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notesSlides/notesSlide1.xml" ContentType="application/vnd.openxmlformats-officedocument.presentationml.notesSlide+xml"/>
  <Override PartName="/ppt/tags/tag3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1" r:id="rId4"/>
    <p:sldMasterId id="2147484997" r:id="rId5"/>
    <p:sldMasterId id="2147485657" r:id="rId6"/>
    <p:sldMasterId id="2147485665" r:id="rId7"/>
    <p:sldMasterId id="2147485671" r:id="rId8"/>
    <p:sldMasterId id="2147485687" r:id="rId9"/>
    <p:sldMasterId id="2147485692" r:id="rId10"/>
    <p:sldMasterId id="2147485706" r:id="rId11"/>
    <p:sldMasterId id="2147485708" r:id="rId12"/>
    <p:sldMasterId id="2147485723" r:id="rId13"/>
    <p:sldMasterId id="2147485737" r:id="rId14"/>
    <p:sldMasterId id="2147485752" r:id="rId15"/>
  </p:sldMasterIdLst>
  <p:notesMasterIdLst>
    <p:notesMasterId r:id="rId62"/>
  </p:notesMasterIdLst>
  <p:handoutMasterIdLst>
    <p:handoutMasterId r:id="rId63"/>
  </p:handoutMasterIdLst>
  <p:sldIdLst>
    <p:sldId id="2146849061" r:id="rId16"/>
    <p:sldId id="2147478844" r:id="rId17"/>
    <p:sldId id="2147478845" r:id="rId18"/>
    <p:sldId id="2147478846" r:id="rId19"/>
    <p:sldId id="2147469734" r:id="rId20"/>
    <p:sldId id="2147469736" r:id="rId21"/>
    <p:sldId id="2147478852" r:id="rId22"/>
    <p:sldId id="2147478847" r:id="rId23"/>
    <p:sldId id="2146847277" r:id="rId24"/>
    <p:sldId id="2147469732" r:id="rId25"/>
    <p:sldId id="2147469733" r:id="rId26"/>
    <p:sldId id="2147469724" r:id="rId27"/>
    <p:sldId id="2147469726" r:id="rId28"/>
    <p:sldId id="2147469727" r:id="rId29"/>
    <p:sldId id="2147469728" r:id="rId30"/>
    <p:sldId id="2147469729" r:id="rId31"/>
    <p:sldId id="2147469730" r:id="rId32"/>
    <p:sldId id="2147469731" r:id="rId33"/>
    <p:sldId id="2147478848" r:id="rId34"/>
    <p:sldId id="2147469491" r:id="rId35"/>
    <p:sldId id="2147469492" r:id="rId36"/>
    <p:sldId id="2147469457" r:id="rId37"/>
    <p:sldId id="2147469735" r:id="rId38"/>
    <p:sldId id="2147469795" r:id="rId39"/>
    <p:sldId id="2147469760" r:id="rId40"/>
    <p:sldId id="2147469759" r:id="rId41"/>
    <p:sldId id="2147469796" r:id="rId42"/>
    <p:sldId id="2147469758" r:id="rId43"/>
    <p:sldId id="2147469773" r:id="rId44"/>
    <p:sldId id="2147469708" r:id="rId45"/>
    <p:sldId id="2147469793" r:id="rId46"/>
    <p:sldId id="2147469788" r:id="rId47"/>
    <p:sldId id="2147469787" r:id="rId48"/>
    <p:sldId id="2147469743" r:id="rId49"/>
    <p:sldId id="2147469757" r:id="rId50"/>
    <p:sldId id="2147469740" r:id="rId51"/>
    <p:sldId id="2147469741" r:id="rId52"/>
    <p:sldId id="2147469712" r:id="rId53"/>
    <p:sldId id="2147478849" r:id="rId54"/>
    <p:sldId id="2147478776" r:id="rId55"/>
    <p:sldId id="2147469587" r:id="rId56"/>
    <p:sldId id="2147478764" r:id="rId57"/>
    <p:sldId id="2147478779" r:id="rId58"/>
    <p:sldId id="2147478780" r:id="rId59"/>
    <p:sldId id="2147478851" r:id="rId60"/>
    <p:sldId id="2147469177" r:id="rId61"/>
  </p:sldIdLst>
  <p:sldSz cx="12192000" cy="6858000"/>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A386EA-7FB7-4291-A2AA-9BC9AB74434B}">
          <p14:sldIdLst>
            <p14:sldId id="2146849061"/>
            <p14:sldId id="2147478844"/>
            <p14:sldId id="2147478845"/>
            <p14:sldId id="2147478846"/>
            <p14:sldId id="2147469734"/>
            <p14:sldId id="2147469736"/>
            <p14:sldId id="2147478852"/>
            <p14:sldId id="2147478847"/>
            <p14:sldId id="2146847277"/>
            <p14:sldId id="2147469732"/>
            <p14:sldId id="2147469733"/>
            <p14:sldId id="2147469724"/>
            <p14:sldId id="2147469726"/>
            <p14:sldId id="2147469727"/>
            <p14:sldId id="2147469728"/>
            <p14:sldId id="2147469729"/>
            <p14:sldId id="2147469730"/>
            <p14:sldId id="2147469731"/>
            <p14:sldId id="2147478848"/>
            <p14:sldId id="2147469491"/>
            <p14:sldId id="2147469492"/>
            <p14:sldId id="2147469457"/>
            <p14:sldId id="2147469735"/>
            <p14:sldId id="2147469795"/>
            <p14:sldId id="2147469760"/>
            <p14:sldId id="2147469759"/>
            <p14:sldId id="2147469796"/>
            <p14:sldId id="2147469758"/>
            <p14:sldId id="2147469773"/>
            <p14:sldId id="2147469708"/>
            <p14:sldId id="2147469793"/>
            <p14:sldId id="2147469788"/>
            <p14:sldId id="2147469787"/>
            <p14:sldId id="2147469743"/>
            <p14:sldId id="2147469757"/>
            <p14:sldId id="2147469740"/>
            <p14:sldId id="2147469741"/>
            <p14:sldId id="2147469712"/>
            <p14:sldId id="2147478849"/>
            <p14:sldId id="2147478776"/>
            <p14:sldId id="2147469587"/>
            <p14:sldId id="2147478764"/>
            <p14:sldId id="2147478779"/>
            <p14:sldId id="2147478780"/>
            <p14:sldId id="2147478851"/>
          </p14:sldIdLst>
        </p14:section>
        <p14:section name="EM editing" id="{CFF3D409-9775-F247-A74B-9D92D9B3B253}">
          <p14:sldIdLst>
            <p14:sldId id="2147469177"/>
          </p14:sldIdLst>
        </p14:section>
      </p14:sectionLst>
    </p:ext>
    <p:ext uri="{EFAFB233-063F-42B5-8137-9DF3F51BA10A}">
      <p15:sldGuideLst xmlns:p15="http://schemas.microsoft.com/office/powerpoint/2012/main">
        <p15:guide id="1" orient="horz" pos="420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7B3300-354E-C2E7-33B1-12E274A210D6}" name="Stancil, Carla A" initials="SCA" userId="S::Carla.Stancil@dhhs.nc.gov::29a1208e-3212-420c-bbf7-8d5596931f9e" providerId="AD"/>
  <p188:author id="{5471DC02-F637-81ED-DB9E-8BBFBA283AA9}" name="Bond, Sara A" initials="BA" userId="S::sara.bond@dhhs.nc.gov::d57f388e-283e-417b-ad96-41c452721a3e" providerId="AD"/>
  <p188:author id="{6A036805-26AF-AF16-8C44-3FA1ECB97449}" name="Krueger, Lauren D" initials="KD" userId="S::lauren.krueger@dhhs.nc.gov::72119f31-4acc-4d11-8075-4d8c21811474" providerId="AD"/>
  <p188:author id="{BCD24210-6514-37B2-E1F5-094FE93418B8}" name="Blanchard, Carrie B" initials="BB" userId="S::carrie.blanchard@dhhs.nc.gov::ac20c43f-2ad2-4046-93ba-d9e0f385521f" providerId="AD"/>
  <p188:author id="{2D7D9E2A-24F6-8581-E0B2-BEAF79C17EC4}" name="Devin Worster" initials="DW" userId="S::dworster_pih.org#ext#@ncconnect.onmicrosoft.com::904d721f-8858-4956-8d18-c86ed8cafcdb" providerId="AD"/>
  <p188:author id="{3D98D038-AF22-6E7E-9439-193B8A21D4EA}" name="McDonald, Kimberly W" initials="MW" userId="S::kimberly.mcdonald@dhhs.nc.gov::729228e0-dc3b-4b34-9bc2-ba27c76c9545" providerId="AD"/>
  <p188:author id="{A20B3A76-F8C5-75BD-5CA1-E4FB65F456E4}" name="Meadows, Beth" initials="MB" userId="S::beth.meadows@dhhs.nc.gov::75b702a9-83e0-4374-8268-e89660dd8b4d" providerId="AD"/>
  <p188:author id="{FE5CEC8E-64F5-C2C3-A182-5781674E66EF}" name="Rhoades, Angela P" initials="RAP" userId="S::Angela.Rhoades@dhhs.nc.gov::9c963d1e-7197-45ac-a185-a5f48043ea46" providerId="AD"/>
  <p188:author id="{3554628F-F32F-2127-0A41-0DFE2FA5649E}" name="Hardtman, Lael T" initials="HT" userId="S::lael.hardtman@dhhs.nc.gov::84fa018d-38c9-45b3-88d7-9f6562219edb" providerId="AD"/>
  <p188:author id="{1FFAEAA0-FBA7-5C68-DDC3-105BB601C54F}" name="Guerrero, Catherine L" initials="GL" userId="S::catherine.guerrero@dhhs.nc.gov::ced9e3fd-cdfc-4621-a5e4-eebcfb73c977" providerId="AD"/>
  <p188:author id="{214F3CBA-2946-8396-8BD1-B90520BC3306}" name="Junak, Elizabeth S" initials="JS" userId="S::elizabeth.junak@dhhs.nc.gov::103aba49-965e-4c33-bdbf-79ea75bc3380" providerId="AD"/>
  <p188:author id="{0A0FE8BC-7984-2A93-BFB5-E4CEBF261AEC}" name="Holmes, Wendy" initials="HW" userId="S::wendy.holmes@dhhs.nc.gov::db96e1dc-e053-4cde-94d6-d75492713c41" providerId="AD"/>
  <p188:author id="{45C34CBE-164B-477D-1B8C-711AF50CA3AF}" name="Wilson, Erica F" initials="WEF" userId="S::erica.wilson@dhhs.nc.gov::fd7d4140-eae8-4a9e-9ba7-16657bad15b4" providerId="AD"/>
  <p188:author id="{748200D1-C762-D2BB-58E2-66EB180269B8}" name="Meki Shewangizaw" initials="MS" userId="S::mshewangizaw_pih.org#ext#@ncconnect.onmicrosoft.com::02ff0458-0ef7-4368-9a9f-8bafc84dd66c" providerId="AD"/>
  <p188:author id="{C59E62D3-2523-3FC4-08AE-08442E3B4F98}" name="Brown, Patrick M" initials="BPM" userId="S::Patrick.Brown@dhhs.nc.gov::e4c42e3d-cd7a-4863-99b0-386771802181" providerId="AD"/>
  <p188:author id="{237241E4-FB77-E7E4-6079-8B168E1849E7}" name="Blanchard, Carrie B" initials="BCB" userId="S::Carrie.Blanchard@dhhs.nc.gov::ac20c43f-2ad2-4046-93ba-d9e0f385521f" providerId="AD"/>
  <p188:author id="{10C277F2-11E8-F526-220C-036566E4850C}" name="Rhoades, Angela P" initials="RP" userId="S::angela.rhoades@dhhs.nc.gov::9c963d1e-7197-45ac-a185-a5f48043ea46" providerId="AD"/>
  <p188:author id="{6CD70DF5-3640-1DB9-A59E-A971EEAAC572}" name="Hardtman, Lael T" initials="HLT" userId="S::Lael.Hardtman@dhhs.nc.gov::84fa018d-38c9-45b3-88d7-9f6562219ed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riel Kuo" initials="AK" lastIdx="2" clrIdx="0">
    <p:extLst>
      <p:ext uri="{19B8F6BF-5375-455C-9EA6-DF929625EA0E}">
        <p15:presenceInfo xmlns:p15="http://schemas.microsoft.com/office/powerpoint/2012/main" userId="S::Ariel.Kuo@ey.com::9b4a7998-d608-4c9c-aa22-848dbaaa3cf0" providerId="AD"/>
      </p:ext>
    </p:extLst>
  </p:cmAuthor>
  <p:cmAuthor id="2" name="Juan Carlos Falquez" initials="JCF" lastIdx="1" clrIdx="1">
    <p:extLst>
      <p:ext uri="{19B8F6BF-5375-455C-9EA6-DF929625EA0E}">
        <p15:presenceInfo xmlns:p15="http://schemas.microsoft.com/office/powerpoint/2012/main" userId="S::juan.carlos.falquez@ey.com::db337ff3-904f-4640-afbf-6ba50b630709" providerId="AD"/>
      </p:ext>
    </p:extLst>
  </p:cmAuthor>
  <p:cmAuthor id="3" name="Salona H Patel" initials="SHP" lastIdx="12" clrIdx="2">
    <p:extLst>
      <p:ext uri="{19B8F6BF-5375-455C-9EA6-DF929625EA0E}">
        <p15:presenceInfo xmlns:p15="http://schemas.microsoft.com/office/powerpoint/2012/main" userId="S::salona.h.patel@ey.com::bfe3c4a6-4f9c-479b-98cd-751659e1d9e1" providerId="AD"/>
      </p:ext>
    </p:extLst>
  </p:cmAuthor>
  <p:cmAuthor id="4" name="Mina G Asghari" initials="MGA" lastIdx="5" clrIdx="3">
    <p:extLst>
      <p:ext uri="{19B8F6BF-5375-455C-9EA6-DF929625EA0E}">
        <p15:presenceInfo xmlns:p15="http://schemas.microsoft.com/office/powerpoint/2012/main" userId="S::Mina.Asghari@ey.com::d7919a8a-8aae-4016-b4f7-7f55f7877e03" providerId="AD"/>
      </p:ext>
    </p:extLst>
  </p:cmAuthor>
  <p:cmAuthor id="5" name="Greene, Vanessa M" initials="GVM" lastIdx="2" clrIdx="4">
    <p:extLst>
      <p:ext uri="{19B8F6BF-5375-455C-9EA6-DF929625EA0E}">
        <p15:presenceInfo xmlns:p15="http://schemas.microsoft.com/office/powerpoint/2012/main" userId="S::vanessa.greene@dhhs.nc.gov::fdccf352-37cd-4d54-87e7-5e712c49a951" providerId="AD"/>
      </p:ext>
    </p:extLst>
  </p:cmAuthor>
  <p:cmAuthor id="6" name="Couderc-ACN, Simon" initials="CS" lastIdx="1" clrIdx="5">
    <p:extLst>
      <p:ext uri="{19B8F6BF-5375-455C-9EA6-DF929625EA0E}">
        <p15:presenceInfo xmlns:p15="http://schemas.microsoft.com/office/powerpoint/2012/main" userId="Couderc-ACN, Simon" providerId="None"/>
      </p:ext>
    </p:extLst>
  </p:cmAuthor>
  <p:cmAuthor id="7" name="Meadows, Beth" initials="MB" lastIdx="25" clrIdx="6">
    <p:extLst>
      <p:ext uri="{19B8F6BF-5375-455C-9EA6-DF929625EA0E}">
        <p15:presenceInfo xmlns:p15="http://schemas.microsoft.com/office/powerpoint/2012/main" userId="S::beth.meadows@dhhs.nc.gov::75b702a9-83e0-4374-8268-e89660dd8b4d" providerId="AD"/>
      </p:ext>
    </p:extLst>
  </p:cmAuthor>
  <p:cmAuthor id="8" name="Maria A Vasquez" initials="MAV" lastIdx="25" clrIdx="7">
    <p:extLst>
      <p:ext uri="{19B8F6BF-5375-455C-9EA6-DF929625EA0E}">
        <p15:presenceInfo xmlns:p15="http://schemas.microsoft.com/office/powerpoint/2012/main" userId="S::Maria.A.Vasquez@ey.com::b8a14a10-a2e2-45c5-9f52-91b910e9b429" providerId="AD"/>
      </p:ext>
    </p:extLst>
  </p:cmAuthor>
  <p:cmAuthor id="9" name="Kadean Dennis" initials="KD" lastIdx="3" clrIdx="8">
    <p:extLst>
      <p:ext uri="{19B8F6BF-5375-455C-9EA6-DF929625EA0E}">
        <p15:presenceInfo xmlns:p15="http://schemas.microsoft.com/office/powerpoint/2012/main" userId="S::kadean.dennis_ey.com#ext#@ncconnect.onmicrosoft.com::8e87ef25-0fa9-4e94-8c6d-af9911c6e663" providerId="AD"/>
      </p:ext>
    </p:extLst>
  </p:cmAuthor>
  <p:cmAuthor id="10" name="Jessica M Abe" initials="JA" lastIdx="4" clrIdx="9">
    <p:extLst>
      <p:ext uri="{19B8F6BF-5375-455C-9EA6-DF929625EA0E}">
        <p15:presenceInfo xmlns:p15="http://schemas.microsoft.com/office/powerpoint/2012/main" userId="S::jessica.abe_ey.com#ext#@ncconnect.onmicrosoft.com::a5f0ac06-2b90-41ac-a80e-7a28328e8063" providerId="AD"/>
      </p:ext>
    </p:extLst>
  </p:cmAuthor>
  <p:cmAuthor id="11" name="Kadean Dennis" initials="KD [2]" lastIdx="1" clrIdx="10">
    <p:extLst>
      <p:ext uri="{19B8F6BF-5375-455C-9EA6-DF929625EA0E}">
        <p15:presenceInfo xmlns:p15="http://schemas.microsoft.com/office/powerpoint/2012/main" userId="S::kadean.dennis@ey.com::f09787fa-9bfa-4612-b18f-9fe3c2938511" providerId="AD"/>
      </p:ext>
    </p:extLst>
  </p:cmAuthor>
  <p:cmAuthor id="12" name="Samoff, Erika" initials="SE" lastIdx="32" clrIdx="11">
    <p:extLst>
      <p:ext uri="{19B8F6BF-5375-455C-9EA6-DF929625EA0E}">
        <p15:presenceInfo xmlns:p15="http://schemas.microsoft.com/office/powerpoint/2012/main" userId="S::erika.samoff@dhhs.nc.gov::20efe615-cae6-453f-8e7d-2322ff6844e5" providerId="AD"/>
      </p:ext>
    </p:extLst>
  </p:cmAuthor>
  <p:cmAuthor id="13" name="Farrell, Laura K" initials="FK" lastIdx="39" clrIdx="12">
    <p:extLst>
      <p:ext uri="{19B8F6BF-5375-455C-9EA6-DF929625EA0E}">
        <p15:presenceInfo xmlns:p15="http://schemas.microsoft.com/office/powerpoint/2012/main" userId="S::laura.farrell@dhhs.nc.gov::d1870816-848e-47b9-b6b0-97fde46cdc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DA7"/>
    <a:srgbClr val="EAEAEA"/>
    <a:srgbClr val="1A9AFA"/>
    <a:srgbClr val="5E99DF"/>
    <a:srgbClr val="0070C0"/>
    <a:srgbClr val="01376D"/>
    <a:srgbClr val="203864"/>
    <a:srgbClr val="2082C8"/>
    <a:srgbClr val="1079C4"/>
    <a:srgbClr val="0003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62E2B2-82A0-44FB-8B3A-6FDF2B7CFDDF}" v="15" dt="2024-08-13T14:37:34.0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08" d="100"/>
          <a:sy n="108" d="100"/>
        </p:scale>
        <p:origin x="558" y="108"/>
      </p:cViewPr>
      <p:guideLst>
        <p:guide orient="horz" pos="4200"/>
        <p:guide pos="3840"/>
      </p:guideLst>
    </p:cSldViewPr>
  </p:slideViewPr>
  <p:notesTextViewPr>
    <p:cViewPr>
      <p:scale>
        <a:sx n="1" d="1"/>
        <a:sy n="1" d="1"/>
      </p:scale>
      <p:origin x="0" y="0"/>
    </p:cViewPr>
  </p:notesTextViewPr>
  <p:sorterViewPr>
    <p:cViewPr>
      <p:scale>
        <a:sx n="100" d="100"/>
        <a:sy n="100" d="100"/>
      </p:scale>
      <p:origin x="0" y="-634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handoutMaster" Target="handoutMasters/handoutMaster1.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6.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notesMaster" Target="notesMasters/notesMaster1.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sher, Rodger A" userId="f758ab65-19e0-4cdc-947c-700f5bc1a8c1" providerId="ADAL" clId="{9A62E2B2-82A0-44FB-8B3A-6FDF2B7CFDDF}"/>
    <pc:docChg chg="undo custSel addSld delSld modSld delMainMaster modSection">
      <pc:chgData name="Fisher, Rodger A" userId="f758ab65-19e0-4cdc-947c-700f5bc1a8c1" providerId="ADAL" clId="{9A62E2B2-82A0-44FB-8B3A-6FDF2B7CFDDF}" dt="2024-08-13T14:36:26.714" v="354"/>
      <pc:docMkLst>
        <pc:docMk/>
      </pc:docMkLst>
      <pc:sldChg chg="del">
        <pc:chgData name="Fisher, Rodger A" userId="f758ab65-19e0-4cdc-947c-700f5bc1a8c1" providerId="ADAL" clId="{9A62E2B2-82A0-44FB-8B3A-6FDF2B7CFDDF}" dt="2024-08-13T14:36:26.714" v="354"/>
        <pc:sldMkLst>
          <pc:docMk/>
          <pc:sldMk cId="1349466506" sldId="2146847277"/>
        </pc:sldMkLst>
      </pc:sldChg>
      <pc:sldChg chg="modSp mod">
        <pc:chgData name="Fisher, Rodger A" userId="f758ab65-19e0-4cdc-947c-700f5bc1a8c1" providerId="ADAL" clId="{9A62E2B2-82A0-44FB-8B3A-6FDF2B7CFDDF}" dt="2024-08-12T21:52:28.084" v="26" actId="20577"/>
        <pc:sldMkLst>
          <pc:docMk/>
          <pc:sldMk cId="2388728794" sldId="2146849061"/>
        </pc:sldMkLst>
        <pc:spChg chg="mod">
          <ac:chgData name="Fisher, Rodger A" userId="f758ab65-19e0-4cdc-947c-700f5bc1a8c1" providerId="ADAL" clId="{9A62E2B2-82A0-44FB-8B3A-6FDF2B7CFDDF}" dt="2024-08-12T21:52:28.084" v="26" actId="20577"/>
          <ac:spMkLst>
            <pc:docMk/>
            <pc:sldMk cId="2388728794" sldId="2146849061"/>
            <ac:spMk id="10" creationId="{B853B194-909E-76B7-DD4C-1755817A12AE}"/>
          </ac:spMkLst>
        </pc:spChg>
      </pc:sldChg>
      <pc:sldChg chg="del">
        <pc:chgData name="Fisher, Rodger A" userId="f758ab65-19e0-4cdc-947c-700f5bc1a8c1" providerId="ADAL" clId="{9A62E2B2-82A0-44FB-8B3A-6FDF2B7CFDDF}" dt="2024-08-12T21:53:20.280" v="29" actId="2696"/>
        <pc:sldMkLst>
          <pc:docMk/>
          <pc:sldMk cId="1236844126" sldId="2147469491"/>
        </pc:sldMkLst>
      </pc:sldChg>
      <pc:sldChg chg="del">
        <pc:chgData name="Fisher, Rodger A" userId="f758ab65-19e0-4cdc-947c-700f5bc1a8c1" providerId="ADAL" clId="{9A62E2B2-82A0-44FB-8B3A-6FDF2B7CFDDF}" dt="2024-08-12T21:53:20.280" v="29" actId="2696"/>
        <pc:sldMkLst>
          <pc:docMk/>
          <pc:sldMk cId="1929296839" sldId="2147469492"/>
        </pc:sldMkLst>
      </pc:sldChg>
      <pc:sldChg chg="del">
        <pc:chgData name="Fisher, Rodger A" userId="f758ab65-19e0-4cdc-947c-700f5bc1a8c1" providerId="ADAL" clId="{9A62E2B2-82A0-44FB-8B3A-6FDF2B7CFDDF}" dt="2024-08-12T21:53:20.280" v="29" actId="2696"/>
        <pc:sldMkLst>
          <pc:docMk/>
          <pc:sldMk cId="862838814" sldId="2147469587"/>
        </pc:sldMkLst>
      </pc:sldChg>
      <pc:sldChg chg="del">
        <pc:chgData name="Fisher, Rodger A" userId="f758ab65-19e0-4cdc-947c-700f5bc1a8c1" providerId="ADAL" clId="{9A62E2B2-82A0-44FB-8B3A-6FDF2B7CFDDF}" dt="2024-08-12T21:53:20.280" v="29" actId="2696"/>
        <pc:sldMkLst>
          <pc:docMk/>
          <pc:sldMk cId="657489003" sldId="2147469685"/>
        </pc:sldMkLst>
      </pc:sldChg>
      <pc:sldChg chg="add del">
        <pc:chgData name="Fisher, Rodger A" userId="f758ab65-19e0-4cdc-947c-700f5bc1a8c1" providerId="ADAL" clId="{9A62E2B2-82A0-44FB-8B3A-6FDF2B7CFDDF}" dt="2024-08-12T21:53:31.909" v="30" actId="2696"/>
        <pc:sldMkLst>
          <pc:docMk/>
          <pc:sldMk cId="3992141531" sldId="2147469712"/>
        </pc:sldMkLst>
      </pc:sldChg>
      <pc:sldChg chg="del">
        <pc:chgData name="Fisher, Rodger A" userId="f758ab65-19e0-4cdc-947c-700f5bc1a8c1" providerId="ADAL" clId="{9A62E2B2-82A0-44FB-8B3A-6FDF2B7CFDDF}" dt="2024-08-13T14:36:26.714" v="354"/>
        <pc:sldMkLst>
          <pc:docMk/>
          <pc:sldMk cId="1759808866" sldId="2147469724"/>
        </pc:sldMkLst>
      </pc:sldChg>
      <pc:sldChg chg="del">
        <pc:chgData name="Fisher, Rodger A" userId="f758ab65-19e0-4cdc-947c-700f5bc1a8c1" providerId="ADAL" clId="{9A62E2B2-82A0-44FB-8B3A-6FDF2B7CFDDF}" dt="2024-08-13T14:36:26.714" v="354"/>
        <pc:sldMkLst>
          <pc:docMk/>
          <pc:sldMk cId="753188656" sldId="2147469726"/>
        </pc:sldMkLst>
      </pc:sldChg>
      <pc:sldChg chg="del">
        <pc:chgData name="Fisher, Rodger A" userId="f758ab65-19e0-4cdc-947c-700f5bc1a8c1" providerId="ADAL" clId="{9A62E2B2-82A0-44FB-8B3A-6FDF2B7CFDDF}" dt="2024-08-13T14:36:26.714" v="354"/>
        <pc:sldMkLst>
          <pc:docMk/>
          <pc:sldMk cId="494585371" sldId="2147469727"/>
        </pc:sldMkLst>
      </pc:sldChg>
      <pc:sldChg chg="del">
        <pc:chgData name="Fisher, Rodger A" userId="f758ab65-19e0-4cdc-947c-700f5bc1a8c1" providerId="ADAL" clId="{9A62E2B2-82A0-44FB-8B3A-6FDF2B7CFDDF}" dt="2024-08-13T14:36:26.714" v="354"/>
        <pc:sldMkLst>
          <pc:docMk/>
          <pc:sldMk cId="2442038614" sldId="2147469728"/>
        </pc:sldMkLst>
      </pc:sldChg>
      <pc:sldChg chg="del">
        <pc:chgData name="Fisher, Rodger A" userId="f758ab65-19e0-4cdc-947c-700f5bc1a8c1" providerId="ADAL" clId="{9A62E2B2-82A0-44FB-8B3A-6FDF2B7CFDDF}" dt="2024-08-13T14:36:26.714" v="354"/>
        <pc:sldMkLst>
          <pc:docMk/>
          <pc:sldMk cId="2272052394" sldId="2147469729"/>
        </pc:sldMkLst>
      </pc:sldChg>
      <pc:sldChg chg="del">
        <pc:chgData name="Fisher, Rodger A" userId="f758ab65-19e0-4cdc-947c-700f5bc1a8c1" providerId="ADAL" clId="{9A62E2B2-82A0-44FB-8B3A-6FDF2B7CFDDF}" dt="2024-08-12T21:53:20.280" v="29" actId="2696"/>
        <pc:sldMkLst>
          <pc:docMk/>
          <pc:sldMk cId="2511947312" sldId="2147469730"/>
        </pc:sldMkLst>
      </pc:sldChg>
      <pc:sldChg chg="del">
        <pc:chgData name="Fisher, Rodger A" userId="f758ab65-19e0-4cdc-947c-700f5bc1a8c1" providerId="ADAL" clId="{9A62E2B2-82A0-44FB-8B3A-6FDF2B7CFDDF}" dt="2024-08-13T14:36:26.714" v="354"/>
        <pc:sldMkLst>
          <pc:docMk/>
          <pc:sldMk cId="3383446156" sldId="2147469730"/>
        </pc:sldMkLst>
      </pc:sldChg>
      <pc:sldChg chg="del">
        <pc:chgData name="Fisher, Rodger A" userId="f758ab65-19e0-4cdc-947c-700f5bc1a8c1" providerId="ADAL" clId="{9A62E2B2-82A0-44FB-8B3A-6FDF2B7CFDDF}" dt="2024-08-13T14:36:26.714" v="354"/>
        <pc:sldMkLst>
          <pc:docMk/>
          <pc:sldMk cId="155408781" sldId="2147469731"/>
        </pc:sldMkLst>
      </pc:sldChg>
      <pc:sldChg chg="del">
        <pc:chgData name="Fisher, Rodger A" userId="f758ab65-19e0-4cdc-947c-700f5bc1a8c1" providerId="ADAL" clId="{9A62E2B2-82A0-44FB-8B3A-6FDF2B7CFDDF}" dt="2024-08-12T21:53:20.280" v="29" actId="2696"/>
        <pc:sldMkLst>
          <pc:docMk/>
          <pc:sldMk cId="1200597246" sldId="2147469731"/>
        </pc:sldMkLst>
      </pc:sldChg>
      <pc:sldChg chg="del">
        <pc:chgData name="Fisher, Rodger A" userId="f758ab65-19e0-4cdc-947c-700f5bc1a8c1" providerId="ADAL" clId="{9A62E2B2-82A0-44FB-8B3A-6FDF2B7CFDDF}" dt="2024-08-13T14:36:26.714" v="354"/>
        <pc:sldMkLst>
          <pc:docMk/>
          <pc:sldMk cId="1288763717" sldId="2147469732"/>
        </pc:sldMkLst>
      </pc:sldChg>
      <pc:sldChg chg="del">
        <pc:chgData name="Fisher, Rodger A" userId="f758ab65-19e0-4cdc-947c-700f5bc1a8c1" providerId="ADAL" clId="{9A62E2B2-82A0-44FB-8B3A-6FDF2B7CFDDF}" dt="2024-08-13T14:36:26.714" v="354"/>
        <pc:sldMkLst>
          <pc:docMk/>
          <pc:sldMk cId="769350127" sldId="2147469733"/>
        </pc:sldMkLst>
      </pc:sldChg>
      <pc:sldChg chg="del">
        <pc:chgData name="Fisher, Rodger A" userId="f758ab65-19e0-4cdc-947c-700f5bc1a8c1" providerId="ADAL" clId="{9A62E2B2-82A0-44FB-8B3A-6FDF2B7CFDDF}" dt="2024-08-12T21:53:20.280" v="29" actId="2696"/>
        <pc:sldMkLst>
          <pc:docMk/>
          <pc:sldMk cId="2671605207" sldId="2147469733"/>
        </pc:sldMkLst>
      </pc:sldChg>
      <pc:sldChg chg="del">
        <pc:chgData name="Fisher, Rodger A" userId="f758ab65-19e0-4cdc-947c-700f5bc1a8c1" providerId="ADAL" clId="{9A62E2B2-82A0-44FB-8B3A-6FDF2B7CFDDF}" dt="2024-08-13T14:36:26.714" v="354"/>
        <pc:sldMkLst>
          <pc:docMk/>
          <pc:sldMk cId="1244253859" sldId="2147469734"/>
        </pc:sldMkLst>
      </pc:sldChg>
      <pc:sldChg chg="del">
        <pc:chgData name="Fisher, Rodger A" userId="f758ab65-19e0-4cdc-947c-700f5bc1a8c1" providerId="ADAL" clId="{9A62E2B2-82A0-44FB-8B3A-6FDF2B7CFDDF}" dt="2024-08-12T21:53:20.280" v="29" actId="2696"/>
        <pc:sldMkLst>
          <pc:docMk/>
          <pc:sldMk cId="1266348654" sldId="2147469734"/>
        </pc:sldMkLst>
      </pc:sldChg>
      <pc:sldChg chg="del">
        <pc:chgData name="Fisher, Rodger A" userId="f758ab65-19e0-4cdc-947c-700f5bc1a8c1" providerId="ADAL" clId="{9A62E2B2-82A0-44FB-8B3A-6FDF2B7CFDDF}" dt="2024-08-12T21:53:20.280" v="29" actId="2696"/>
        <pc:sldMkLst>
          <pc:docMk/>
          <pc:sldMk cId="3631854267" sldId="2147469735"/>
        </pc:sldMkLst>
      </pc:sldChg>
      <pc:sldChg chg="del">
        <pc:chgData name="Fisher, Rodger A" userId="f758ab65-19e0-4cdc-947c-700f5bc1a8c1" providerId="ADAL" clId="{9A62E2B2-82A0-44FB-8B3A-6FDF2B7CFDDF}" dt="2024-08-13T14:36:26.714" v="354"/>
        <pc:sldMkLst>
          <pc:docMk/>
          <pc:sldMk cId="1873122823" sldId="2147469736"/>
        </pc:sldMkLst>
      </pc:sldChg>
      <pc:sldChg chg="del">
        <pc:chgData name="Fisher, Rodger A" userId="f758ab65-19e0-4cdc-947c-700f5bc1a8c1" providerId="ADAL" clId="{9A62E2B2-82A0-44FB-8B3A-6FDF2B7CFDDF}" dt="2024-08-12T21:53:20.280" v="29" actId="2696"/>
        <pc:sldMkLst>
          <pc:docMk/>
          <pc:sldMk cId="3962549194" sldId="2147469738"/>
        </pc:sldMkLst>
      </pc:sldChg>
      <pc:sldChg chg="del">
        <pc:chgData name="Fisher, Rodger A" userId="f758ab65-19e0-4cdc-947c-700f5bc1a8c1" providerId="ADAL" clId="{9A62E2B2-82A0-44FB-8B3A-6FDF2B7CFDDF}" dt="2024-08-12T21:53:20.280" v="29" actId="2696"/>
        <pc:sldMkLst>
          <pc:docMk/>
          <pc:sldMk cId="801314694" sldId="2147469740"/>
        </pc:sldMkLst>
      </pc:sldChg>
      <pc:sldChg chg="del">
        <pc:chgData name="Fisher, Rodger A" userId="f758ab65-19e0-4cdc-947c-700f5bc1a8c1" providerId="ADAL" clId="{9A62E2B2-82A0-44FB-8B3A-6FDF2B7CFDDF}" dt="2024-08-12T21:53:20.280" v="29" actId="2696"/>
        <pc:sldMkLst>
          <pc:docMk/>
          <pc:sldMk cId="2582610085" sldId="2147469741"/>
        </pc:sldMkLst>
      </pc:sldChg>
      <pc:sldChg chg="del">
        <pc:chgData name="Fisher, Rodger A" userId="f758ab65-19e0-4cdc-947c-700f5bc1a8c1" providerId="ADAL" clId="{9A62E2B2-82A0-44FB-8B3A-6FDF2B7CFDDF}" dt="2024-08-12T21:53:20.280" v="29" actId="2696"/>
        <pc:sldMkLst>
          <pc:docMk/>
          <pc:sldMk cId="766673388" sldId="2147469742"/>
        </pc:sldMkLst>
      </pc:sldChg>
      <pc:sldChg chg="del">
        <pc:chgData name="Fisher, Rodger A" userId="f758ab65-19e0-4cdc-947c-700f5bc1a8c1" providerId="ADAL" clId="{9A62E2B2-82A0-44FB-8B3A-6FDF2B7CFDDF}" dt="2024-08-12T21:53:20.280" v="29" actId="2696"/>
        <pc:sldMkLst>
          <pc:docMk/>
          <pc:sldMk cId="2051800832" sldId="2147469743"/>
        </pc:sldMkLst>
      </pc:sldChg>
      <pc:sldChg chg="del">
        <pc:chgData name="Fisher, Rodger A" userId="f758ab65-19e0-4cdc-947c-700f5bc1a8c1" providerId="ADAL" clId="{9A62E2B2-82A0-44FB-8B3A-6FDF2B7CFDDF}" dt="2024-08-12T21:53:20.280" v="29" actId="2696"/>
        <pc:sldMkLst>
          <pc:docMk/>
          <pc:sldMk cId="700105828" sldId="2147469744"/>
        </pc:sldMkLst>
      </pc:sldChg>
      <pc:sldChg chg="del">
        <pc:chgData name="Fisher, Rodger A" userId="f758ab65-19e0-4cdc-947c-700f5bc1a8c1" providerId="ADAL" clId="{9A62E2B2-82A0-44FB-8B3A-6FDF2B7CFDDF}" dt="2024-08-12T21:53:20.280" v="29" actId="2696"/>
        <pc:sldMkLst>
          <pc:docMk/>
          <pc:sldMk cId="1996153382" sldId="2147469752"/>
        </pc:sldMkLst>
      </pc:sldChg>
      <pc:sldChg chg="del">
        <pc:chgData name="Fisher, Rodger A" userId="f758ab65-19e0-4cdc-947c-700f5bc1a8c1" providerId="ADAL" clId="{9A62E2B2-82A0-44FB-8B3A-6FDF2B7CFDDF}" dt="2024-08-12T21:53:20.280" v="29" actId="2696"/>
        <pc:sldMkLst>
          <pc:docMk/>
          <pc:sldMk cId="4200519441" sldId="2147469757"/>
        </pc:sldMkLst>
      </pc:sldChg>
      <pc:sldChg chg="del">
        <pc:chgData name="Fisher, Rodger A" userId="f758ab65-19e0-4cdc-947c-700f5bc1a8c1" providerId="ADAL" clId="{9A62E2B2-82A0-44FB-8B3A-6FDF2B7CFDDF}" dt="2024-08-12T21:53:20.280" v="29" actId="2696"/>
        <pc:sldMkLst>
          <pc:docMk/>
          <pc:sldMk cId="3851469319" sldId="2147469758"/>
        </pc:sldMkLst>
      </pc:sldChg>
      <pc:sldChg chg="del">
        <pc:chgData name="Fisher, Rodger A" userId="f758ab65-19e0-4cdc-947c-700f5bc1a8c1" providerId="ADAL" clId="{9A62E2B2-82A0-44FB-8B3A-6FDF2B7CFDDF}" dt="2024-08-12T21:53:20.280" v="29" actId="2696"/>
        <pc:sldMkLst>
          <pc:docMk/>
          <pc:sldMk cId="3507968105" sldId="2147469759"/>
        </pc:sldMkLst>
      </pc:sldChg>
      <pc:sldChg chg="del">
        <pc:chgData name="Fisher, Rodger A" userId="f758ab65-19e0-4cdc-947c-700f5bc1a8c1" providerId="ADAL" clId="{9A62E2B2-82A0-44FB-8B3A-6FDF2B7CFDDF}" dt="2024-08-12T21:53:20.280" v="29" actId="2696"/>
        <pc:sldMkLst>
          <pc:docMk/>
          <pc:sldMk cId="781319749" sldId="2147469760"/>
        </pc:sldMkLst>
      </pc:sldChg>
      <pc:sldChg chg="del">
        <pc:chgData name="Fisher, Rodger A" userId="f758ab65-19e0-4cdc-947c-700f5bc1a8c1" providerId="ADAL" clId="{9A62E2B2-82A0-44FB-8B3A-6FDF2B7CFDDF}" dt="2024-08-12T21:53:20.280" v="29" actId="2696"/>
        <pc:sldMkLst>
          <pc:docMk/>
          <pc:sldMk cId="3607789895" sldId="2147469761"/>
        </pc:sldMkLst>
      </pc:sldChg>
      <pc:sldChg chg="del">
        <pc:chgData name="Fisher, Rodger A" userId="f758ab65-19e0-4cdc-947c-700f5bc1a8c1" providerId="ADAL" clId="{9A62E2B2-82A0-44FB-8B3A-6FDF2B7CFDDF}" dt="2024-08-12T21:53:20.280" v="29" actId="2696"/>
        <pc:sldMkLst>
          <pc:docMk/>
          <pc:sldMk cId="2406223699" sldId="2147469762"/>
        </pc:sldMkLst>
      </pc:sldChg>
      <pc:sldChg chg="del">
        <pc:chgData name="Fisher, Rodger A" userId="f758ab65-19e0-4cdc-947c-700f5bc1a8c1" providerId="ADAL" clId="{9A62E2B2-82A0-44FB-8B3A-6FDF2B7CFDDF}" dt="2024-08-12T21:53:20.280" v="29" actId="2696"/>
        <pc:sldMkLst>
          <pc:docMk/>
          <pc:sldMk cId="997372571" sldId="2147469763"/>
        </pc:sldMkLst>
      </pc:sldChg>
      <pc:sldChg chg="del">
        <pc:chgData name="Fisher, Rodger A" userId="f758ab65-19e0-4cdc-947c-700f5bc1a8c1" providerId="ADAL" clId="{9A62E2B2-82A0-44FB-8B3A-6FDF2B7CFDDF}" dt="2024-08-12T21:53:20.280" v="29" actId="2696"/>
        <pc:sldMkLst>
          <pc:docMk/>
          <pc:sldMk cId="1200761126" sldId="2147469764"/>
        </pc:sldMkLst>
      </pc:sldChg>
      <pc:sldChg chg="del">
        <pc:chgData name="Fisher, Rodger A" userId="f758ab65-19e0-4cdc-947c-700f5bc1a8c1" providerId="ADAL" clId="{9A62E2B2-82A0-44FB-8B3A-6FDF2B7CFDDF}" dt="2024-08-12T21:53:20.280" v="29" actId="2696"/>
        <pc:sldMkLst>
          <pc:docMk/>
          <pc:sldMk cId="2301518255" sldId="2147478764"/>
        </pc:sldMkLst>
      </pc:sldChg>
      <pc:sldChg chg="del">
        <pc:chgData name="Fisher, Rodger A" userId="f758ab65-19e0-4cdc-947c-700f5bc1a8c1" providerId="ADAL" clId="{9A62E2B2-82A0-44FB-8B3A-6FDF2B7CFDDF}" dt="2024-08-12T21:53:20.280" v="29" actId="2696"/>
        <pc:sldMkLst>
          <pc:docMk/>
          <pc:sldMk cId="1111455597" sldId="2147478776"/>
        </pc:sldMkLst>
      </pc:sldChg>
      <pc:sldChg chg="del">
        <pc:chgData name="Fisher, Rodger A" userId="f758ab65-19e0-4cdc-947c-700f5bc1a8c1" providerId="ADAL" clId="{9A62E2B2-82A0-44FB-8B3A-6FDF2B7CFDDF}" dt="2024-08-12T21:53:20.280" v="29" actId="2696"/>
        <pc:sldMkLst>
          <pc:docMk/>
          <pc:sldMk cId="3429024467" sldId="2147478777"/>
        </pc:sldMkLst>
      </pc:sldChg>
      <pc:sldChg chg="del">
        <pc:chgData name="Fisher, Rodger A" userId="f758ab65-19e0-4cdc-947c-700f5bc1a8c1" providerId="ADAL" clId="{9A62E2B2-82A0-44FB-8B3A-6FDF2B7CFDDF}" dt="2024-08-12T21:53:20.280" v="29" actId="2696"/>
        <pc:sldMkLst>
          <pc:docMk/>
          <pc:sldMk cId="968100930" sldId="2147478778"/>
        </pc:sldMkLst>
      </pc:sldChg>
      <pc:sldChg chg="del">
        <pc:chgData name="Fisher, Rodger A" userId="f758ab65-19e0-4cdc-947c-700f5bc1a8c1" providerId="ADAL" clId="{9A62E2B2-82A0-44FB-8B3A-6FDF2B7CFDDF}" dt="2024-08-12T21:53:20.280" v="29" actId="2696"/>
        <pc:sldMkLst>
          <pc:docMk/>
          <pc:sldMk cId="3026129263" sldId="2147478779"/>
        </pc:sldMkLst>
      </pc:sldChg>
      <pc:sldChg chg="modSp mod">
        <pc:chgData name="Fisher, Rodger A" userId="f758ab65-19e0-4cdc-947c-700f5bc1a8c1" providerId="ADAL" clId="{9A62E2B2-82A0-44FB-8B3A-6FDF2B7CFDDF}" dt="2024-08-13T13:26:35.120" v="341" actId="207"/>
        <pc:sldMkLst>
          <pc:docMk/>
          <pc:sldMk cId="583764875" sldId="2147478844"/>
        </pc:sldMkLst>
        <pc:graphicFrameChg chg="mod modGraphic">
          <ac:chgData name="Fisher, Rodger A" userId="f758ab65-19e0-4cdc-947c-700f5bc1a8c1" providerId="ADAL" clId="{9A62E2B2-82A0-44FB-8B3A-6FDF2B7CFDDF}" dt="2024-08-13T13:26:35.120" v="341" actId="207"/>
          <ac:graphicFrameMkLst>
            <pc:docMk/>
            <pc:sldMk cId="583764875" sldId="2147478844"/>
            <ac:graphicFrameMk id="3" creationId="{3FB06B9A-3611-1A46-7596-3BBD08A6CFB8}"/>
          </ac:graphicFrameMkLst>
        </pc:graphicFrameChg>
      </pc:sldChg>
      <pc:sldChg chg="modSp add mod">
        <pc:chgData name="Fisher, Rodger A" userId="f758ab65-19e0-4cdc-947c-700f5bc1a8c1" providerId="ADAL" clId="{9A62E2B2-82A0-44FB-8B3A-6FDF2B7CFDDF}" dt="2024-08-13T13:26:45.803" v="343" actId="207"/>
        <pc:sldMkLst>
          <pc:docMk/>
          <pc:sldMk cId="92465393" sldId="2147478845"/>
        </pc:sldMkLst>
        <pc:graphicFrameChg chg="modGraphic">
          <ac:chgData name="Fisher, Rodger A" userId="f758ab65-19e0-4cdc-947c-700f5bc1a8c1" providerId="ADAL" clId="{9A62E2B2-82A0-44FB-8B3A-6FDF2B7CFDDF}" dt="2024-08-13T13:26:45.803" v="343" actId="207"/>
          <ac:graphicFrameMkLst>
            <pc:docMk/>
            <pc:sldMk cId="92465393" sldId="2147478845"/>
            <ac:graphicFrameMk id="3" creationId="{3FB06B9A-3611-1A46-7596-3BBD08A6CFB8}"/>
          </ac:graphicFrameMkLst>
        </pc:graphicFrameChg>
      </pc:sldChg>
      <pc:sldChg chg="del">
        <pc:chgData name="Fisher, Rodger A" userId="f758ab65-19e0-4cdc-947c-700f5bc1a8c1" providerId="ADAL" clId="{9A62E2B2-82A0-44FB-8B3A-6FDF2B7CFDDF}" dt="2024-08-12T21:53:20.280" v="29" actId="2696"/>
        <pc:sldMkLst>
          <pc:docMk/>
          <pc:sldMk cId="2745332618" sldId="2147478845"/>
        </pc:sldMkLst>
      </pc:sldChg>
      <pc:sldChg chg="del">
        <pc:chgData name="Fisher, Rodger A" userId="f758ab65-19e0-4cdc-947c-700f5bc1a8c1" providerId="ADAL" clId="{9A62E2B2-82A0-44FB-8B3A-6FDF2B7CFDDF}" dt="2024-08-12T21:53:20.280" v="29" actId="2696"/>
        <pc:sldMkLst>
          <pc:docMk/>
          <pc:sldMk cId="1067883839" sldId="2147478846"/>
        </pc:sldMkLst>
      </pc:sldChg>
      <pc:sldChg chg="modSp add mod">
        <pc:chgData name="Fisher, Rodger A" userId="f758ab65-19e0-4cdc-947c-700f5bc1a8c1" providerId="ADAL" clId="{9A62E2B2-82A0-44FB-8B3A-6FDF2B7CFDDF}" dt="2024-08-13T13:26:56.184" v="345" actId="207"/>
        <pc:sldMkLst>
          <pc:docMk/>
          <pc:sldMk cId="4237618404" sldId="2147478846"/>
        </pc:sldMkLst>
        <pc:graphicFrameChg chg="modGraphic">
          <ac:chgData name="Fisher, Rodger A" userId="f758ab65-19e0-4cdc-947c-700f5bc1a8c1" providerId="ADAL" clId="{9A62E2B2-82A0-44FB-8B3A-6FDF2B7CFDDF}" dt="2024-08-13T13:26:56.184" v="345" actId="207"/>
          <ac:graphicFrameMkLst>
            <pc:docMk/>
            <pc:sldMk cId="4237618404" sldId="2147478846"/>
            <ac:graphicFrameMk id="3" creationId="{3FB06B9A-3611-1A46-7596-3BBD08A6CFB8}"/>
          </ac:graphicFrameMkLst>
        </pc:graphicFrameChg>
      </pc:sldChg>
      <pc:sldChg chg="del">
        <pc:chgData name="Fisher, Rodger A" userId="f758ab65-19e0-4cdc-947c-700f5bc1a8c1" providerId="ADAL" clId="{9A62E2B2-82A0-44FB-8B3A-6FDF2B7CFDDF}" dt="2024-08-12T21:53:20.280" v="29" actId="2696"/>
        <pc:sldMkLst>
          <pc:docMk/>
          <pc:sldMk cId="916729762" sldId="2147478847"/>
        </pc:sldMkLst>
      </pc:sldChg>
      <pc:sldChg chg="modSp add mod">
        <pc:chgData name="Fisher, Rodger A" userId="f758ab65-19e0-4cdc-947c-700f5bc1a8c1" providerId="ADAL" clId="{9A62E2B2-82A0-44FB-8B3A-6FDF2B7CFDDF}" dt="2024-08-13T13:27:09.287" v="347" actId="207"/>
        <pc:sldMkLst>
          <pc:docMk/>
          <pc:sldMk cId="3547192798" sldId="2147478847"/>
        </pc:sldMkLst>
        <pc:graphicFrameChg chg="modGraphic">
          <ac:chgData name="Fisher, Rodger A" userId="f758ab65-19e0-4cdc-947c-700f5bc1a8c1" providerId="ADAL" clId="{9A62E2B2-82A0-44FB-8B3A-6FDF2B7CFDDF}" dt="2024-08-13T13:27:09.287" v="347" actId="207"/>
          <ac:graphicFrameMkLst>
            <pc:docMk/>
            <pc:sldMk cId="3547192798" sldId="2147478847"/>
            <ac:graphicFrameMk id="3" creationId="{3FB06B9A-3611-1A46-7596-3BBD08A6CFB8}"/>
          </ac:graphicFrameMkLst>
        </pc:graphicFrameChg>
      </pc:sldChg>
      <pc:sldChg chg="del">
        <pc:chgData name="Fisher, Rodger A" userId="f758ab65-19e0-4cdc-947c-700f5bc1a8c1" providerId="ADAL" clId="{9A62E2B2-82A0-44FB-8B3A-6FDF2B7CFDDF}" dt="2024-08-12T21:53:20.280" v="29" actId="2696"/>
        <pc:sldMkLst>
          <pc:docMk/>
          <pc:sldMk cId="49471041" sldId="2147478848"/>
        </pc:sldMkLst>
      </pc:sldChg>
      <pc:sldChg chg="addSp delSp modSp add mod">
        <pc:chgData name="Fisher, Rodger A" userId="f758ab65-19e0-4cdc-947c-700f5bc1a8c1" providerId="ADAL" clId="{9A62E2B2-82A0-44FB-8B3A-6FDF2B7CFDDF}" dt="2024-08-13T13:27:21.963" v="349" actId="207"/>
        <pc:sldMkLst>
          <pc:docMk/>
          <pc:sldMk cId="3400128546" sldId="2147478848"/>
        </pc:sldMkLst>
        <pc:graphicFrameChg chg="add del modGraphic">
          <ac:chgData name="Fisher, Rodger A" userId="f758ab65-19e0-4cdc-947c-700f5bc1a8c1" providerId="ADAL" clId="{9A62E2B2-82A0-44FB-8B3A-6FDF2B7CFDDF}" dt="2024-08-13T13:27:21.963" v="349" actId="207"/>
          <ac:graphicFrameMkLst>
            <pc:docMk/>
            <pc:sldMk cId="3400128546" sldId="2147478848"/>
            <ac:graphicFrameMk id="3" creationId="{3FB06B9A-3611-1A46-7596-3BBD08A6CFB8}"/>
          </ac:graphicFrameMkLst>
        </pc:graphicFrameChg>
      </pc:sldChg>
      <pc:sldChg chg="modSp mod">
        <pc:chgData name="Fisher, Rodger A" userId="f758ab65-19e0-4cdc-947c-700f5bc1a8c1" providerId="ADAL" clId="{9A62E2B2-82A0-44FB-8B3A-6FDF2B7CFDDF}" dt="2024-08-13T13:27:45.512" v="351" actId="207"/>
        <pc:sldMkLst>
          <pc:docMk/>
          <pc:sldMk cId="3618714963" sldId="2147478849"/>
        </pc:sldMkLst>
        <pc:graphicFrameChg chg="modGraphic">
          <ac:chgData name="Fisher, Rodger A" userId="f758ab65-19e0-4cdc-947c-700f5bc1a8c1" providerId="ADAL" clId="{9A62E2B2-82A0-44FB-8B3A-6FDF2B7CFDDF}" dt="2024-08-13T13:27:45.512" v="351" actId="207"/>
          <ac:graphicFrameMkLst>
            <pc:docMk/>
            <pc:sldMk cId="3618714963" sldId="2147478849"/>
            <ac:graphicFrameMk id="3" creationId="{3FB06B9A-3611-1A46-7596-3BBD08A6CFB8}"/>
          </ac:graphicFrameMkLst>
        </pc:graphicFrameChg>
      </pc:sldChg>
      <pc:sldChg chg="del">
        <pc:chgData name="Fisher, Rodger A" userId="f758ab65-19e0-4cdc-947c-700f5bc1a8c1" providerId="ADAL" clId="{9A62E2B2-82A0-44FB-8B3A-6FDF2B7CFDDF}" dt="2024-08-12T21:53:20.280" v="29" actId="2696"/>
        <pc:sldMkLst>
          <pc:docMk/>
          <pc:sldMk cId="3833750358" sldId="2147478849"/>
        </pc:sldMkLst>
      </pc:sldChg>
      <pc:sldChg chg="del">
        <pc:chgData name="Fisher, Rodger A" userId="f758ab65-19e0-4cdc-947c-700f5bc1a8c1" providerId="ADAL" clId="{9A62E2B2-82A0-44FB-8B3A-6FDF2B7CFDDF}" dt="2024-08-12T21:53:20.280" v="29" actId="2696"/>
        <pc:sldMkLst>
          <pc:docMk/>
          <pc:sldMk cId="1185290211" sldId="2147478850"/>
        </pc:sldMkLst>
      </pc:sldChg>
      <pc:sldChg chg="modSp add del mod">
        <pc:chgData name="Fisher, Rodger A" userId="f758ab65-19e0-4cdc-947c-700f5bc1a8c1" providerId="ADAL" clId="{9A62E2B2-82A0-44FB-8B3A-6FDF2B7CFDDF}" dt="2024-08-13T13:22:48.403" v="325" actId="2696"/>
        <pc:sldMkLst>
          <pc:docMk/>
          <pc:sldMk cId="3070216772" sldId="2147478850"/>
        </pc:sldMkLst>
        <pc:graphicFrameChg chg="modGraphic">
          <ac:chgData name="Fisher, Rodger A" userId="f758ab65-19e0-4cdc-947c-700f5bc1a8c1" providerId="ADAL" clId="{9A62E2B2-82A0-44FB-8B3A-6FDF2B7CFDDF}" dt="2024-08-13T13:19:54.672" v="309" actId="2165"/>
          <ac:graphicFrameMkLst>
            <pc:docMk/>
            <pc:sldMk cId="3070216772" sldId="2147478850"/>
            <ac:graphicFrameMk id="3" creationId="{3FB06B9A-3611-1A46-7596-3BBD08A6CFB8}"/>
          </ac:graphicFrameMkLst>
        </pc:graphicFrameChg>
      </pc:sldChg>
      <pc:sldChg chg="modSp add mod">
        <pc:chgData name="Fisher, Rodger A" userId="f758ab65-19e0-4cdc-947c-700f5bc1a8c1" providerId="ADAL" clId="{9A62E2B2-82A0-44FB-8B3A-6FDF2B7CFDDF}" dt="2024-08-13T13:27:58.536" v="353" actId="207"/>
        <pc:sldMkLst>
          <pc:docMk/>
          <pc:sldMk cId="212327892" sldId="2147478851"/>
        </pc:sldMkLst>
        <pc:graphicFrameChg chg="modGraphic">
          <ac:chgData name="Fisher, Rodger A" userId="f758ab65-19e0-4cdc-947c-700f5bc1a8c1" providerId="ADAL" clId="{9A62E2B2-82A0-44FB-8B3A-6FDF2B7CFDDF}" dt="2024-08-13T13:27:58.536" v="353" actId="207"/>
          <ac:graphicFrameMkLst>
            <pc:docMk/>
            <pc:sldMk cId="212327892" sldId="2147478851"/>
            <ac:graphicFrameMk id="3" creationId="{3FB06B9A-3611-1A46-7596-3BBD08A6CFB8}"/>
          </ac:graphicFrameMkLst>
        </pc:graphicFrameChg>
      </pc:sldChg>
      <pc:sldChg chg="del">
        <pc:chgData name="Fisher, Rodger A" userId="f758ab65-19e0-4cdc-947c-700f5bc1a8c1" providerId="ADAL" clId="{9A62E2B2-82A0-44FB-8B3A-6FDF2B7CFDDF}" dt="2024-08-12T21:53:20.280" v="29" actId="2696"/>
        <pc:sldMkLst>
          <pc:docMk/>
          <pc:sldMk cId="2995044640" sldId="2147478851"/>
        </pc:sldMkLst>
      </pc:sldChg>
      <pc:sldChg chg="del">
        <pc:chgData name="Fisher, Rodger A" userId="f758ab65-19e0-4cdc-947c-700f5bc1a8c1" providerId="ADAL" clId="{9A62E2B2-82A0-44FB-8B3A-6FDF2B7CFDDF}" dt="2024-08-13T14:36:26.714" v="354"/>
        <pc:sldMkLst>
          <pc:docMk/>
          <pc:sldMk cId="614908718" sldId="2147478852"/>
        </pc:sldMkLst>
      </pc:sldChg>
      <pc:sldMasterChg chg="delSldLayout">
        <pc:chgData name="Fisher, Rodger A" userId="f758ab65-19e0-4cdc-947c-700f5bc1a8c1" providerId="ADAL" clId="{9A62E2B2-82A0-44FB-8B3A-6FDF2B7CFDDF}" dt="2024-08-12T21:53:20.280" v="29" actId="2696"/>
        <pc:sldMasterMkLst>
          <pc:docMk/>
          <pc:sldMasterMk cId="693019736" sldId="2147483941"/>
        </pc:sldMasterMkLst>
        <pc:sldLayoutChg chg="del">
          <pc:chgData name="Fisher, Rodger A" userId="f758ab65-19e0-4cdc-947c-700f5bc1a8c1" providerId="ADAL" clId="{9A62E2B2-82A0-44FB-8B3A-6FDF2B7CFDDF}" dt="2024-08-12T21:53:20.280" v="29" actId="2696"/>
          <pc:sldLayoutMkLst>
            <pc:docMk/>
            <pc:sldMasterMk cId="693019736" sldId="2147483941"/>
            <pc:sldLayoutMk cId="1587330192" sldId="2147485642"/>
          </pc:sldLayoutMkLst>
        </pc:sldLayoutChg>
        <pc:sldLayoutChg chg="del">
          <pc:chgData name="Fisher, Rodger A" userId="f758ab65-19e0-4cdc-947c-700f5bc1a8c1" providerId="ADAL" clId="{9A62E2B2-82A0-44FB-8B3A-6FDF2B7CFDDF}" dt="2024-08-12T21:53:20.280" v="29" actId="2696"/>
          <pc:sldLayoutMkLst>
            <pc:docMk/>
            <pc:sldMasterMk cId="693019736" sldId="2147483941"/>
            <pc:sldLayoutMk cId="1733309239" sldId="2147485643"/>
          </pc:sldLayoutMkLst>
        </pc:sldLayoutChg>
        <pc:sldLayoutChg chg="del">
          <pc:chgData name="Fisher, Rodger A" userId="f758ab65-19e0-4cdc-947c-700f5bc1a8c1" providerId="ADAL" clId="{9A62E2B2-82A0-44FB-8B3A-6FDF2B7CFDDF}" dt="2024-08-12T21:53:20.280" v="29" actId="2696"/>
          <pc:sldLayoutMkLst>
            <pc:docMk/>
            <pc:sldMasterMk cId="693019736" sldId="2147483941"/>
            <pc:sldLayoutMk cId="911516128" sldId="2147485644"/>
          </pc:sldLayoutMkLst>
        </pc:sldLayoutChg>
        <pc:sldLayoutChg chg="del">
          <pc:chgData name="Fisher, Rodger A" userId="f758ab65-19e0-4cdc-947c-700f5bc1a8c1" providerId="ADAL" clId="{9A62E2B2-82A0-44FB-8B3A-6FDF2B7CFDDF}" dt="2024-08-12T21:53:20.280" v="29" actId="2696"/>
          <pc:sldLayoutMkLst>
            <pc:docMk/>
            <pc:sldMasterMk cId="693019736" sldId="2147483941"/>
            <pc:sldLayoutMk cId="3554387733" sldId="2147485645"/>
          </pc:sldLayoutMkLst>
        </pc:sldLayoutChg>
        <pc:sldLayoutChg chg="del">
          <pc:chgData name="Fisher, Rodger A" userId="f758ab65-19e0-4cdc-947c-700f5bc1a8c1" providerId="ADAL" clId="{9A62E2B2-82A0-44FB-8B3A-6FDF2B7CFDDF}" dt="2024-08-12T21:53:20.280" v="29" actId="2696"/>
          <pc:sldLayoutMkLst>
            <pc:docMk/>
            <pc:sldMasterMk cId="693019736" sldId="2147483941"/>
            <pc:sldLayoutMk cId="517423941" sldId="2147485646"/>
          </pc:sldLayoutMkLst>
        </pc:sldLayoutChg>
        <pc:sldLayoutChg chg="del">
          <pc:chgData name="Fisher, Rodger A" userId="f758ab65-19e0-4cdc-947c-700f5bc1a8c1" providerId="ADAL" clId="{9A62E2B2-82A0-44FB-8B3A-6FDF2B7CFDDF}" dt="2024-08-12T21:53:20.280" v="29" actId="2696"/>
          <pc:sldLayoutMkLst>
            <pc:docMk/>
            <pc:sldMasterMk cId="693019736" sldId="2147483941"/>
            <pc:sldLayoutMk cId="4109945982" sldId="2147485647"/>
          </pc:sldLayoutMkLst>
        </pc:sldLayoutChg>
      </pc:sldMasterChg>
      <pc:sldMasterChg chg="del delSldLayout">
        <pc:chgData name="Fisher, Rodger A" userId="f758ab65-19e0-4cdc-947c-700f5bc1a8c1" providerId="ADAL" clId="{9A62E2B2-82A0-44FB-8B3A-6FDF2B7CFDDF}" dt="2024-08-12T22:05:12.586" v="273"/>
        <pc:sldMasterMkLst>
          <pc:docMk/>
          <pc:sldMasterMk cId="2483191137" sldId="2147485021"/>
        </pc:sldMasterMkLst>
        <pc:sldLayoutChg chg="del">
          <pc:chgData name="Fisher, Rodger A" userId="f758ab65-19e0-4cdc-947c-700f5bc1a8c1" providerId="ADAL" clId="{9A62E2B2-82A0-44FB-8B3A-6FDF2B7CFDDF}" dt="2024-08-12T22:05:12.586" v="273"/>
          <pc:sldLayoutMkLst>
            <pc:docMk/>
            <pc:sldMasterMk cId="2483191137" sldId="2147485021"/>
            <pc:sldLayoutMk cId="1540285535" sldId="2147485022"/>
          </pc:sldLayoutMkLst>
        </pc:sldLayoutChg>
        <pc:sldLayoutChg chg="del">
          <pc:chgData name="Fisher, Rodger A" userId="f758ab65-19e0-4cdc-947c-700f5bc1a8c1" providerId="ADAL" clId="{9A62E2B2-82A0-44FB-8B3A-6FDF2B7CFDDF}" dt="2024-08-12T22:05:12.586" v="273"/>
          <pc:sldLayoutMkLst>
            <pc:docMk/>
            <pc:sldMasterMk cId="2483191137" sldId="2147485021"/>
            <pc:sldLayoutMk cId="655643061" sldId="2147485023"/>
          </pc:sldLayoutMkLst>
        </pc:sldLayoutChg>
        <pc:sldLayoutChg chg="del">
          <pc:chgData name="Fisher, Rodger A" userId="f758ab65-19e0-4cdc-947c-700f5bc1a8c1" providerId="ADAL" clId="{9A62E2B2-82A0-44FB-8B3A-6FDF2B7CFDDF}" dt="2024-08-12T22:05:12.586" v="273"/>
          <pc:sldLayoutMkLst>
            <pc:docMk/>
            <pc:sldMasterMk cId="2483191137" sldId="2147485021"/>
            <pc:sldLayoutMk cId="467773332" sldId="2147485024"/>
          </pc:sldLayoutMkLst>
        </pc:sldLayoutChg>
      </pc:sldMasterChg>
      <pc:sldMasterChg chg="del delSldLayout">
        <pc:chgData name="Fisher, Rodger A" userId="f758ab65-19e0-4cdc-947c-700f5bc1a8c1" providerId="ADAL" clId="{9A62E2B2-82A0-44FB-8B3A-6FDF2B7CFDDF}" dt="2024-08-12T22:05:12.587" v="274"/>
        <pc:sldMasterMkLst>
          <pc:docMk/>
          <pc:sldMasterMk cId="1833366118" sldId="2147485109"/>
        </pc:sldMasterMkLst>
        <pc:sldLayoutChg chg="del">
          <pc:chgData name="Fisher, Rodger A" userId="f758ab65-19e0-4cdc-947c-700f5bc1a8c1" providerId="ADAL" clId="{9A62E2B2-82A0-44FB-8B3A-6FDF2B7CFDDF}" dt="2024-08-12T22:05:12.587" v="274"/>
          <pc:sldLayoutMkLst>
            <pc:docMk/>
            <pc:sldMasterMk cId="1833366118" sldId="2147485109"/>
            <pc:sldLayoutMk cId="3507922531" sldId="2147485110"/>
          </pc:sldLayoutMkLst>
        </pc:sldLayoutChg>
        <pc:sldLayoutChg chg="del">
          <pc:chgData name="Fisher, Rodger A" userId="f758ab65-19e0-4cdc-947c-700f5bc1a8c1" providerId="ADAL" clId="{9A62E2B2-82A0-44FB-8B3A-6FDF2B7CFDDF}" dt="2024-08-12T22:05:12.587" v="274"/>
          <pc:sldLayoutMkLst>
            <pc:docMk/>
            <pc:sldMasterMk cId="1833366118" sldId="2147485109"/>
            <pc:sldLayoutMk cId="171239468" sldId="2147485111"/>
          </pc:sldLayoutMkLst>
        </pc:sldLayoutChg>
        <pc:sldLayoutChg chg="del">
          <pc:chgData name="Fisher, Rodger A" userId="f758ab65-19e0-4cdc-947c-700f5bc1a8c1" providerId="ADAL" clId="{9A62E2B2-82A0-44FB-8B3A-6FDF2B7CFDDF}" dt="2024-08-12T22:05:12.587" v="274"/>
          <pc:sldLayoutMkLst>
            <pc:docMk/>
            <pc:sldMasterMk cId="1833366118" sldId="2147485109"/>
            <pc:sldLayoutMk cId="3866304870" sldId="2147485112"/>
          </pc:sldLayoutMkLst>
        </pc:sldLayoutChg>
        <pc:sldLayoutChg chg="del">
          <pc:chgData name="Fisher, Rodger A" userId="f758ab65-19e0-4cdc-947c-700f5bc1a8c1" providerId="ADAL" clId="{9A62E2B2-82A0-44FB-8B3A-6FDF2B7CFDDF}" dt="2024-08-12T22:05:12.587" v="274"/>
          <pc:sldLayoutMkLst>
            <pc:docMk/>
            <pc:sldMasterMk cId="1833366118" sldId="2147485109"/>
            <pc:sldLayoutMk cId="3474711044" sldId="2147485113"/>
          </pc:sldLayoutMkLst>
        </pc:sldLayoutChg>
        <pc:sldLayoutChg chg="del">
          <pc:chgData name="Fisher, Rodger A" userId="f758ab65-19e0-4cdc-947c-700f5bc1a8c1" providerId="ADAL" clId="{9A62E2B2-82A0-44FB-8B3A-6FDF2B7CFDDF}" dt="2024-08-12T22:05:12.587" v="274"/>
          <pc:sldLayoutMkLst>
            <pc:docMk/>
            <pc:sldMasterMk cId="1833366118" sldId="2147485109"/>
            <pc:sldLayoutMk cId="4148732965" sldId="2147485114"/>
          </pc:sldLayoutMkLst>
        </pc:sldLayoutChg>
        <pc:sldLayoutChg chg="del">
          <pc:chgData name="Fisher, Rodger A" userId="f758ab65-19e0-4cdc-947c-700f5bc1a8c1" providerId="ADAL" clId="{9A62E2B2-82A0-44FB-8B3A-6FDF2B7CFDDF}" dt="2024-08-12T22:05:12.587" v="274"/>
          <pc:sldLayoutMkLst>
            <pc:docMk/>
            <pc:sldMasterMk cId="1833366118" sldId="2147485109"/>
            <pc:sldLayoutMk cId="639066342" sldId="2147485115"/>
          </pc:sldLayoutMkLst>
        </pc:sldLayoutChg>
        <pc:sldLayoutChg chg="del">
          <pc:chgData name="Fisher, Rodger A" userId="f758ab65-19e0-4cdc-947c-700f5bc1a8c1" providerId="ADAL" clId="{9A62E2B2-82A0-44FB-8B3A-6FDF2B7CFDDF}" dt="2024-08-12T22:05:12.587" v="274"/>
          <pc:sldLayoutMkLst>
            <pc:docMk/>
            <pc:sldMasterMk cId="1833366118" sldId="2147485109"/>
            <pc:sldLayoutMk cId="3365755117" sldId="2147485116"/>
          </pc:sldLayoutMkLst>
        </pc:sldLayoutChg>
        <pc:sldLayoutChg chg="del">
          <pc:chgData name="Fisher, Rodger A" userId="f758ab65-19e0-4cdc-947c-700f5bc1a8c1" providerId="ADAL" clId="{9A62E2B2-82A0-44FB-8B3A-6FDF2B7CFDDF}" dt="2024-08-12T22:05:12.587" v="274"/>
          <pc:sldLayoutMkLst>
            <pc:docMk/>
            <pc:sldMasterMk cId="1833366118" sldId="2147485109"/>
            <pc:sldLayoutMk cId="791314880" sldId="2147485117"/>
          </pc:sldLayoutMkLst>
        </pc:sldLayoutChg>
        <pc:sldLayoutChg chg="del">
          <pc:chgData name="Fisher, Rodger A" userId="f758ab65-19e0-4cdc-947c-700f5bc1a8c1" providerId="ADAL" clId="{9A62E2B2-82A0-44FB-8B3A-6FDF2B7CFDDF}" dt="2024-08-12T22:05:12.587" v="274"/>
          <pc:sldLayoutMkLst>
            <pc:docMk/>
            <pc:sldMasterMk cId="1833366118" sldId="2147485109"/>
            <pc:sldLayoutMk cId="487627157" sldId="2147485118"/>
          </pc:sldLayoutMkLst>
        </pc:sldLayoutChg>
        <pc:sldLayoutChg chg="del">
          <pc:chgData name="Fisher, Rodger A" userId="f758ab65-19e0-4cdc-947c-700f5bc1a8c1" providerId="ADAL" clId="{9A62E2B2-82A0-44FB-8B3A-6FDF2B7CFDDF}" dt="2024-08-12T22:05:12.587" v="274"/>
          <pc:sldLayoutMkLst>
            <pc:docMk/>
            <pc:sldMasterMk cId="1833366118" sldId="2147485109"/>
            <pc:sldLayoutMk cId="2972002031" sldId="2147485119"/>
          </pc:sldLayoutMkLst>
        </pc:sldLayoutChg>
        <pc:sldLayoutChg chg="del">
          <pc:chgData name="Fisher, Rodger A" userId="f758ab65-19e0-4cdc-947c-700f5bc1a8c1" providerId="ADAL" clId="{9A62E2B2-82A0-44FB-8B3A-6FDF2B7CFDDF}" dt="2024-08-12T22:05:12.587" v="274"/>
          <pc:sldLayoutMkLst>
            <pc:docMk/>
            <pc:sldMasterMk cId="1833366118" sldId="2147485109"/>
            <pc:sldLayoutMk cId="1230143402" sldId="2147485120"/>
          </pc:sldLayoutMkLst>
        </pc:sldLayoutChg>
        <pc:sldLayoutChg chg="del">
          <pc:chgData name="Fisher, Rodger A" userId="f758ab65-19e0-4cdc-947c-700f5bc1a8c1" providerId="ADAL" clId="{9A62E2B2-82A0-44FB-8B3A-6FDF2B7CFDDF}" dt="2024-08-12T22:05:12.587" v="274"/>
          <pc:sldLayoutMkLst>
            <pc:docMk/>
            <pc:sldMasterMk cId="1833366118" sldId="2147485109"/>
            <pc:sldLayoutMk cId="3490587516" sldId="2147485121"/>
          </pc:sldLayoutMkLst>
        </pc:sldLayoutChg>
        <pc:sldLayoutChg chg="del">
          <pc:chgData name="Fisher, Rodger A" userId="f758ab65-19e0-4cdc-947c-700f5bc1a8c1" providerId="ADAL" clId="{9A62E2B2-82A0-44FB-8B3A-6FDF2B7CFDDF}" dt="2024-08-12T22:05:12.587" v="274"/>
          <pc:sldLayoutMkLst>
            <pc:docMk/>
            <pc:sldMasterMk cId="1833366118" sldId="2147485109"/>
            <pc:sldLayoutMk cId="2560030925" sldId="2147485122"/>
          </pc:sldLayoutMkLst>
        </pc:sldLayoutChg>
        <pc:sldLayoutChg chg="del">
          <pc:chgData name="Fisher, Rodger A" userId="f758ab65-19e0-4cdc-947c-700f5bc1a8c1" providerId="ADAL" clId="{9A62E2B2-82A0-44FB-8B3A-6FDF2B7CFDDF}" dt="2024-08-12T22:05:12.587" v="274"/>
          <pc:sldLayoutMkLst>
            <pc:docMk/>
            <pc:sldMasterMk cId="1833366118" sldId="2147485109"/>
            <pc:sldLayoutMk cId="1726809487" sldId="2147485123"/>
          </pc:sldLayoutMkLst>
        </pc:sldLayoutChg>
        <pc:sldLayoutChg chg="del">
          <pc:chgData name="Fisher, Rodger A" userId="f758ab65-19e0-4cdc-947c-700f5bc1a8c1" providerId="ADAL" clId="{9A62E2B2-82A0-44FB-8B3A-6FDF2B7CFDDF}" dt="2024-08-12T22:05:12.587" v="274"/>
          <pc:sldLayoutMkLst>
            <pc:docMk/>
            <pc:sldMasterMk cId="1833366118" sldId="2147485109"/>
            <pc:sldLayoutMk cId="3898488680" sldId="2147485124"/>
          </pc:sldLayoutMkLst>
        </pc:sldLayoutChg>
      </pc:sldMasterChg>
      <pc:sldMasterChg chg="del delSldLayout">
        <pc:chgData name="Fisher, Rodger A" userId="f758ab65-19e0-4cdc-947c-700f5bc1a8c1" providerId="ADAL" clId="{9A62E2B2-82A0-44FB-8B3A-6FDF2B7CFDDF}" dt="2024-08-12T22:05:12.588" v="275"/>
        <pc:sldMasterMkLst>
          <pc:docMk/>
          <pc:sldMasterMk cId="25218394" sldId="2147485125"/>
        </pc:sldMasterMkLst>
        <pc:sldLayoutChg chg="del">
          <pc:chgData name="Fisher, Rodger A" userId="f758ab65-19e0-4cdc-947c-700f5bc1a8c1" providerId="ADAL" clId="{9A62E2B2-82A0-44FB-8B3A-6FDF2B7CFDDF}" dt="2024-08-12T22:05:12.588" v="275"/>
          <pc:sldLayoutMkLst>
            <pc:docMk/>
            <pc:sldMasterMk cId="25218394" sldId="2147485125"/>
            <pc:sldLayoutMk cId="1544727452" sldId="2147485126"/>
          </pc:sldLayoutMkLst>
        </pc:sldLayoutChg>
        <pc:sldLayoutChg chg="del">
          <pc:chgData name="Fisher, Rodger A" userId="f758ab65-19e0-4cdc-947c-700f5bc1a8c1" providerId="ADAL" clId="{9A62E2B2-82A0-44FB-8B3A-6FDF2B7CFDDF}" dt="2024-08-12T22:05:12.588" v="275"/>
          <pc:sldLayoutMkLst>
            <pc:docMk/>
            <pc:sldMasterMk cId="25218394" sldId="2147485125"/>
            <pc:sldLayoutMk cId="2437538958" sldId="2147485127"/>
          </pc:sldLayoutMkLst>
        </pc:sldLayoutChg>
        <pc:sldLayoutChg chg="del">
          <pc:chgData name="Fisher, Rodger A" userId="f758ab65-19e0-4cdc-947c-700f5bc1a8c1" providerId="ADAL" clId="{9A62E2B2-82A0-44FB-8B3A-6FDF2B7CFDDF}" dt="2024-08-12T22:05:12.588" v="275"/>
          <pc:sldLayoutMkLst>
            <pc:docMk/>
            <pc:sldMasterMk cId="25218394" sldId="2147485125"/>
            <pc:sldLayoutMk cId="513557419" sldId="2147485128"/>
          </pc:sldLayoutMkLst>
        </pc:sldLayoutChg>
        <pc:sldLayoutChg chg="del">
          <pc:chgData name="Fisher, Rodger A" userId="f758ab65-19e0-4cdc-947c-700f5bc1a8c1" providerId="ADAL" clId="{9A62E2B2-82A0-44FB-8B3A-6FDF2B7CFDDF}" dt="2024-08-12T22:05:12.588" v="275"/>
          <pc:sldLayoutMkLst>
            <pc:docMk/>
            <pc:sldMasterMk cId="25218394" sldId="2147485125"/>
            <pc:sldLayoutMk cId="2686069117" sldId="2147485129"/>
          </pc:sldLayoutMkLst>
        </pc:sldLayoutChg>
        <pc:sldLayoutChg chg="del">
          <pc:chgData name="Fisher, Rodger A" userId="f758ab65-19e0-4cdc-947c-700f5bc1a8c1" providerId="ADAL" clId="{9A62E2B2-82A0-44FB-8B3A-6FDF2B7CFDDF}" dt="2024-08-12T22:05:12.588" v="275"/>
          <pc:sldLayoutMkLst>
            <pc:docMk/>
            <pc:sldMasterMk cId="25218394" sldId="2147485125"/>
            <pc:sldLayoutMk cId="1881431853" sldId="2147485130"/>
          </pc:sldLayoutMkLst>
        </pc:sldLayoutChg>
        <pc:sldLayoutChg chg="del">
          <pc:chgData name="Fisher, Rodger A" userId="f758ab65-19e0-4cdc-947c-700f5bc1a8c1" providerId="ADAL" clId="{9A62E2B2-82A0-44FB-8B3A-6FDF2B7CFDDF}" dt="2024-08-12T22:05:12.588" v="275"/>
          <pc:sldLayoutMkLst>
            <pc:docMk/>
            <pc:sldMasterMk cId="25218394" sldId="2147485125"/>
            <pc:sldLayoutMk cId="3108155839" sldId="2147485131"/>
          </pc:sldLayoutMkLst>
        </pc:sldLayoutChg>
        <pc:sldLayoutChg chg="del">
          <pc:chgData name="Fisher, Rodger A" userId="f758ab65-19e0-4cdc-947c-700f5bc1a8c1" providerId="ADAL" clId="{9A62E2B2-82A0-44FB-8B3A-6FDF2B7CFDDF}" dt="2024-08-12T22:05:12.588" v="275"/>
          <pc:sldLayoutMkLst>
            <pc:docMk/>
            <pc:sldMasterMk cId="25218394" sldId="2147485125"/>
            <pc:sldLayoutMk cId="394302514" sldId="2147485132"/>
          </pc:sldLayoutMkLst>
        </pc:sldLayoutChg>
        <pc:sldLayoutChg chg="del">
          <pc:chgData name="Fisher, Rodger A" userId="f758ab65-19e0-4cdc-947c-700f5bc1a8c1" providerId="ADAL" clId="{9A62E2B2-82A0-44FB-8B3A-6FDF2B7CFDDF}" dt="2024-08-12T22:05:12.588" v="275"/>
          <pc:sldLayoutMkLst>
            <pc:docMk/>
            <pc:sldMasterMk cId="25218394" sldId="2147485125"/>
            <pc:sldLayoutMk cId="739871504" sldId="2147485133"/>
          </pc:sldLayoutMkLst>
        </pc:sldLayoutChg>
      </pc:sldMasterChg>
      <pc:sldMasterChg chg="del delSldLayout">
        <pc:chgData name="Fisher, Rodger A" userId="f758ab65-19e0-4cdc-947c-700f5bc1a8c1" providerId="ADAL" clId="{9A62E2B2-82A0-44FB-8B3A-6FDF2B7CFDDF}" dt="2024-08-12T22:05:12.588" v="276"/>
        <pc:sldMasterMkLst>
          <pc:docMk/>
          <pc:sldMasterMk cId="3336817395" sldId="2147485229"/>
        </pc:sldMasterMkLst>
        <pc:sldLayoutChg chg="del">
          <pc:chgData name="Fisher, Rodger A" userId="f758ab65-19e0-4cdc-947c-700f5bc1a8c1" providerId="ADAL" clId="{9A62E2B2-82A0-44FB-8B3A-6FDF2B7CFDDF}" dt="2024-08-12T22:05:12.588" v="276"/>
          <pc:sldLayoutMkLst>
            <pc:docMk/>
            <pc:sldMasterMk cId="3336817395" sldId="2147485229"/>
            <pc:sldLayoutMk cId="3520416608" sldId="2147485230"/>
          </pc:sldLayoutMkLst>
        </pc:sldLayoutChg>
        <pc:sldLayoutChg chg="del">
          <pc:chgData name="Fisher, Rodger A" userId="f758ab65-19e0-4cdc-947c-700f5bc1a8c1" providerId="ADAL" clId="{9A62E2B2-82A0-44FB-8B3A-6FDF2B7CFDDF}" dt="2024-08-12T22:05:12.588" v="276"/>
          <pc:sldLayoutMkLst>
            <pc:docMk/>
            <pc:sldMasterMk cId="3336817395" sldId="2147485229"/>
            <pc:sldLayoutMk cId="3486006569" sldId="2147485231"/>
          </pc:sldLayoutMkLst>
        </pc:sldLayoutChg>
        <pc:sldLayoutChg chg="del">
          <pc:chgData name="Fisher, Rodger A" userId="f758ab65-19e0-4cdc-947c-700f5bc1a8c1" providerId="ADAL" clId="{9A62E2B2-82A0-44FB-8B3A-6FDF2B7CFDDF}" dt="2024-08-12T22:05:12.588" v="276"/>
          <pc:sldLayoutMkLst>
            <pc:docMk/>
            <pc:sldMasterMk cId="3336817395" sldId="2147485229"/>
            <pc:sldLayoutMk cId="2820379437" sldId="2147485232"/>
          </pc:sldLayoutMkLst>
        </pc:sldLayoutChg>
        <pc:sldLayoutChg chg="del">
          <pc:chgData name="Fisher, Rodger A" userId="f758ab65-19e0-4cdc-947c-700f5bc1a8c1" providerId="ADAL" clId="{9A62E2B2-82A0-44FB-8B3A-6FDF2B7CFDDF}" dt="2024-08-12T22:05:12.588" v="276"/>
          <pc:sldLayoutMkLst>
            <pc:docMk/>
            <pc:sldMasterMk cId="3336817395" sldId="2147485229"/>
            <pc:sldLayoutMk cId="3620357470" sldId="2147485233"/>
          </pc:sldLayoutMkLst>
        </pc:sldLayoutChg>
        <pc:sldLayoutChg chg="del">
          <pc:chgData name="Fisher, Rodger A" userId="f758ab65-19e0-4cdc-947c-700f5bc1a8c1" providerId="ADAL" clId="{9A62E2B2-82A0-44FB-8B3A-6FDF2B7CFDDF}" dt="2024-08-12T22:05:12.588" v="276"/>
          <pc:sldLayoutMkLst>
            <pc:docMk/>
            <pc:sldMasterMk cId="3336817395" sldId="2147485229"/>
            <pc:sldLayoutMk cId="2544417855" sldId="2147485234"/>
          </pc:sldLayoutMkLst>
        </pc:sldLayoutChg>
        <pc:sldLayoutChg chg="del">
          <pc:chgData name="Fisher, Rodger A" userId="f758ab65-19e0-4cdc-947c-700f5bc1a8c1" providerId="ADAL" clId="{9A62E2B2-82A0-44FB-8B3A-6FDF2B7CFDDF}" dt="2024-08-12T22:05:12.588" v="276"/>
          <pc:sldLayoutMkLst>
            <pc:docMk/>
            <pc:sldMasterMk cId="3336817395" sldId="2147485229"/>
            <pc:sldLayoutMk cId="1104286838" sldId="2147485235"/>
          </pc:sldLayoutMkLst>
        </pc:sldLayoutChg>
        <pc:sldLayoutChg chg="del">
          <pc:chgData name="Fisher, Rodger A" userId="f758ab65-19e0-4cdc-947c-700f5bc1a8c1" providerId="ADAL" clId="{9A62E2B2-82A0-44FB-8B3A-6FDF2B7CFDDF}" dt="2024-08-12T22:05:12.588" v="276"/>
          <pc:sldLayoutMkLst>
            <pc:docMk/>
            <pc:sldMasterMk cId="3336817395" sldId="2147485229"/>
            <pc:sldLayoutMk cId="3948231963" sldId="2147485236"/>
          </pc:sldLayoutMkLst>
        </pc:sldLayoutChg>
        <pc:sldLayoutChg chg="del">
          <pc:chgData name="Fisher, Rodger A" userId="f758ab65-19e0-4cdc-947c-700f5bc1a8c1" providerId="ADAL" clId="{9A62E2B2-82A0-44FB-8B3A-6FDF2B7CFDDF}" dt="2024-08-12T22:05:12.588" v="276"/>
          <pc:sldLayoutMkLst>
            <pc:docMk/>
            <pc:sldMasterMk cId="3336817395" sldId="2147485229"/>
            <pc:sldLayoutMk cId="1508859210" sldId="2147485237"/>
          </pc:sldLayoutMkLst>
        </pc:sldLayoutChg>
        <pc:sldLayoutChg chg="del">
          <pc:chgData name="Fisher, Rodger A" userId="f758ab65-19e0-4cdc-947c-700f5bc1a8c1" providerId="ADAL" clId="{9A62E2B2-82A0-44FB-8B3A-6FDF2B7CFDDF}" dt="2024-08-12T22:05:12.588" v="276"/>
          <pc:sldLayoutMkLst>
            <pc:docMk/>
            <pc:sldMasterMk cId="3336817395" sldId="2147485229"/>
            <pc:sldLayoutMk cId="570294997" sldId="2147485239"/>
          </pc:sldLayoutMkLst>
        </pc:sldLayoutChg>
        <pc:sldLayoutChg chg="del">
          <pc:chgData name="Fisher, Rodger A" userId="f758ab65-19e0-4cdc-947c-700f5bc1a8c1" providerId="ADAL" clId="{9A62E2B2-82A0-44FB-8B3A-6FDF2B7CFDDF}" dt="2024-08-12T22:05:12.588" v="276"/>
          <pc:sldLayoutMkLst>
            <pc:docMk/>
            <pc:sldMasterMk cId="3336817395" sldId="2147485229"/>
            <pc:sldLayoutMk cId="758092832" sldId="2147485240"/>
          </pc:sldLayoutMkLst>
        </pc:sldLayoutChg>
        <pc:sldLayoutChg chg="del">
          <pc:chgData name="Fisher, Rodger A" userId="f758ab65-19e0-4cdc-947c-700f5bc1a8c1" providerId="ADAL" clId="{9A62E2B2-82A0-44FB-8B3A-6FDF2B7CFDDF}" dt="2024-08-12T22:05:12.588" v="276"/>
          <pc:sldLayoutMkLst>
            <pc:docMk/>
            <pc:sldMasterMk cId="3336817395" sldId="2147485229"/>
            <pc:sldLayoutMk cId="820203980" sldId="2147485241"/>
          </pc:sldLayoutMkLst>
        </pc:sldLayoutChg>
        <pc:sldLayoutChg chg="del">
          <pc:chgData name="Fisher, Rodger A" userId="f758ab65-19e0-4cdc-947c-700f5bc1a8c1" providerId="ADAL" clId="{9A62E2B2-82A0-44FB-8B3A-6FDF2B7CFDDF}" dt="2024-08-12T22:05:12.588" v="276"/>
          <pc:sldLayoutMkLst>
            <pc:docMk/>
            <pc:sldMasterMk cId="3336817395" sldId="2147485229"/>
            <pc:sldLayoutMk cId="3868476754" sldId="2147485242"/>
          </pc:sldLayoutMkLst>
        </pc:sldLayoutChg>
        <pc:sldLayoutChg chg="del">
          <pc:chgData name="Fisher, Rodger A" userId="f758ab65-19e0-4cdc-947c-700f5bc1a8c1" providerId="ADAL" clId="{9A62E2B2-82A0-44FB-8B3A-6FDF2B7CFDDF}" dt="2024-08-12T22:05:12.588" v="276"/>
          <pc:sldLayoutMkLst>
            <pc:docMk/>
            <pc:sldMasterMk cId="3336817395" sldId="2147485229"/>
            <pc:sldLayoutMk cId="1214587116" sldId="2147485243"/>
          </pc:sldLayoutMkLst>
        </pc:sldLayoutChg>
      </pc:sldMasterChg>
      <pc:sldMasterChg chg="del delSldLayout">
        <pc:chgData name="Fisher, Rodger A" userId="f758ab65-19e0-4cdc-947c-700f5bc1a8c1" providerId="ADAL" clId="{9A62E2B2-82A0-44FB-8B3A-6FDF2B7CFDDF}" dt="2024-08-12T22:05:12.589" v="277"/>
        <pc:sldMasterMkLst>
          <pc:docMk/>
          <pc:sldMasterMk cId="643443137" sldId="2147485290"/>
        </pc:sldMasterMkLst>
        <pc:sldLayoutChg chg="del">
          <pc:chgData name="Fisher, Rodger A" userId="f758ab65-19e0-4cdc-947c-700f5bc1a8c1" providerId="ADAL" clId="{9A62E2B2-82A0-44FB-8B3A-6FDF2B7CFDDF}" dt="2024-08-12T22:05:12.589" v="277"/>
          <pc:sldLayoutMkLst>
            <pc:docMk/>
            <pc:sldMasterMk cId="643443137" sldId="2147485290"/>
            <pc:sldLayoutMk cId="937949844" sldId="2147485291"/>
          </pc:sldLayoutMkLst>
        </pc:sldLayoutChg>
        <pc:sldLayoutChg chg="del">
          <pc:chgData name="Fisher, Rodger A" userId="f758ab65-19e0-4cdc-947c-700f5bc1a8c1" providerId="ADAL" clId="{9A62E2B2-82A0-44FB-8B3A-6FDF2B7CFDDF}" dt="2024-08-12T22:05:12.589" v="277"/>
          <pc:sldLayoutMkLst>
            <pc:docMk/>
            <pc:sldMasterMk cId="643443137" sldId="2147485290"/>
            <pc:sldLayoutMk cId="3889325437" sldId="2147485292"/>
          </pc:sldLayoutMkLst>
        </pc:sldLayoutChg>
        <pc:sldLayoutChg chg="del">
          <pc:chgData name="Fisher, Rodger A" userId="f758ab65-19e0-4cdc-947c-700f5bc1a8c1" providerId="ADAL" clId="{9A62E2B2-82A0-44FB-8B3A-6FDF2B7CFDDF}" dt="2024-08-12T22:05:12.589" v="277"/>
          <pc:sldLayoutMkLst>
            <pc:docMk/>
            <pc:sldMasterMk cId="643443137" sldId="2147485290"/>
            <pc:sldLayoutMk cId="3422082915" sldId="2147485293"/>
          </pc:sldLayoutMkLst>
        </pc:sldLayoutChg>
        <pc:sldLayoutChg chg="del">
          <pc:chgData name="Fisher, Rodger A" userId="f758ab65-19e0-4cdc-947c-700f5bc1a8c1" providerId="ADAL" clId="{9A62E2B2-82A0-44FB-8B3A-6FDF2B7CFDDF}" dt="2024-08-12T22:05:12.589" v="277"/>
          <pc:sldLayoutMkLst>
            <pc:docMk/>
            <pc:sldMasterMk cId="643443137" sldId="2147485290"/>
            <pc:sldLayoutMk cId="1037411330" sldId="2147485294"/>
          </pc:sldLayoutMkLst>
        </pc:sldLayoutChg>
        <pc:sldLayoutChg chg="del">
          <pc:chgData name="Fisher, Rodger A" userId="f758ab65-19e0-4cdc-947c-700f5bc1a8c1" providerId="ADAL" clId="{9A62E2B2-82A0-44FB-8B3A-6FDF2B7CFDDF}" dt="2024-08-12T22:05:12.589" v="277"/>
          <pc:sldLayoutMkLst>
            <pc:docMk/>
            <pc:sldMasterMk cId="643443137" sldId="2147485290"/>
            <pc:sldLayoutMk cId="87534848" sldId="2147485295"/>
          </pc:sldLayoutMkLst>
        </pc:sldLayoutChg>
        <pc:sldLayoutChg chg="del">
          <pc:chgData name="Fisher, Rodger A" userId="f758ab65-19e0-4cdc-947c-700f5bc1a8c1" providerId="ADAL" clId="{9A62E2B2-82A0-44FB-8B3A-6FDF2B7CFDDF}" dt="2024-08-12T22:05:12.589" v="277"/>
          <pc:sldLayoutMkLst>
            <pc:docMk/>
            <pc:sldMasterMk cId="643443137" sldId="2147485290"/>
            <pc:sldLayoutMk cId="2115748005" sldId="2147485296"/>
          </pc:sldLayoutMkLst>
        </pc:sldLayoutChg>
        <pc:sldLayoutChg chg="del">
          <pc:chgData name="Fisher, Rodger A" userId="f758ab65-19e0-4cdc-947c-700f5bc1a8c1" providerId="ADAL" clId="{9A62E2B2-82A0-44FB-8B3A-6FDF2B7CFDDF}" dt="2024-08-12T22:05:12.589" v="277"/>
          <pc:sldLayoutMkLst>
            <pc:docMk/>
            <pc:sldMasterMk cId="643443137" sldId="2147485290"/>
            <pc:sldLayoutMk cId="1933666681" sldId="2147485297"/>
          </pc:sldLayoutMkLst>
        </pc:sldLayoutChg>
        <pc:sldLayoutChg chg="del">
          <pc:chgData name="Fisher, Rodger A" userId="f758ab65-19e0-4cdc-947c-700f5bc1a8c1" providerId="ADAL" clId="{9A62E2B2-82A0-44FB-8B3A-6FDF2B7CFDDF}" dt="2024-08-12T22:05:12.589" v="277"/>
          <pc:sldLayoutMkLst>
            <pc:docMk/>
            <pc:sldMasterMk cId="643443137" sldId="2147485290"/>
            <pc:sldLayoutMk cId="3122473336" sldId="2147485298"/>
          </pc:sldLayoutMkLst>
        </pc:sldLayoutChg>
        <pc:sldLayoutChg chg="del">
          <pc:chgData name="Fisher, Rodger A" userId="f758ab65-19e0-4cdc-947c-700f5bc1a8c1" providerId="ADAL" clId="{9A62E2B2-82A0-44FB-8B3A-6FDF2B7CFDDF}" dt="2024-08-12T22:05:12.589" v="277"/>
          <pc:sldLayoutMkLst>
            <pc:docMk/>
            <pc:sldMasterMk cId="643443137" sldId="2147485290"/>
            <pc:sldLayoutMk cId="2408690551" sldId="2147485299"/>
          </pc:sldLayoutMkLst>
        </pc:sldLayoutChg>
        <pc:sldLayoutChg chg="del">
          <pc:chgData name="Fisher, Rodger A" userId="f758ab65-19e0-4cdc-947c-700f5bc1a8c1" providerId="ADAL" clId="{9A62E2B2-82A0-44FB-8B3A-6FDF2B7CFDDF}" dt="2024-08-12T22:05:12.589" v="277"/>
          <pc:sldLayoutMkLst>
            <pc:docMk/>
            <pc:sldMasterMk cId="643443137" sldId="2147485290"/>
            <pc:sldLayoutMk cId="2923213187" sldId="2147485300"/>
          </pc:sldLayoutMkLst>
        </pc:sldLayoutChg>
        <pc:sldLayoutChg chg="del">
          <pc:chgData name="Fisher, Rodger A" userId="f758ab65-19e0-4cdc-947c-700f5bc1a8c1" providerId="ADAL" clId="{9A62E2B2-82A0-44FB-8B3A-6FDF2B7CFDDF}" dt="2024-08-12T22:05:12.589" v="277"/>
          <pc:sldLayoutMkLst>
            <pc:docMk/>
            <pc:sldMasterMk cId="643443137" sldId="2147485290"/>
            <pc:sldLayoutMk cId="1241085002" sldId="2147485301"/>
          </pc:sldLayoutMkLst>
        </pc:sldLayoutChg>
      </pc:sldMasterChg>
      <pc:sldMasterChg chg="del delSldLayout">
        <pc:chgData name="Fisher, Rodger A" userId="f758ab65-19e0-4cdc-947c-700f5bc1a8c1" providerId="ADAL" clId="{9A62E2B2-82A0-44FB-8B3A-6FDF2B7CFDDF}" dt="2024-08-12T22:05:12.589" v="278"/>
        <pc:sldMasterMkLst>
          <pc:docMk/>
          <pc:sldMasterMk cId="2171288866" sldId="2147485319"/>
        </pc:sldMasterMkLst>
        <pc:sldLayoutChg chg="del">
          <pc:chgData name="Fisher, Rodger A" userId="f758ab65-19e0-4cdc-947c-700f5bc1a8c1" providerId="ADAL" clId="{9A62E2B2-82A0-44FB-8B3A-6FDF2B7CFDDF}" dt="2024-08-12T22:05:12.589" v="278"/>
          <pc:sldLayoutMkLst>
            <pc:docMk/>
            <pc:sldMasterMk cId="2171288866" sldId="2147485319"/>
            <pc:sldLayoutMk cId="2668411736" sldId="2147485320"/>
          </pc:sldLayoutMkLst>
        </pc:sldLayoutChg>
        <pc:sldLayoutChg chg="del">
          <pc:chgData name="Fisher, Rodger A" userId="f758ab65-19e0-4cdc-947c-700f5bc1a8c1" providerId="ADAL" clId="{9A62E2B2-82A0-44FB-8B3A-6FDF2B7CFDDF}" dt="2024-08-12T22:05:12.589" v="278"/>
          <pc:sldLayoutMkLst>
            <pc:docMk/>
            <pc:sldMasterMk cId="2171288866" sldId="2147485319"/>
            <pc:sldLayoutMk cId="1768856173" sldId="2147485321"/>
          </pc:sldLayoutMkLst>
        </pc:sldLayoutChg>
        <pc:sldLayoutChg chg="del">
          <pc:chgData name="Fisher, Rodger A" userId="f758ab65-19e0-4cdc-947c-700f5bc1a8c1" providerId="ADAL" clId="{9A62E2B2-82A0-44FB-8B3A-6FDF2B7CFDDF}" dt="2024-08-12T22:05:12.589" v="278"/>
          <pc:sldLayoutMkLst>
            <pc:docMk/>
            <pc:sldMasterMk cId="2171288866" sldId="2147485319"/>
            <pc:sldLayoutMk cId="2794342146" sldId="2147485322"/>
          </pc:sldLayoutMkLst>
        </pc:sldLayoutChg>
        <pc:sldLayoutChg chg="del">
          <pc:chgData name="Fisher, Rodger A" userId="f758ab65-19e0-4cdc-947c-700f5bc1a8c1" providerId="ADAL" clId="{9A62E2B2-82A0-44FB-8B3A-6FDF2B7CFDDF}" dt="2024-08-12T22:05:12.589" v="278"/>
          <pc:sldLayoutMkLst>
            <pc:docMk/>
            <pc:sldMasterMk cId="2171288866" sldId="2147485319"/>
            <pc:sldLayoutMk cId="3424082153" sldId="2147485323"/>
          </pc:sldLayoutMkLst>
        </pc:sldLayoutChg>
        <pc:sldLayoutChg chg="del">
          <pc:chgData name="Fisher, Rodger A" userId="f758ab65-19e0-4cdc-947c-700f5bc1a8c1" providerId="ADAL" clId="{9A62E2B2-82A0-44FB-8B3A-6FDF2B7CFDDF}" dt="2024-08-12T22:05:12.589" v="278"/>
          <pc:sldLayoutMkLst>
            <pc:docMk/>
            <pc:sldMasterMk cId="2171288866" sldId="2147485319"/>
            <pc:sldLayoutMk cId="3515321037" sldId="2147485324"/>
          </pc:sldLayoutMkLst>
        </pc:sldLayoutChg>
        <pc:sldLayoutChg chg="del">
          <pc:chgData name="Fisher, Rodger A" userId="f758ab65-19e0-4cdc-947c-700f5bc1a8c1" providerId="ADAL" clId="{9A62E2B2-82A0-44FB-8B3A-6FDF2B7CFDDF}" dt="2024-08-12T22:05:12.589" v="278"/>
          <pc:sldLayoutMkLst>
            <pc:docMk/>
            <pc:sldMasterMk cId="2171288866" sldId="2147485319"/>
            <pc:sldLayoutMk cId="624707792" sldId="2147485325"/>
          </pc:sldLayoutMkLst>
        </pc:sldLayoutChg>
        <pc:sldLayoutChg chg="del">
          <pc:chgData name="Fisher, Rodger A" userId="f758ab65-19e0-4cdc-947c-700f5bc1a8c1" providerId="ADAL" clId="{9A62E2B2-82A0-44FB-8B3A-6FDF2B7CFDDF}" dt="2024-08-12T22:05:12.589" v="278"/>
          <pc:sldLayoutMkLst>
            <pc:docMk/>
            <pc:sldMasterMk cId="2171288866" sldId="2147485319"/>
            <pc:sldLayoutMk cId="780923785" sldId="2147485326"/>
          </pc:sldLayoutMkLst>
        </pc:sldLayoutChg>
        <pc:sldLayoutChg chg="del">
          <pc:chgData name="Fisher, Rodger A" userId="f758ab65-19e0-4cdc-947c-700f5bc1a8c1" providerId="ADAL" clId="{9A62E2B2-82A0-44FB-8B3A-6FDF2B7CFDDF}" dt="2024-08-12T22:05:12.589" v="278"/>
          <pc:sldLayoutMkLst>
            <pc:docMk/>
            <pc:sldMasterMk cId="2171288866" sldId="2147485319"/>
            <pc:sldLayoutMk cId="2822197496" sldId="2147485327"/>
          </pc:sldLayoutMkLst>
        </pc:sldLayoutChg>
        <pc:sldLayoutChg chg="del">
          <pc:chgData name="Fisher, Rodger A" userId="f758ab65-19e0-4cdc-947c-700f5bc1a8c1" providerId="ADAL" clId="{9A62E2B2-82A0-44FB-8B3A-6FDF2B7CFDDF}" dt="2024-08-12T22:05:12.589" v="278"/>
          <pc:sldLayoutMkLst>
            <pc:docMk/>
            <pc:sldMasterMk cId="2171288866" sldId="2147485319"/>
            <pc:sldLayoutMk cId="1086336345" sldId="2147485328"/>
          </pc:sldLayoutMkLst>
        </pc:sldLayoutChg>
        <pc:sldLayoutChg chg="del">
          <pc:chgData name="Fisher, Rodger A" userId="f758ab65-19e0-4cdc-947c-700f5bc1a8c1" providerId="ADAL" clId="{9A62E2B2-82A0-44FB-8B3A-6FDF2B7CFDDF}" dt="2024-08-12T22:05:12.589" v="278"/>
          <pc:sldLayoutMkLst>
            <pc:docMk/>
            <pc:sldMasterMk cId="2171288866" sldId="2147485319"/>
            <pc:sldLayoutMk cId="2530850316" sldId="2147485329"/>
          </pc:sldLayoutMkLst>
        </pc:sldLayoutChg>
        <pc:sldLayoutChg chg="del">
          <pc:chgData name="Fisher, Rodger A" userId="f758ab65-19e0-4cdc-947c-700f5bc1a8c1" providerId="ADAL" clId="{9A62E2B2-82A0-44FB-8B3A-6FDF2B7CFDDF}" dt="2024-08-12T22:05:12.589" v="278"/>
          <pc:sldLayoutMkLst>
            <pc:docMk/>
            <pc:sldMasterMk cId="2171288866" sldId="2147485319"/>
            <pc:sldLayoutMk cId="1824171773" sldId="2147485330"/>
          </pc:sldLayoutMkLst>
        </pc:sldLayoutChg>
        <pc:sldLayoutChg chg="del">
          <pc:chgData name="Fisher, Rodger A" userId="f758ab65-19e0-4cdc-947c-700f5bc1a8c1" providerId="ADAL" clId="{9A62E2B2-82A0-44FB-8B3A-6FDF2B7CFDDF}" dt="2024-08-12T22:05:12.589" v="278"/>
          <pc:sldLayoutMkLst>
            <pc:docMk/>
            <pc:sldMasterMk cId="2171288866" sldId="2147485319"/>
            <pc:sldLayoutMk cId="327568438" sldId="2147485331"/>
          </pc:sldLayoutMkLst>
        </pc:sldLayoutChg>
        <pc:sldLayoutChg chg="del">
          <pc:chgData name="Fisher, Rodger A" userId="f758ab65-19e0-4cdc-947c-700f5bc1a8c1" providerId="ADAL" clId="{9A62E2B2-82A0-44FB-8B3A-6FDF2B7CFDDF}" dt="2024-08-12T22:05:12.589" v="278"/>
          <pc:sldLayoutMkLst>
            <pc:docMk/>
            <pc:sldMasterMk cId="2171288866" sldId="2147485319"/>
            <pc:sldLayoutMk cId="3671651602" sldId="2147485332"/>
          </pc:sldLayoutMkLst>
        </pc:sldLayoutChg>
        <pc:sldLayoutChg chg="del">
          <pc:chgData name="Fisher, Rodger A" userId="f758ab65-19e0-4cdc-947c-700f5bc1a8c1" providerId="ADAL" clId="{9A62E2B2-82A0-44FB-8B3A-6FDF2B7CFDDF}" dt="2024-08-12T22:05:12.589" v="278"/>
          <pc:sldLayoutMkLst>
            <pc:docMk/>
            <pc:sldMasterMk cId="2171288866" sldId="2147485319"/>
            <pc:sldLayoutMk cId="1360853755" sldId="2147485333"/>
          </pc:sldLayoutMkLst>
        </pc:sldLayoutChg>
      </pc:sldMasterChg>
      <pc:sldMasterChg chg="del delSldLayout">
        <pc:chgData name="Fisher, Rodger A" userId="f758ab65-19e0-4cdc-947c-700f5bc1a8c1" providerId="ADAL" clId="{9A62E2B2-82A0-44FB-8B3A-6FDF2B7CFDDF}" dt="2024-08-12T22:05:12.590" v="279"/>
        <pc:sldMasterMkLst>
          <pc:docMk/>
          <pc:sldMasterMk cId="410035649" sldId="2147485343"/>
        </pc:sldMasterMkLst>
        <pc:sldLayoutChg chg="del">
          <pc:chgData name="Fisher, Rodger A" userId="f758ab65-19e0-4cdc-947c-700f5bc1a8c1" providerId="ADAL" clId="{9A62E2B2-82A0-44FB-8B3A-6FDF2B7CFDDF}" dt="2024-08-12T22:05:12.590" v="279"/>
          <pc:sldLayoutMkLst>
            <pc:docMk/>
            <pc:sldMasterMk cId="410035649" sldId="2147485343"/>
            <pc:sldLayoutMk cId="878664954" sldId="2147485344"/>
          </pc:sldLayoutMkLst>
        </pc:sldLayoutChg>
        <pc:sldLayoutChg chg="del">
          <pc:chgData name="Fisher, Rodger A" userId="f758ab65-19e0-4cdc-947c-700f5bc1a8c1" providerId="ADAL" clId="{9A62E2B2-82A0-44FB-8B3A-6FDF2B7CFDDF}" dt="2024-08-12T22:05:12.590" v="279"/>
          <pc:sldLayoutMkLst>
            <pc:docMk/>
            <pc:sldMasterMk cId="410035649" sldId="2147485343"/>
            <pc:sldLayoutMk cId="1506413852" sldId="2147485345"/>
          </pc:sldLayoutMkLst>
        </pc:sldLayoutChg>
        <pc:sldLayoutChg chg="del">
          <pc:chgData name="Fisher, Rodger A" userId="f758ab65-19e0-4cdc-947c-700f5bc1a8c1" providerId="ADAL" clId="{9A62E2B2-82A0-44FB-8B3A-6FDF2B7CFDDF}" dt="2024-08-12T22:05:12.590" v="279"/>
          <pc:sldLayoutMkLst>
            <pc:docMk/>
            <pc:sldMasterMk cId="410035649" sldId="2147485343"/>
            <pc:sldLayoutMk cId="3053710379" sldId="2147485346"/>
          </pc:sldLayoutMkLst>
        </pc:sldLayoutChg>
        <pc:sldLayoutChg chg="del">
          <pc:chgData name="Fisher, Rodger A" userId="f758ab65-19e0-4cdc-947c-700f5bc1a8c1" providerId="ADAL" clId="{9A62E2B2-82A0-44FB-8B3A-6FDF2B7CFDDF}" dt="2024-08-12T22:05:12.590" v="279"/>
          <pc:sldLayoutMkLst>
            <pc:docMk/>
            <pc:sldMasterMk cId="410035649" sldId="2147485343"/>
            <pc:sldLayoutMk cId="1886431558" sldId="2147485347"/>
          </pc:sldLayoutMkLst>
        </pc:sldLayoutChg>
        <pc:sldLayoutChg chg="del">
          <pc:chgData name="Fisher, Rodger A" userId="f758ab65-19e0-4cdc-947c-700f5bc1a8c1" providerId="ADAL" clId="{9A62E2B2-82A0-44FB-8B3A-6FDF2B7CFDDF}" dt="2024-08-12T22:05:12.590" v="279"/>
          <pc:sldLayoutMkLst>
            <pc:docMk/>
            <pc:sldMasterMk cId="410035649" sldId="2147485343"/>
            <pc:sldLayoutMk cId="770606956" sldId="2147485348"/>
          </pc:sldLayoutMkLst>
        </pc:sldLayoutChg>
        <pc:sldLayoutChg chg="del">
          <pc:chgData name="Fisher, Rodger A" userId="f758ab65-19e0-4cdc-947c-700f5bc1a8c1" providerId="ADAL" clId="{9A62E2B2-82A0-44FB-8B3A-6FDF2B7CFDDF}" dt="2024-08-12T22:05:12.590" v="279"/>
          <pc:sldLayoutMkLst>
            <pc:docMk/>
            <pc:sldMasterMk cId="410035649" sldId="2147485343"/>
            <pc:sldLayoutMk cId="1184741041" sldId="2147485349"/>
          </pc:sldLayoutMkLst>
        </pc:sldLayoutChg>
        <pc:sldLayoutChg chg="del">
          <pc:chgData name="Fisher, Rodger A" userId="f758ab65-19e0-4cdc-947c-700f5bc1a8c1" providerId="ADAL" clId="{9A62E2B2-82A0-44FB-8B3A-6FDF2B7CFDDF}" dt="2024-08-12T22:05:12.590" v="279"/>
          <pc:sldLayoutMkLst>
            <pc:docMk/>
            <pc:sldMasterMk cId="410035649" sldId="2147485343"/>
            <pc:sldLayoutMk cId="1646425221" sldId="2147485350"/>
          </pc:sldLayoutMkLst>
        </pc:sldLayoutChg>
        <pc:sldLayoutChg chg="del">
          <pc:chgData name="Fisher, Rodger A" userId="f758ab65-19e0-4cdc-947c-700f5bc1a8c1" providerId="ADAL" clId="{9A62E2B2-82A0-44FB-8B3A-6FDF2B7CFDDF}" dt="2024-08-12T22:05:12.590" v="279"/>
          <pc:sldLayoutMkLst>
            <pc:docMk/>
            <pc:sldMasterMk cId="410035649" sldId="2147485343"/>
            <pc:sldLayoutMk cId="1629339616" sldId="2147485351"/>
          </pc:sldLayoutMkLst>
        </pc:sldLayoutChg>
        <pc:sldLayoutChg chg="del">
          <pc:chgData name="Fisher, Rodger A" userId="f758ab65-19e0-4cdc-947c-700f5bc1a8c1" providerId="ADAL" clId="{9A62E2B2-82A0-44FB-8B3A-6FDF2B7CFDDF}" dt="2024-08-12T22:05:12.590" v="279"/>
          <pc:sldLayoutMkLst>
            <pc:docMk/>
            <pc:sldMasterMk cId="410035649" sldId="2147485343"/>
            <pc:sldLayoutMk cId="3544987417" sldId="2147485352"/>
          </pc:sldLayoutMkLst>
        </pc:sldLayoutChg>
        <pc:sldLayoutChg chg="del">
          <pc:chgData name="Fisher, Rodger A" userId="f758ab65-19e0-4cdc-947c-700f5bc1a8c1" providerId="ADAL" clId="{9A62E2B2-82A0-44FB-8B3A-6FDF2B7CFDDF}" dt="2024-08-12T22:05:12.590" v="279"/>
          <pc:sldLayoutMkLst>
            <pc:docMk/>
            <pc:sldMasterMk cId="410035649" sldId="2147485343"/>
            <pc:sldLayoutMk cId="2127499957" sldId="2147485353"/>
          </pc:sldLayoutMkLst>
        </pc:sldLayoutChg>
        <pc:sldLayoutChg chg="del">
          <pc:chgData name="Fisher, Rodger A" userId="f758ab65-19e0-4cdc-947c-700f5bc1a8c1" providerId="ADAL" clId="{9A62E2B2-82A0-44FB-8B3A-6FDF2B7CFDDF}" dt="2024-08-12T22:05:12.590" v="279"/>
          <pc:sldLayoutMkLst>
            <pc:docMk/>
            <pc:sldMasterMk cId="410035649" sldId="2147485343"/>
            <pc:sldLayoutMk cId="108922724" sldId="2147485354"/>
          </pc:sldLayoutMkLst>
        </pc:sldLayoutChg>
        <pc:sldLayoutChg chg="del">
          <pc:chgData name="Fisher, Rodger A" userId="f758ab65-19e0-4cdc-947c-700f5bc1a8c1" providerId="ADAL" clId="{9A62E2B2-82A0-44FB-8B3A-6FDF2B7CFDDF}" dt="2024-08-12T22:05:12.590" v="279"/>
          <pc:sldLayoutMkLst>
            <pc:docMk/>
            <pc:sldMasterMk cId="410035649" sldId="2147485343"/>
            <pc:sldLayoutMk cId="3448287430" sldId="2147485355"/>
          </pc:sldLayoutMkLst>
        </pc:sldLayoutChg>
      </pc:sldMasterChg>
      <pc:sldMasterChg chg="del delSldLayout">
        <pc:chgData name="Fisher, Rodger A" userId="f758ab65-19e0-4cdc-947c-700f5bc1a8c1" providerId="ADAL" clId="{9A62E2B2-82A0-44FB-8B3A-6FDF2B7CFDDF}" dt="2024-08-12T22:05:12.591" v="280"/>
        <pc:sldMasterMkLst>
          <pc:docMk/>
          <pc:sldMasterMk cId="3489750456" sldId="2147485356"/>
        </pc:sldMasterMkLst>
        <pc:sldLayoutChg chg="del">
          <pc:chgData name="Fisher, Rodger A" userId="f758ab65-19e0-4cdc-947c-700f5bc1a8c1" providerId="ADAL" clId="{9A62E2B2-82A0-44FB-8B3A-6FDF2B7CFDDF}" dt="2024-08-12T22:05:12.591" v="280"/>
          <pc:sldLayoutMkLst>
            <pc:docMk/>
            <pc:sldMasterMk cId="3489750456" sldId="2147485356"/>
            <pc:sldLayoutMk cId="1897721353" sldId="2147485359"/>
          </pc:sldLayoutMkLst>
        </pc:sldLayoutChg>
        <pc:sldLayoutChg chg="del">
          <pc:chgData name="Fisher, Rodger A" userId="f758ab65-19e0-4cdc-947c-700f5bc1a8c1" providerId="ADAL" clId="{9A62E2B2-82A0-44FB-8B3A-6FDF2B7CFDDF}" dt="2024-08-12T22:05:12.591" v="280"/>
          <pc:sldLayoutMkLst>
            <pc:docMk/>
            <pc:sldMasterMk cId="3489750456" sldId="2147485356"/>
            <pc:sldLayoutMk cId="3351110211" sldId="2147485361"/>
          </pc:sldLayoutMkLst>
        </pc:sldLayoutChg>
        <pc:sldLayoutChg chg="del">
          <pc:chgData name="Fisher, Rodger A" userId="f758ab65-19e0-4cdc-947c-700f5bc1a8c1" providerId="ADAL" clId="{9A62E2B2-82A0-44FB-8B3A-6FDF2B7CFDDF}" dt="2024-08-12T22:05:12.591" v="280"/>
          <pc:sldLayoutMkLst>
            <pc:docMk/>
            <pc:sldMasterMk cId="3489750456" sldId="2147485356"/>
            <pc:sldLayoutMk cId="1456038741" sldId="2147485362"/>
          </pc:sldLayoutMkLst>
        </pc:sldLayoutChg>
      </pc:sldMasterChg>
      <pc:sldMasterChg chg="del delSldLayout">
        <pc:chgData name="Fisher, Rodger A" userId="f758ab65-19e0-4cdc-947c-700f5bc1a8c1" providerId="ADAL" clId="{9A62E2B2-82A0-44FB-8B3A-6FDF2B7CFDDF}" dt="2024-08-12T22:05:12.591" v="281"/>
        <pc:sldMasterMkLst>
          <pc:docMk/>
          <pc:sldMasterMk cId="3860555353" sldId="2147485368"/>
        </pc:sldMasterMkLst>
        <pc:sldLayoutChg chg="del">
          <pc:chgData name="Fisher, Rodger A" userId="f758ab65-19e0-4cdc-947c-700f5bc1a8c1" providerId="ADAL" clId="{9A62E2B2-82A0-44FB-8B3A-6FDF2B7CFDDF}" dt="2024-08-12T22:05:12.591" v="281"/>
          <pc:sldLayoutMkLst>
            <pc:docMk/>
            <pc:sldMasterMk cId="3860555353" sldId="2147485368"/>
            <pc:sldLayoutMk cId="2566387019" sldId="2147485369"/>
          </pc:sldLayoutMkLst>
        </pc:sldLayoutChg>
        <pc:sldLayoutChg chg="del">
          <pc:chgData name="Fisher, Rodger A" userId="f758ab65-19e0-4cdc-947c-700f5bc1a8c1" providerId="ADAL" clId="{9A62E2B2-82A0-44FB-8B3A-6FDF2B7CFDDF}" dt="2024-08-12T22:05:12.591" v="281"/>
          <pc:sldLayoutMkLst>
            <pc:docMk/>
            <pc:sldMasterMk cId="3860555353" sldId="2147485368"/>
            <pc:sldLayoutMk cId="848058032" sldId="2147485370"/>
          </pc:sldLayoutMkLst>
        </pc:sldLayoutChg>
        <pc:sldLayoutChg chg="del">
          <pc:chgData name="Fisher, Rodger A" userId="f758ab65-19e0-4cdc-947c-700f5bc1a8c1" providerId="ADAL" clId="{9A62E2B2-82A0-44FB-8B3A-6FDF2B7CFDDF}" dt="2024-08-12T22:05:12.591" v="281"/>
          <pc:sldLayoutMkLst>
            <pc:docMk/>
            <pc:sldMasterMk cId="3860555353" sldId="2147485368"/>
            <pc:sldLayoutMk cId="1974095408" sldId="2147485371"/>
          </pc:sldLayoutMkLst>
        </pc:sldLayoutChg>
        <pc:sldLayoutChg chg="del">
          <pc:chgData name="Fisher, Rodger A" userId="f758ab65-19e0-4cdc-947c-700f5bc1a8c1" providerId="ADAL" clId="{9A62E2B2-82A0-44FB-8B3A-6FDF2B7CFDDF}" dt="2024-08-12T22:05:12.591" v="281"/>
          <pc:sldLayoutMkLst>
            <pc:docMk/>
            <pc:sldMasterMk cId="3860555353" sldId="2147485368"/>
            <pc:sldLayoutMk cId="4223457318" sldId="2147485374"/>
          </pc:sldLayoutMkLst>
        </pc:sldLayoutChg>
        <pc:sldLayoutChg chg="del">
          <pc:chgData name="Fisher, Rodger A" userId="f758ab65-19e0-4cdc-947c-700f5bc1a8c1" providerId="ADAL" clId="{9A62E2B2-82A0-44FB-8B3A-6FDF2B7CFDDF}" dt="2024-08-12T22:05:12.591" v="281"/>
          <pc:sldLayoutMkLst>
            <pc:docMk/>
            <pc:sldMasterMk cId="3860555353" sldId="2147485368"/>
            <pc:sldLayoutMk cId="1913400668" sldId="2147485375"/>
          </pc:sldLayoutMkLst>
        </pc:sldLayoutChg>
        <pc:sldLayoutChg chg="del">
          <pc:chgData name="Fisher, Rodger A" userId="f758ab65-19e0-4cdc-947c-700f5bc1a8c1" providerId="ADAL" clId="{9A62E2B2-82A0-44FB-8B3A-6FDF2B7CFDDF}" dt="2024-08-12T22:05:12.591" v="281"/>
          <pc:sldLayoutMkLst>
            <pc:docMk/>
            <pc:sldMasterMk cId="3860555353" sldId="2147485368"/>
            <pc:sldLayoutMk cId="3258299520" sldId="2147485376"/>
          </pc:sldLayoutMkLst>
        </pc:sldLayoutChg>
        <pc:sldLayoutChg chg="del">
          <pc:chgData name="Fisher, Rodger A" userId="f758ab65-19e0-4cdc-947c-700f5bc1a8c1" providerId="ADAL" clId="{9A62E2B2-82A0-44FB-8B3A-6FDF2B7CFDDF}" dt="2024-08-12T22:05:12.591" v="281"/>
          <pc:sldLayoutMkLst>
            <pc:docMk/>
            <pc:sldMasterMk cId="3860555353" sldId="2147485368"/>
            <pc:sldLayoutMk cId="1404754020" sldId="2147485377"/>
          </pc:sldLayoutMkLst>
        </pc:sldLayoutChg>
        <pc:sldLayoutChg chg="del">
          <pc:chgData name="Fisher, Rodger A" userId="f758ab65-19e0-4cdc-947c-700f5bc1a8c1" providerId="ADAL" clId="{9A62E2B2-82A0-44FB-8B3A-6FDF2B7CFDDF}" dt="2024-08-12T22:05:12.591" v="281"/>
          <pc:sldLayoutMkLst>
            <pc:docMk/>
            <pc:sldMasterMk cId="3860555353" sldId="2147485368"/>
            <pc:sldLayoutMk cId="4175684764" sldId="2147485378"/>
          </pc:sldLayoutMkLst>
        </pc:sldLayoutChg>
        <pc:sldLayoutChg chg="del">
          <pc:chgData name="Fisher, Rodger A" userId="f758ab65-19e0-4cdc-947c-700f5bc1a8c1" providerId="ADAL" clId="{9A62E2B2-82A0-44FB-8B3A-6FDF2B7CFDDF}" dt="2024-08-12T22:05:12.591" v="281"/>
          <pc:sldLayoutMkLst>
            <pc:docMk/>
            <pc:sldMasterMk cId="3860555353" sldId="2147485368"/>
            <pc:sldLayoutMk cId="2135667056" sldId="2147485379"/>
          </pc:sldLayoutMkLst>
        </pc:sldLayoutChg>
        <pc:sldLayoutChg chg="del">
          <pc:chgData name="Fisher, Rodger A" userId="f758ab65-19e0-4cdc-947c-700f5bc1a8c1" providerId="ADAL" clId="{9A62E2B2-82A0-44FB-8B3A-6FDF2B7CFDDF}" dt="2024-08-12T22:05:12.591" v="281"/>
          <pc:sldLayoutMkLst>
            <pc:docMk/>
            <pc:sldMasterMk cId="3860555353" sldId="2147485368"/>
            <pc:sldLayoutMk cId="2567230890" sldId="2147485380"/>
          </pc:sldLayoutMkLst>
        </pc:sldLayoutChg>
        <pc:sldLayoutChg chg="del">
          <pc:chgData name="Fisher, Rodger A" userId="f758ab65-19e0-4cdc-947c-700f5bc1a8c1" providerId="ADAL" clId="{9A62E2B2-82A0-44FB-8B3A-6FDF2B7CFDDF}" dt="2024-08-12T22:05:12.591" v="281"/>
          <pc:sldLayoutMkLst>
            <pc:docMk/>
            <pc:sldMasterMk cId="3860555353" sldId="2147485368"/>
            <pc:sldLayoutMk cId="444808623" sldId="2147485381"/>
          </pc:sldLayoutMkLst>
        </pc:sldLayoutChg>
        <pc:sldLayoutChg chg="del">
          <pc:chgData name="Fisher, Rodger A" userId="f758ab65-19e0-4cdc-947c-700f5bc1a8c1" providerId="ADAL" clId="{9A62E2B2-82A0-44FB-8B3A-6FDF2B7CFDDF}" dt="2024-08-12T22:05:12.591" v="281"/>
          <pc:sldLayoutMkLst>
            <pc:docMk/>
            <pc:sldMasterMk cId="3860555353" sldId="2147485368"/>
            <pc:sldLayoutMk cId="3173082959" sldId="2147485382"/>
          </pc:sldLayoutMkLst>
        </pc:sldLayoutChg>
        <pc:sldLayoutChg chg="del">
          <pc:chgData name="Fisher, Rodger A" userId="f758ab65-19e0-4cdc-947c-700f5bc1a8c1" providerId="ADAL" clId="{9A62E2B2-82A0-44FB-8B3A-6FDF2B7CFDDF}" dt="2024-08-12T22:05:12.591" v="281"/>
          <pc:sldLayoutMkLst>
            <pc:docMk/>
            <pc:sldMasterMk cId="3860555353" sldId="2147485368"/>
            <pc:sldLayoutMk cId="3958495404" sldId="2147485383"/>
          </pc:sldLayoutMkLst>
        </pc:sldLayoutChg>
        <pc:sldLayoutChg chg="del">
          <pc:chgData name="Fisher, Rodger A" userId="f758ab65-19e0-4cdc-947c-700f5bc1a8c1" providerId="ADAL" clId="{9A62E2B2-82A0-44FB-8B3A-6FDF2B7CFDDF}" dt="2024-08-12T22:05:12.591" v="281"/>
          <pc:sldLayoutMkLst>
            <pc:docMk/>
            <pc:sldMasterMk cId="3860555353" sldId="2147485368"/>
            <pc:sldLayoutMk cId="1189002592" sldId="2147485386"/>
          </pc:sldLayoutMkLst>
        </pc:sldLayoutChg>
        <pc:sldLayoutChg chg="del">
          <pc:chgData name="Fisher, Rodger A" userId="f758ab65-19e0-4cdc-947c-700f5bc1a8c1" providerId="ADAL" clId="{9A62E2B2-82A0-44FB-8B3A-6FDF2B7CFDDF}" dt="2024-08-12T22:05:12.591" v="281"/>
          <pc:sldLayoutMkLst>
            <pc:docMk/>
            <pc:sldMasterMk cId="3860555353" sldId="2147485368"/>
            <pc:sldLayoutMk cId="641506373" sldId="2147485387"/>
          </pc:sldLayoutMkLst>
        </pc:sldLayoutChg>
        <pc:sldLayoutChg chg="del">
          <pc:chgData name="Fisher, Rodger A" userId="f758ab65-19e0-4cdc-947c-700f5bc1a8c1" providerId="ADAL" clId="{9A62E2B2-82A0-44FB-8B3A-6FDF2B7CFDDF}" dt="2024-08-12T22:05:12.591" v="281"/>
          <pc:sldLayoutMkLst>
            <pc:docMk/>
            <pc:sldMasterMk cId="3860555353" sldId="2147485368"/>
            <pc:sldLayoutMk cId="3309090966" sldId="2147485388"/>
          </pc:sldLayoutMkLst>
        </pc:sldLayoutChg>
        <pc:sldLayoutChg chg="del">
          <pc:chgData name="Fisher, Rodger A" userId="f758ab65-19e0-4cdc-947c-700f5bc1a8c1" providerId="ADAL" clId="{9A62E2B2-82A0-44FB-8B3A-6FDF2B7CFDDF}" dt="2024-08-12T22:05:12.591" v="281"/>
          <pc:sldLayoutMkLst>
            <pc:docMk/>
            <pc:sldMasterMk cId="3860555353" sldId="2147485368"/>
            <pc:sldLayoutMk cId="1331321663" sldId="2147485389"/>
          </pc:sldLayoutMkLst>
        </pc:sldLayoutChg>
      </pc:sldMasterChg>
      <pc:sldMasterChg chg="del delSldLayout">
        <pc:chgData name="Fisher, Rodger A" userId="f758ab65-19e0-4cdc-947c-700f5bc1a8c1" providerId="ADAL" clId="{9A62E2B2-82A0-44FB-8B3A-6FDF2B7CFDDF}" dt="2024-08-12T22:05:12.592" v="282"/>
        <pc:sldMasterMkLst>
          <pc:docMk/>
          <pc:sldMasterMk cId="757312867" sldId="2147485403"/>
        </pc:sldMasterMkLst>
        <pc:sldLayoutChg chg="del">
          <pc:chgData name="Fisher, Rodger A" userId="f758ab65-19e0-4cdc-947c-700f5bc1a8c1" providerId="ADAL" clId="{9A62E2B2-82A0-44FB-8B3A-6FDF2B7CFDDF}" dt="2024-08-12T22:05:12.592" v="282"/>
          <pc:sldLayoutMkLst>
            <pc:docMk/>
            <pc:sldMasterMk cId="757312867" sldId="2147485403"/>
            <pc:sldLayoutMk cId="327457702" sldId="2147485404"/>
          </pc:sldLayoutMkLst>
        </pc:sldLayoutChg>
        <pc:sldLayoutChg chg="del">
          <pc:chgData name="Fisher, Rodger A" userId="f758ab65-19e0-4cdc-947c-700f5bc1a8c1" providerId="ADAL" clId="{9A62E2B2-82A0-44FB-8B3A-6FDF2B7CFDDF}" dt="2024-08-12T22:05:12.592" v="282"/>
          <pc:sldLayoutMkLst>
            <pc:docMk/>
            <pc:sldMasterMk cId="757312867" sldId="2147485403"/>
            <pc:sldLayoutMk cId="3813996472" sldId="2147485405"/>
          </pc:sldLayoutMkLst>
        </pc:sldLayoutChg>
        <pc:sldLayoutChg chg="del">
          <pc:chgData name="Fisher, Rodger A" userId="f758ab65-19e0-4cdc-947c-700f5bc1a8c1" providerId="ADAL" clId="{9A62E2B2-82A0-44FB-8B3A-6FDF2B7CFDDF}" dt="2024-08-12T22:05:12.592" v="282"/>
          <pc:sldLayoutMkLst>
            <pc:docMk/>
            <pc:sldMasterMk cId="757312867" sldId="2147485403"/>
            <pc:sldLayoutMk cId="3120156430" sldId="2147485406"/>
          </pc:sldLayoutMkLst>
        </pc:sldLayoutChg>
        <pc:sldLayoutChg chg="del">
          <pc:chgData name="Fisher, Rodger A" userId="f758ab65-19e0-4cdc-947c-700f5bc1a8c1" providerId="ADAL" clId="{9A62E2B2-82A0-44FB-8B3A-6FDF2B7CFDDF}" dt="2024-08-12T22:05:12.592" v="282"/>
          <pc:sldLayoutMkLst>
            <pc:docMk/>
            <pc:sldMasterMk cId="757312867" sldId="2147485403"/>
            <pc:sldLayoutMk cId="1133694332" sldId="2147485407"/>
          </pc:sldLayoutMkLst>
        </pc:sldLayoutChg>
        <pc:sldLayoutChg chg="del">
          <pc:chgData name="Fisher, Rodger A" userId="f758ab65-19e0-4cdc-947c-700f5bc1a8c1" providerId="ADAL" clId="{9A62E2B2-82A0-44FB-8B3A-6FDF2B7CFDDF}" dt="2024-08-12T22:05:12.592" v="282"/>
          <pc:sldLayoutMkLst>
            <pc:docMk/>
            <pc:sldMasterMk cId="757312867" sldId="2147485403"/>
            <pc:sldLayoutMk cId="2615950446" sldId="2147485408"/>
          </pc:sldLayoutMkLst>
        </pc:sldLayoutChg>
        <pc:sldLayoutChg chg="del">
          <pc:chgData name="Fisher, Rodger A" userId="f758ab65-19e0-4cdc-947c-700f5bc1a8c1" providerId="ADAL" clId="{9A62E2B2-82A0-44FB-8B3A-6FDF2B7CFDDF}" dt="2024-08-12T22:05:12.592" v="282"/>
          <pc:sldLayoutMkLst>
            <pc:docMk/>
            <pc:sldMasterMk cId="757312867" sldId="2147485403"/>
            <pc:sldLayoutMk cId="2732673828" sldId="2147485409"/>
          </pc:sldLayoutMkLst>
        </pc:sldLayoutChg>
      </pc:sldMasterChg>
      <pc:sldMasterChg chg="del delSldLayout">
        <pc:chgData name="Fisher, Rodger A" userId="f758ab65-19e0-4cdc-947c-700f5bc1a8c1" providerId="ADAL" clId="{9A62E2B2-82A0-44FB-8B3A-6FDF2B7CFDDF}" dt="2024-08-12T22:05:12.592" v="283"/>
        <pc:sldMasterMkLst>
          <pc:docMk/>
          <pc:sldMasterMk cId="1004511914" sldId="2147485450"/>
        </pc:sldMasterMkLst>
        <pc:sldLayoutChg chg="del">
          <pc:chgData name="Fisher, Rodger A" userId="f758ab65-19e0-4cdc-947c-700f5bc1a8c1" providerId="ADAL" clId="{9A62E2B2-82A0-44FB-8B3A-6FDF2B7CFDDF}" dt="2024-08-12T22:05:12.592" v="283"/>
          <pc:sldLayoutMkLst>
            <pc:docMk/>
            <pc:sldMasterMk cId="1004511914" sldId="2147485450"/>
            <pc:sldLayoutMk cId="4269748061" sldId="2147485452"/>
          </pc:sldLayoutMkLst>
        </pc:sldLayoutChg>
        <pc:sldLayoutChg chg="del">
          <pc:chgData name="Fisher, Rodger A" userId="f758ab65-19e0-4cdc-947c-700f5bc1a8c1" providerId="ADAL" clId="{9A62E2B2-82A0-44FB-8B3A-6FDF2B7CFDDF}" dt="2024-08-12T22:05:12.592" v="283"/>
          <pc:sldLayoutMkLst>
            <pc:docMk/>
            <pc:sldMasterMk cId="1004511914" sldId="2147485450"/>
            <pc:sldLayoutMk cId="294638059" sldId="2147485453"/>
          </pc:sldLayoutMkLst>
        </pc:sldLayoutChg>
        <pc:sldLayoutChg chg="del">
          <pc:chgData name="Fisher, Rodger A" userId="f758ab65-19e0-4cdc-947c-700f5bc1a8c1" providerId="ADAL" clId="{9A62E2B2-82A0-44FB-8B3A-6FDF2B7CFDDF}" dt="2024-08-12T22:05:12.592" v="283"/>
          <pc:sldLayoutMkLst>
            <pc:docMk/>
            <pc:sldMasterMk cId="1004511914" sldId="2147485450"/>
            <pc:sldLayoutMk cId="2662956551" sldId="2147485454"/>
          </pc:sldLayoutMkLst>
        </pc:sldLayoutChg>
        <pc:sldLayoutChg chg="del">
          <pc:chgData name="Fisher, Rodger A" userId="f758ab65-19e0-4cdc-947c-700f5bc1a8c1" providerId="ADAL" clId="{9A62E2B2-82A0-44FB-8B3A-6FDF2B7CFDDF}" dt="2024-08-12T22:05:12.592" v="283"/>
          <pc:sldLayoutMkLst>
            <pc:docMk/>
            <pc:sldMasterMk cId="1004511914" sldId="2147485450"/>
            <pc:sldLayoutMk cId="3814541506" sldId="2147485455"/>
          </pc:sldLayoutMkLst>
        </pc:sldLayoutChg>
      </pc:sldMasterChg>
      <pc:sldMasterChg chg="del delSldLayout">
        <pc:chgData name="Fisher, Rodger A" userId="f758ab65-19e0-4cdc-947c-700f5bc1a8c1" providerId="ADAL" clId="{9A62E2B2-82A0-44FB-8B3A-6FDF2B7CFDDF}" dt="2024-08-12T22:05:12.592" v="284"/>
        <pc:sldMasterMkLst>
          <pc:docMk/>
          <pc:sldMasterMk cId="2889208731" sldId="2147485456"/>
        </pc:sldMasterMkLst>
        <pc:sldLayoutChg chg="del">
          <pc:chgData name="Fisher, Rodger A" userId="f758ab65-19e0-4cdc-947c-700f5bc1a8c1" providerId="ADAL" clId="{9A62E2B2-82A0-44FB-8B3A-6FDF2B7CFDDF}" dt="2024-08-12T22:05:12.592" v="284"/>
          <pc:sldLayoutMkLst>
            <pc:docMk/>
            <pc:sldMasterMk cId="2889208731" sldId="2147485456"/>
            <pc:sldLayoutMk cId="3842223735" sldId="2147485457"/>
          </pc:sldLayoutMkLst>
        </pc:sldLayoutChg>
        <pc:sldLayoutChg chg="del">
          <pc:chgData name="Fisher, Rodger A" userId="f758ab65-19e0-4cdc-947c-700f5bc1a8c1" providerId="ADAL" clId="{9A62E2B2-82A0-44FB-8B3A-6FDF2B7CFDDF}" dt="2024-08-12T22:05:12.592" v="284"/>
          <pc:sldLayoutMkLst>
            <pc:docMk/>
            <pc:sldMasterMk cId="2889208731" sldId="2147485456"/>
            <pc:sldLayoutMk cId="2640280223" sldId="2147485458"/>
          </pc:sldLayoutMkLst>
        </pc:sldLayoutChg>
        <pc:sldLayoutChg chg="del">
          <pc:chgData name="Fisher, Rodger A" userId="f758ab65-19e0-4cdc-947c-700f5bc1a8c1" providerId="ADAL" clId="{9A62E2B2-82A0-44FB-8B3A-6FDF2B7CFDDF}" dt="2024-08-12T22:05:12.592" v="284"/>
          <pc:sldLayoutMkLst>
            <pc:docMk/>
            <pc:sldMasterMk cId="2889208731" sldId="2147485456"/>
            <pc:sldLayoutMk cId="3375185142" sldId="2147485459"/>
          </pc:sldLayoutMkLst>
        </pc:sldLayoutChg>
        <pc:sldLayoutChg chg="del">
          <pc:chgData name="Fisher, Rodger A" userId="f758ab65-19e0-4cdc-947c-700f5bc1a8c1" providerId="ADAL" clId="{9A62E2B2-82A0-44FB-8B3A-6FDF2B7CFDDF}" dt="2024-08-12T22:05:12.592" v="284"/>
          <pc:sldLayoutMkLst>
            <pc:docMk/>
            <pc:sldMasterMk cId="2889208731" sldId="2147485456"/>
            <pc:sldLayoutMk cId="2290216534" sldId="2147485460"/>
          </pc:sldLayoutMkLst>
        </pc:sldLayoutChg>
        <pc:sldLayoutChg chg="del">
          <pc:chgData name="Fisher, Rodger A" userId="f758ab65-19e0-4cdc-947c-700f5bc1a8c1" providerId="ADAL" clId="{9A62E2B2-82A0-44FB-8B3A-6FDF2B7CFDDF}" dt="2024-08-12T22:05:12.592" v="284"/>
          <pc:sldLayoutMkLst>
            <pc:docMk/>
            <pc:sldMasterMk cId="2889208731" sldId="2147485456"/>
            <pc:sldLayoutMk cId="3709512199" sldId="2147485461"/>
          </pc:sldLayoutMkLst>
        </pc:sldLayoutChg>
        <pc:sldLayoutChg chg="del">
          <pc:chgData name="Fisher, Rodger A" userId="f758ab65-19e0-4cdc-947c-700f5bc1a8c1" providerId="ADAL" clId="{9A62E2B2-82A0-44FB-8B3A-6FDF2B7CFDDF}" dt="2024-08-12T22:05:12.592" v="284"/>
          <pc:sldLayoutMkLst>
            <pc:docMk/>
            <pc:sldMasterMk cId="2889208731" sldId="2147485456"/>
            <pc:sldLayoutMk cId="3324039957" sldId="2147485462"/>
          </pc:sldLayoutMkLst>
        </pc:sldLayoutChg>
        <pc:sldLayoutChg chg="del">
          <pc:chgData name="Fisher, Rodger A" userId="f758ab65-19e0-4cdc-947c-700f5bc1a8c1" providerId="ADAL" clId="{9A62E2B2-82A0-44FB-8B3A-6FDF2B7CFDDF}" dt="2024-08-12T22:05:12.592" v="284"/>
          <pc:sldLayoutMkLst>
            <pc:docMk/>
            <pc:sldMasterMk cId="2889208731" sldId="2147485456"/>
            <pc:sldLayoutMk cId="3958834614" sldId="2147485463"/>
          </pc:sldLayoutMkLst>
        </pc:sldLayoutChg>
        <pc:sldLayoutChg chg="del">
          <pc:chgData name="Fisher, Rodger A" userId="f758ab65-19e0-4cdc-947c-700f5bc1a8c1" providerId="ADAL" clId="{9A62E2B2-82A0-44FB-8B3A-6FDF2B7CFDDF}" dt="2024-08-12T22:05:12.592" v="284"/>
          <pc:sldLayoutMkLst>
            <pc:docMk/>
            <pc:sldMasterMk cId="2889208731" sldId="2147485456"/>
            <pc:sldLayoutMk cId="241425238" sldId="2147485464"/>
          </pc:sldLayoutMkLst>
        </pc:sldLayoutChg>
        <pc:sldLayoutChg chg="del">
          <pc:chgData name="Fisher, Rodger A" userId="f758ab65-19e0-4cdc-947c-700f5bc1a8c1" providerId="ADAL" clId="{9A62E2B2-82A0-44FB-8B3A-6FDF2B7CFDDF}" dt="2024-08-12T22:05:12.592" v="284"/>
          <pc:sldLayoutMkLst>
            <pc:docMk/>
            <pc:sldMasterMk cId="2889208731" sldId="2147485456"/>
            <pc:sldLayoutMk cId="1169898928" sldId="2147485465"/>
          </pc:sldLayoutMkLst>
        </pc:sldLayoutChg>
        <pc:sldLayoutChg chg="del">
          <pc:chgData name="Fisher, Rodger A" userId="f758ab65-19e0-4cdc-947c-700f5bc1a8c1" providerId="ADAL" clId="{9A62E2B2-82A0-44FB-8B3A-6FDF2B7CFDDF}" dt="2024-08-12T22:05:12.592" v="284"/>
          <pc:sldLayoutMkLst>
            <pc:docMk/>
            <pc:sldMasterMk cId="2889208731" sldId="2147485456"/>
            <pc:sldLayoutMk cId="2448566968" sldId="2147485466"/>
          </pc:sldLayoutMkLst>
        </pc:sldLayoutChg>
        <pc:sldLayoutChg chg="del">
          <pc:chgData name="Fisher, Rodger A" userId="f758ab65-19e0-4cdc-947c-700f5bc1a8c1" providerId="ADAL" clId="{9A62E2B2-82A0-44FB-8B3A-6FDF2B7CFDDF}" dt="2024-08-12T22:05:12.592" v="284"/>
          <pc:sldLayoutMkLst>
            <pc:docMk/>
            <pc:sldMasterMk cId="2889208731" sldId="2147485456"/>
            <pc:sldLayoutMk cId="2916922799" sldId="2147485467"/>
          </pc:sldLayoutMkLst>
        </pc:sldLayoutChg>
      </pc:sldMasterChg>
      <pc:sldMasterChg chg="del delSldLayout">
        <pc:chgData name="Fisher, Rodger A" userId="f758ab65-19e0-4cdc-947c-700f5bc1a8c1" providerId="ADAL" clId="{9A62E2B2-82A0-44FB-8B3A-6FDF2B7CFDDF}" dt="2024-08-12T22:05:12.593" v="285"/>
        <pc:sldMasterMkLst>
          <pc:docMk/>
          <pc:sldMasterMk cId="2711654238" sldId="2147485513"/>
        </pc:sldMasterMkLst>
        <pc:sldLayoutChg chg="del">
          <pc:chgData name="Fisher, Rodger A" userId="f758ab65-19e0-4cdc-947c-700f5bc1a8c1" providerId="ADAL" clId="{9A62E2B2-82A0-44FB-8B3A-6FDF2B7CFDDF}" dt="2024-08-12T22:05:12.593" v="285"/>
          <pc:sldLayoutMkLst>
            <pc:docMk/>
            <pc:sldMasterMk cId="2711654238" sldId="2147485513"/>
            <pc:sldLayoutMk cId="71005102" sldId="2147485514"/>
          </pc:sldLayoutMkLst>
        </pc:sldLayoutChg>
        <pc:sldLayoutChg chg="del">
          <pc:chgData name="Fisher, Rodger A" userId="f758ab65-19e0-4cdc-947c-700f5bc1a8c1" providerId="ADAL" clId="{9A62E2B2-82A0-44FB-8B3A-6FDF2B7CFDDF}" dt="2024-08-12T22:05:12.593" v="285"/>
          <pc:sldLayoutMkLst>
            <pc:docMk/>
            <pc:sldMasterMk cId="2711654238" sldId="2147485513"/>
            <pc:sldLayoutMk cId="3043247496" sldId="2147485515"/>
          </pc:sldLayoutMkLst>
        </pc:sldLayoutChg>
        <pc:sldLayoutChg chg="del">
          <pc:chgData name="Fisher, Rodger A" userId="f758ab65-19e0-4cdc-947c-700f5bc1a8c1" providerId="ADAL" clId="{9A62E2B2-82A0-44FB-8B3A-6FDF2B7CFDDF}" dt="2024-08-12T22:05:12.593" v="285"/>
          <pc:sldLayoutMkLst>
            <pc:docMk/>
            <pc:sldMasterMk cId="2711654238" sldId="2147485513"/>
            <pc:sldLayoutMk cId="3583988516" sldId="2147485516"/>
          </pc:sldLayoutMkLst>
        </pc:sldLayoutChg>
        <pc:sldLayoutChg chg="del">
          <pc:chgData name="Fisher, Rodger A" userId="f758ab65-19e0-4cdc-947c-700f5bc1a8c1" providerId="ADAL" clId="{9A62E2B2-82A0-44FB-8B3A-6FDF2B7CFDDF}" dt="2024-08-12T22:05:12.593" v="285"/>
          <pc:sldLayoutMkLst>
            <pc:docMk/>
            <pc:sldMasterMk cId="2711654238" sldId="2147485513"/>
            <pc:sldLayoutMk cId="1709872318" sldId="2147485517"/>
          </pc:sldLayoutMkLst>
        </pc:sldLayoutChg>
        <pc:sldLayoutChg chg="del">
          <pc:chgData name="Fisher, Rodger A" userId="f758ab65-19e0-4cdc-947c-700f5bc1a8c1" providerId="ADAL" clId="{9A62E2B2-82A0-44FB-8B3A-6FDF2B7CFDDF}" dt="2024-08-12T22:05:12.593" v="285"/>
          <pc:sldLayoutMkLst>
            <pc:docMk/>
            <pc:sldMasterMk cId="2711654238" sldId="2147485513"/>
            <pc:sldLayoutMk cId="2592859192" sldId="2147485518"/>
          </pc:sldLayoutMkLst>
        </pc:sldLayoutChg>
        <pc:sldLayoutChg chg="del">
          <pc:chgData name="Fisher, Rodger A" userId="f758ab65-19e0-4cdc-947c-700f5bc1a8c1" providerId="ADAL" clId="{9A62E2B2-82A0-44FB-8B3A-6FDF2B7CFDDF}" dt="2024-08-12T22:05:12.593" v="285"/>
          <pc:sldLayoutMkLst>
            <pc:docMk/>
            <pc:sldMasterMk cId="2711654238" sldId="2147485513"/>
            <pc:sldLayoutMk cId="1346803423" sldId="2147485519"/>
          </pc:sldLayoutMkLst>
        </pc:sldLayoutChg>
        <pc:sldLayoutChg chg="del">
          <pc:chgData name="Fisher, Rodger A" userId="f758ab65-19e0-4cdc-947c-700f5bc1a8c1" providerId="ADAL" clId="{9A62E2B2-82A0-44FB-8B3A-6FDF2B7CFDDF}" dt="2024-08-12T22:05:12.593" v="285"/>
          <pc:sldLayoutMkLst>
            <pc:docMk/>
            <pc:sldMasterMk cId="2711654238" sldId="2147485513"/>
            <pc:sldLayoutMk cId="4080042872" sldId="2147485520"/>
          </pc:sldLayoutMkLst>
        </pc:sldLayoutChg>
        <pc:sldLayoutChg chg="del">
          <pc:chgData name="Fisher, Rodger A" userId="f758ab65-19e0-4cdc-947c-700f5bc1a8c1" providerId="ADAL" clId="{9A62E2B2-82A0-44FB-8B3A-6FDF2B7CFDDF}" dt="2024-08-12T22:05:12.593" v="285"/>
          <pc:sldLayoutMkLst>
            <pc:docMk/>
            <pc:sldMasterMk cId="2711654238" sldId="2147485513"/>
            <pc:sldLayoutMk cId="353766293" sldId="2147485521"/>
          </pc:sldLayoutMkLst>
        </pc:sldLayoutChg>
        <pc:sldLayoutChg chg="del">
          <pc:chgData name="Fisher, Rodger A" userId="f758ab65-19e0-4cdc-947c-700f5bc1a8c1" providerId="ADAL" clId="{9A62E2B2-82A0-44FB-8B3A-6FDF2B7CFDDF}" dt="2024-08-12T22:05:12.593" v="285"/>
          <pc:sldLayoutMkLst>
            <pc:docMk/>
            <pc:sldMasterMk cId="2711654238" sldId="2147485513"/>
            <pc:sldLayoutMk cId="3474791008" sldId="2147485522"/>
          </pc:sldLayoutMkLst>
        </pc:sldLayoutChg>
        <pc:sldLayoutChg chg="del">
          <pc:chgData name="Fisher, Rodger A" userId="f758ab65-19e0-4cdc-947c-700f5bc1a8c1" providerId="ADAL" clId="{9A62E2B2-82A0-44FB-8B3A-6FDF2B7CFDDF}" dt="2024-08-12T22:05:12.593" v="285"/>
          <pc:sldLayoutMkLst>
            <pc:docMk/>
            <pc:sldMasterMk cId="2711654238" sldId="2147485513"/>
            <pc:sldLayoutMk cId="1295828407" sldId="2147485523"/>
          </pc:sldLayoutMkLst>
        </pc:sldLayoutChg>
        <pc:sldLayoutChg chg="del">
          <pc:chgData name="Fisher, Rodger A" userId="f758ab65-19e0-4cdc-947c-700f5bc1a8c1" providerId="ADAL" clId="{9A62E2B2-82A0-44FB-8B3A-6FDF2B7CFDDF}" dt="2024-08-12T22:05:12.593" v="285"/>
          <pc:sldLayoutMkLst>
            <pc:docMk/>
            <pc:sldMasterMk cId="2711654238" sldId="2147485513"/>
            <pc:sldLayoutMk cId="3219334049" sldId="2147485524"/>
          </pc:sldLayoutMkLst>
        </pc:sldLayoutChg>
        <pc:sldLayoutChg chg="del">
          <pc:chgData name="Fisher, Rodger A" userId="f758ab65-19e0-4cdc-947c-700f5bc1a8c1" providerId="ADAL" clId="{9A62E2B2-82A0-44FB-8B3A-6FDF2B7CFDDF}" dt="2024-08-12T22:05:12.593" v="285"/>
          <pc:sldLayoutMkLst>
            <pc:docMk/>
            <pc:sldMasterMk cId="2711654238" sldId="2147485513"/>
            <pc:sldLayoutMk cId="2311641838" sldId="2147485525"/>
          </pc:sldLayoutMkLst>
        </pc:sldLayoutChg>
        <pc:sldLayoutChg chg="del">
          <pc:chgData name="Fisher, Rodger A" userId="f758ab65-19e0-4cdc-947c-700f5bc1a8c1" providerId="ADAL" clId="{9A62E2B2-82A0-44FB-8B3A-6FDF2B7CFDDF}" dt="2024-08-12T22:05:12.593" v="285"/>
          <pc:sldLayoutMkLst>
            <pc:docMk/>
            <pc:sldMasterMk cId="2711654238" sldId="2147485513"/>
            <pc:sldLayoutMk cId="3680269331" sldId="2147485526"/>
          </pc:sldLayoutMkLst>
        </pc:sldLayoutChg>
        <pc:sldLayoutChg chg="del">
          <pc:chgData name="Fisher, Rodger A" userId="f758ab65-19e0-4cdc-947c-700f5bc1a8c1" providerId="ADAL" clId="{9A62E2B2-82A0-44FB-8B3A-6FDF2B7CFDDF}" dt="2024-08-12T22:05:12.593" v="285"/>
          <pc:sldLayoutMkLst>
            <pc:docMk/>
            <pc:sldMasterMk cId="2711654238" sldId="2147485513"/>
            <pc:sldLayoutMk cId="1209630623" sldId="2147485527"/>
          </pc:sldLayoutMkLst>
        </pc:sldLayoutChg>
      </pc:sldMasterChg>
      <pc:sldMasterChg chg="del delSldLayout">
        <pc:chgData name="Fisher, Rodger A" userId="f758ab65-19e0-4cdc-947c-700f5bc1a8c1" providerId="ADAL" clId="{9A62E2B2-82A0-44FB-8B3A-6FDF2B7CFDDF}" dt="2024-08-12T22:05:12.594" v="286"/>
        <pc:sldMasterMkLst>
          <pc:docMk/>
          <pc:sldMasterMk cId="3322953001" sldId="2147485585"/>
        </pc:sldMasterMkLst>
        <pc:sldLayoutChg chg="del">
          <pc:chgData name="Fisher, Rodger A" userId="f758ab65-19e0-4cdc-947c-700f5bc1a8c1" providerId="ADAL" clId="{9A62E2B2-82A0-44FB-8B3A-6FDF2B7CFDDF}" dt="2024-08-12T22:05:12.594" v="286"/>
          <pc:sldLayoutMkLst>
            <pc:docMk/>
            <pc:sldMasterMk cId="3322953001" sldId="2147485585"/>
            <pc:sldLayoutMk cId="3660258966" sldId="2147485586"/>
          </pc:sldLayoutMkLst>
        </pc:sldLayoutChg>
        <pc:sldLayoutChg chg="del">
          <pc:chgData name="Fisher, Rodger A" userId="f758ab65-19e0-4cdc-947c-700f5bc1a8c1" providerId="ADAL" clId="{9A62E2B2-82A0-44FB-8B3A-6FDF2B7CFDDF}" dt="2024-08-12T22:05:12.594" v="286"/>
          <pc:sldLayoutMkLst>
            <pc:docMk/>
            <pc:sldMasterMk cId="3322953001" sldId="2147485585"/>
            <pc:sldLayoutMk cId="2588138443" sldId="2147485587"/>
          </pc:sldLayoutMkLst>
        </pc:sldLayoutChg>
        <pc:sldLayoutChg chg="del">
          <pc:chgData name="Fisher, Rodger A" userId="f758ab65-19e0-4cdc-947c-700f5bc1a8c1" providerId="ADAL" clId="{9A62E2B2-82A0-44FB-8B3A-6FDF2B7CFDDF}" dt="2024-08-12T22:05:12.594" v="286"/>
          <pc:sldLayoutMkLst>
            <pc:docMk/>
            <pc:sldMasterMk cId="3322953001" sldId="2147485585"/>
            <pc:sldLayoutMk cId="2324801802" sldId="2147485588"/>
          </pc:sldLayoutMkLst>
        </pc:sldLayoutChg>
        <pc:sldLayoutChg chg="del">
          <pc:chgData name="Fisher, Rodger A" userId="f758ab65-19e0-4cdc-947c-700f5bc1a8c1" providerId="ADAL" clId="{9A62E2B2-82A0-44FB-8B3A-6FDF2B7CFDDF}" dt="2024-08-12T22:05:12.594" v="286"/>
          <pc:sldLayoutMkLst>
            <pc:docMk/>
            <pc:sldMasterMk cId="3322953001" sldId="2147485585"/>
            <pc:sldLayoutMk cId="3015438282" sldId="2147485589"/>
          </pc:sldLayoutMkLst>
        </pc:sldLayoutChg>
        <pc:sldLayoutChg chg="del">
          <pc:chgData name="Fisher, Rodger A" userId="f758ab65-19e0-4cdc-947c-700f5bc1a8c1" providerId="ADAL" clId="{9A62E2B2-82A0-44FB-8B3A-6FDF2B7CFDDF}" dt="2024-08-12T22:05:12.594" v="286"/>
          <pc:sldLayoutMkLst>
            <pc:docMk/>
            <pc:sldMasterMk cId="3322953001" sldId="2147485585"/>
            <pc:sldLayoutMk cId="2152623145" sldId="2147485590"/>
          </pc:sldLayoutMkLst>
        </pc:sldLayoutChg>
        <pc:sldLayoutChg chg="del">
          <pc:chgData name="Fisher, Rodger A" userId="f758ab65-19e0-4cdc-947c-700f5bc1a8c1" providerId="ADAL" clId="{9A62E2B2-82A0-44FB-8B3A-6FDF2B7CFDDF}" dt="2024-08-12T22:05:12.594" v="286"/>
          <pc:sldLayoutMkLst>
            <pc:docMk/>
            <pc:sldMasterMk cId="3322953001" sldId="2147485585"/>
            <pc:sldLayoutMk cId="3303623224" sldId="2147485591"/>
          </pc:sldLayoutMkLst>
        </pc:sldLayoutChg>
        <pc:sldLayoutChg chg="del">
          <pc:chgData name="Fisher, Rodger A" userId="f758ab65-19e0-4cdc-947c-700f5bc1a8c1" providerId="ADAL" clId="{9A62E2B2-82A0-44FB-8B3A-6FDF2B7CFDDF}" dt="2024-08-12T22:05:12.594" v="286"/>
          <pc:sldLayoutMkLst>
            <pc:docMk/>
            <pc:sldMasterMk cId="3322953001" sldId="2147485585"/>
            <pc:sldLayoutMk cId="2267170042" sldId="2147485592"/>
          </pc:sldLayoutMkLst>
        </pc:sldLayoutChg>
        <pc:sldLayoutChg chg="del">
          <pc:chgData name="Fisher, Rodger A" userId="f758ab65-19e0-4cdc-947c-700f5bc1a8c1" providerId="ADAL" clId="{9A62E2B2-82A0-44FB-8B3A-6FDF2B7CFDDF}" dt="2024-08-12T22:05:12.594" v="286"/>
          <pc:sldLayoutMkLst>
            <pc:docMk/>
            <pc:sldMasterMk cId="3322953001" sldId="2147485585"/>
            <pc:sldLayoutMk cId="2118278237" sldId="2147485593"/>
          </pc:sldLayoutMkLst>
        </pc:sldLayoutChg>
        <pc:sldLayoutChg chg="del">
          <pc:chgData name="Fisher, Rodger A" userId="f758ab65-19e0-4cdc-947c-700f5bc1a8c1" providerId="ADAL" clId="{9A62E2B2-82A0-44FB-8B3A-6FDF2B7CFDDF}" dt="2024-08-12T22:05:12.594" v="286"/>
          <pc:sldLayoutMkLst>
            <pc:docMk/>
            <pc:sldMasterMk cId="3322953001" sldId="2147485585"/>
            <pc:sldLayoutMk cId="1669549422" sldId="2147485594"/>
          </pc:sldLayoutMkLst>
        </pc:sldLayoutChg>
        <pc:sldLayoutChg chg="del">
          <pc:chgData name="Fisher, Rodger A" userId="f758ab65-19e0-4cdc-947c-700f5bc1a8c1" providerId="ADAL" clId="{9A62E2B2-82A0-44FB-8B3A-6FDF2B7CFDDF}" dt="2024-08-12T22:05:12.594" v="286"/>
          <pc:sldLayoutMkLst>
            <pc:docMk/>
            <pc:sldMasterMk cId="3322953001" sldId="2147485585"/>
            <pc:sldLayoutMk cId="348491825" sldId="2147485595"/>
          </pc:sldLayoutMkLst>
        </pc:sldLayoutChg>
        <pc:sldLayoutChg chg="del">
          <pc:chgData name="Fisher, Rodger A" userId="f758ab65-19e0-4cdc-947c-700f5bc1a8c1" providerId="ADAL" clId="{9A62E2B2-82A0-44FB-8B3A-6FDF2B7CFDDF}" dt="2024-08-12T22:05:12.594" v="286"/>
          <pc:sldLayoutMkLst>
            <pc:docMk/>
            <pc:sldMasterMk cId="3322953001" sldId="2147485585"/>
            <pc:sldLayoutMk cId="2081213470" sldId="2147485596"/>
          </pc:sldLayoutMkLst>
        </pc:sldLayoutChg>
        <pc:sldLayoutChg chg="del">
          <pc:chgData name="Fisher, Rodger A" userId="f758ab65-19e0-4cdc-947c-700f5bc1a8c1" providerId="ADAL" clId="{9A62E2B2-82A0-44FB-8B3A-6FDF2B7CFDDF}" dt="2024-08-12T22:05:12.594" v="286"/>
          <pc:sldLayoutMkLst>
            <pc:docMk/>
            <pc:sldMasterMk cId="3322953001" sldId="2147485585"/>
            <pc:sldLayoutMk cId="1508074384" sldId="2147485597"/>
          </pc:sldLayoutMkLst>
        </pc:sldLayoutChg>
        <pc:sldLayoutChg chg="del">
          <pc:chgData name="Fisher, Rodger A" userId="f758ab65-19e0-4cdc-947c-700f5bc1a8c1" providerId="ADAL" clId="{9A62E2B2-82A0-44FB-8B3A-6FDF2B7CFDDF}" dt="2024-08-12T22:05:12.594" v="286"/>
          <pc:sldLayoutMkLst>
            <pc:docMk/>
            <pc:sldMasterMk cId="3322953001" sldId="2147485585"/>
            <pc:sldLayoutMk cId="302014004" sldId="2147485598"/>
          </pc:sldLayoutMkLst>
        </pc:sldLayoutChg>
        <pc:sldLayoutChg chg="del">
          <pc:chgData name="Fisher, Rodger A" userId="f758ab65-19e0-4cdc-947c-700f5bc1a8c1" providerId="ADAL" clId="{9A62E2B2-82A0-44FB-8B3A-6FDF2B7CFDDF}" dt="2024-08-12T22:05:12.594" v="286"/>
          <pc:sldLayoutMkLst>
            <pc:docMk/>
            <pc:sldMasterMk cId="3322953001" sldId="2147485585"/>
            <pc:sldLayoutMk cId="3564090344" sldId="2147485599"/>
          </pc:sldLayoutMkLst>
        </pc:sldLayoutChg>
      </pc:sldMasterChg>
      <pc:sldMasterChg chg="del delSldLayout">
        <pc:chgData name="Fisher, Rodger A" userId="f758ab65-19e0-4cdc-947c-700f5bc1a8c1" providerId="ADAL" clId="{9A62E2B2-82A0-44FB-8B3A-6FDF2B7CFDDF}" dt="2024-08-12T22:05:12.594" v="287"/>
        <pc:sldMasterMkLst>
          <pc:docMk/>
          <pc:sldMasterMk cId="3566923048" sldId="2147485600"/>
        </pc:sldMasterMkLst>
        <pc:sldLayoutChg chg="del">
          <pc:chgData name="Fisher, Rodger A" userId="f758ab65-19e0-4cdc-947c-700f5bc1a8c1" providerId="ADAL" clId="{9A62E2B2-82A0-44FB-8B3A-6FDF2B7CFDDF}" dt="2024-08-12T22:05:12.594" v="287"/>
          <pc:sldLayoutMkLst>
            <pc:docMk/>
            <pc:sldMasterMk cId="3566923048" sldId="2147485600"/>
            <pc:sldLayoutMk cId="2737287090" sldId="2147485601"/>
          </pc:sldLayoutMkLst>
        </pc:sldLayoutChg>
        <pc:sldLayoutChg chg="del">
          <pc:chgData name="Fisher, Rodger A" userId="f758ab65-19e0-4cdc-947c-700f5bc1a8c1" providerId="ADAL" clId="{9A62E2B2-82A0-44FB-8B3A-6FDF2B7CFDDF}" dt="2024-08-12T22:05:12.594" v="287"/>
          <pc:sldLayoutMkLst>
            <pc:docMk/>
            <pc:sldMasterMk cId="3566923048" sldId="2147485600"/>
            <pc:sldLayoutMk cId="2310848739" sldId="2147485602"/>
          </pc:sldLayoutMkLst>
        </pc:sldLayoutChg>
        <pc:sldLayoutChg chg="del">
          <pc:chgData name="Fisher, Rodger A" userId="f758ab65-19e0-4cdc-947c-700f5bc1a8c1" providerId="ADAL" clId="{9A62E2B2-82A0-44FB-8B3A-6FDF2B7CFDDF}" dt="2024-08-12T22:05:12.594" v="287"/>
          <pc:sldLayoutMkLst>
            <pc:docMk/>
            <pc:sldMasterMk cId="3566923048" sldId="2147485600"/>
            <pc:sldLayoutMk cId="586250713" sldId="2147485603"/>
          </pc:sldLayoutMkLst>
        </pc:sldLayoutChg>
        <pc:sldLayoutChg chg="del">
          <pc:chgData name="Fisher, Rodger A" userId="f758ab65-19e0-4cdc-947c-700f5bc1a8c1" providerId="ADAL" clId="{9A62E2B2-82A0-44FB-8B3A-6FDF2B7CFDDF}" dt="2024-08-12T22:05:12.594" v="287"/>
          <pc:sldLayoutMkLst>
            <pc:docMk/>
            <pc:sldMasterMk cId="3566923048" sldId="2147485600"/>
            <pc:sldLayoutMk cId="3849655009" sldId="2147485604"/>
          </pc:sldLayoutMkLst>
        </pc:sldLayoutChg>
        <pc:sldLayoutChg chg="del">
          <pc:chgData name="Fisher, Rodger A" userId="f758ab65-19e0-4cdc-947c-700f5bc1a8c1" providerId="ADAL" clId="{9A62E2B2-82A0-44FB-8B3A-6FDF2B7CFDDF}" dt="2024-08-12T22:05:12.594" v="287"/>
          <pc:sldLayoutMkLst>
            <pc:docMk/>
            <pc:sldMasterMk cId="3566923048" sldId="2147485600"/>
            <pc:sldLayoutMk cId="3745922228" sldId="2147485605"/>
          </pc:sldLayoutMkLst>
        </pc:sldLayoutChg>
        <pc:sldLayoutChg chg="del">
          <pc:chgData name="Fisher, Rodger A" userId="f758ab65-19e0-4cdc-947c-700f5bc1a8c1" providerId="ADAL" clId="{9A62E2B2-82A0-44FB-8B3A-6FDF2B7CFDDF}" dt="2024-08-12T22:05:12.594" v="287"/>
          <pc:sldLayoutMkLst>
            <pc:docMk/>
            <pc:sldMasterMk cId="3566923048" sldId="2147485600"/>
            <pc:sldLayoutMk cId="182388199" sldId="2147485606"/>
          </pc:sldLayoutMkLst>
        </pc:sldLayoutChg>
        <pc:sldLayoutChg chg="del">
          <pc:chgData name="Fisher, Rodger A" userId="f758ab65-19e0-4cdc-947c-700f5bc1a8c1" providerId="ADAL" clId="{9A62E2B2-82A0-44FB-8B3A-6FDF2B7CFDDF}" dt="2024-08-12T22:05:12.594" v="287"/>
          <pc:sldLayoutMkLst>
            <pc:docMk/>
            <pc:sldMasterMk cId="3566923048" sldId="2147485600"/>
            <pc:sldLayoutMk cId="1415472734" sldId="2147485607"/>
          </pc:sldLayoutMkLst>
        </pc:sldLayoutChg>
        <pc:sldLayoutChg chg="del">
          <pc:chgData name="Fisher, Rodger A" userId="f758ab65-19e0-4cdc-947c-700f5bc1a8c1" providerId="ADAL" clId="{9A62E2B2-82A0-44FB-8B3A-6FDF2B7CFDDF}" dt="2024-08-12T22:05:12.594" v="287"/>
          <pc:sldLayoutMkLst>
            <pc:docMk/>
            <pc:sldMasterMk cId="3566923048" sldId="2147485600"/>
            <pc:sldLayoutMk cId="2272644815" sldId="2147485608"/>
          </pc:sldLayoutMkLst>
        </pc:sldLayoutChg>
        <pc:sldLayoutChg chg="del">
          <pc:chgData name="Fisher, Rodger A" userId="f758ab65-19e0-4cdc-947c-700f5bc1a8c1" providerId="ADAL" clId="{9A62E2B2-82A0-44FB-8B3A-6FDF2B7CFDDF}" dt="2024-08-12T22:05:12.594" v="287"/>
          <pc:sldLayoutMkLst>
            <pc:docMk/>
            <pc:sldMasterMk cId="3566923048" sldId="2147485600"/>
            <pc:sldLayoutMk cId="3493985155" sldId="2147485609"/>
          </pc:sldLayoutMkLst>
        </pc:sldLayoutChg>
        <pc:sldLayoutChg chg="del">
          <pc:chgData name="Fisher, Rodger A" userId="f758ab65-19e0-4cdc-947c-700f5bc1a8c1" providerId="ADAL" clId="{9A62E2B2-82A0-44FB-8B3A-6FDF2B7CFDDF}" dt="2024-08-12T22:05:12.594" v="287"/>
          <pc:sldLayoutMkLst>
            <pc:docMk/>
            <pc:sldMasterMk cId="3566923048" sldId="2147485600"/>
            <pc:sldLayoutMk cId="4200384341" sldId="2147485610"/>
          </pc:sldLayoutMkLst>
        </pc:sldLayoutChg>
        <pc:sldLayoutChg chg="del">
          <pc:chgData name="Fisher, Rodger A" userId="f758ab65-19e0-4cdc-947c-700f5bc1a8c1" providerId="ADAL" clId="{9A62E2B2-82A0-44FB-8B3A-6FDF2B7CFDDF}" dt="2024-08-12T22:05:12.594" v="287"/>
          <pc:sldLayoutMkLst>
            <pc:docMk/>
            <pc:sldMasterMk cId="3566923048" sldId="2147485600"/>
            <pc:sldLayoutMk cId="4267098910" sldId="2147485611"/>
          </pc:sldLayoutMkLst>
        </pc:sldLayoutChg>
        <pc:sldLayoutChg chg="del">
          <pc:chgData name="Fisher, Rodger A" userId="f758ab65-19e0-4cdc-947c-700f5bc1a8c1" providerId="ADAL" clId="{9A62E2B2-82A0-44FB-8B3A-6FDF2B7CFDDF}" dt="2024-08-12T22:05:12.594" v="287"/>
          <pc:sldLayoutMkLst>
            <pc:docMk/>
            <pc:sldMasterMk cId="3566923048" sldId="2147485600"/>
            <pc:sldLayoutMk cId="3968227706" sldId="2147485612"/>
          </pc:sldLayoutMkLst>
        </pc:sldLayoutChg>
        <pc:sldLayoutChg chg="del">
          <pc:chgData name="Fisher, Rodger A" userId="f758ab65-19e0-4cdc-947c-700f5bc1a8c1" providerId="ADAL" clId="{9A62E2B2-82A0-44FB-8B3A-6FDF2B7CFDDF}" dt="2024-08-12T22:05:12.594" v="287"/>
          <pc:sldLayoutMkLst>
            <pc:docMk/>
            <pc:sldMasterMk cId="3566923048" sldId="2147485600"/>
            <pc:sldLayoutMk cId="2581207217" sldId="2147485613"/>
          </pc:sldLayoutMkLst>
        </pc:sldLayoutChg>
        <pc:sldLayoutChg chg="del">
          <pc:chgData name="Fisher, Rodger A" userId="f758ab65-19e0-4cdc-947c-700f5bc1a8c1" providerId="ADAL" clId="{9A62E2B2-82A0-44FB-8B3A-6FDF2B7CFDDF}" dt="2024-08-12T22:05:12.594" v="287"/>
          <pc:sldLayoutMkLst>
            <pc:docMk/>
            <pc:sldMasterMk cId="3566923048" sldId="2147485600"/>
            <pc:sldLayoutMk cId="4274054036" sldId="2147485614"/>
          </pc:sldLayoutMkLst>
        </pc:sldLayoutChg>
      </pc:sldMasterChg>
      <pc:sldMasterChg chg="del delSldLayout">
        <pc:chgData name="Fisher, Rodger A" userId="f758ab65-19e0-4cdc-947c-700f5bc1a8c1" providerId="ADAL" clId="{9A62E2B2-82A0-44FB-8B3A-6FDF2B7CFDDF}" dt="2024-08-12T22:05:12.595" v="288"/>
        <pc:sldMasterMkLst>
          <pc:docMk/>
          <pc:sldMasterMk cId="3002839755" sldId="2147485627"/>
        </pc:sldMasterMkLst>
        <pc:sldLayoutChg chg="del">
          <pc:chgData name="Fisher, Rodger A" userId="f758ab65-19e0-4cdc-947c-700f5bc1a8c1" providerId="ADAL" clId="{9A62E2B2-82A0-44FB-8B3A-6FDF2B7CFDDF}" dt="2024-08-12T22:05:12.595" v="288"/>
          <pc:sldLayoutMkLst>
            <pc:docMk/>
            <pc:sldMasterMk cId="3002839755" sldId="2147485627"/>
            <pc:sldLayoutMk cId="3748835858" sldId="2147485628"/>
          </pc:sldLayoutMkLst>
        </pc:sldLayoutChg>
        <pc:sldLayoutChg chg="del">
          <pc:chgData name="Fisher, Rodger A" userId="f758ab65-19e0-4cdc-947c-700f5bc1a8c1" providerId="ADAL" clId="{9A62E2B2-82A0-44FB-8B3A-6FDF2B7CFDDF}" dt="2024-08-12T22:05:12.595" v="288"/>
          <pc:sldLayoutMkLst>
            <pc:docMk/>
            <pc:sldMasterMk cId="3002839755" sldId="2147485627"/>
            <pc:sldLayoutMk cId="208644036" sldId="2147485629"/>
          </pc:sldLayoutMkLst>
        </pc:sldLayoutChg>
        <pc:sldLayoutChg chg="del">
          <pc:chgData name="Fisher, Rodger A" userId="f758ab65-19e0-4cdc-947c-700f5bc1a8c1" providerId="ADAL" clId="{9A62E2B2-82A0-44FB-8B3A-6FDF2B7CFDDF}" dt="2024-08-12T22:05:12.595" v="288"/>
          <pc:sldLayoutMkLst>
            <pc:docMk/>
            <pc:sldMasterMk cId="3002839755" sldId="2147485627"/>
            <pc:sldLayoutMk cId="2320900492" sldId="2147485630"/>
          </pc:sldLayoutMkLst>
        </pc:sldLayoutChg>
        <pc:sldLayoutChg chg="del">
          <pc:chgData name="Fisher, Rodger A" userId="f758ab65-19e0-4cdc-947c-700f5bc1a8c1" providerId="ADAL" clId="{9A62E2B2-82A0-44FB-8B3A-6FDF2B7CFDDF}" dt="2024-08-12T22:05:12.595" v="288"/>
          <pc:sldLayoutMkLst>
            <pc:docMk/>
            <pc:sldMasterMk cId="3002839755" sldId="2147485627"/>
            <pc:sldLayoutMk cId="512629894" sldId="2147485631"/>
          </pc:sldLayoutMkLst>
        </pc:sldLayoutChg>
        <pc:sldLayoutChg chg="del">
          <pc:chgData name="Fisher, Rodger A" userId="f758ab65-19e0-4cdc-947c-700f5bc1a8c1" providerId="ADAL" clId="{9A62E2B2-82A0-44FB-8B3A-6FDF2B7CFDDF}" dt="2024-08-12T22:05:12.595" v="288"/>
          <pc:sldLayoutMkLst>
            <pc:docMk/>
            <pc:sldMasterMk cId="3002839755" sldId="2147485627"/>
            <pc:sldLayoutMk cId="3246419635" sldId="2147485632"/>
          </pc:sldLayoutMkLst>
        </pc:sldLayoutChg>
        <pc:sldLayoutChg chg="del">
          <pc:chgData name="Fisher, Rodger A" userId="f758ab65-19e0-4cdc-947c-700f5bc1a8c1" providerId="ADAL" clId="{9A62E2B2-82A0-44FB-8B3A-6FDF2B7CFDDF}" dt="2024-08-12T22:05:12.595" v="288"/>
          <pc:sldLayoutMkLst>
            <pc:docMk/>
            <pc:sldMasterMk cId="3002839755" sldId="2147485627"/>
            <pc:sldLayoutMk cId="2792593493" sldId="2147485633"/>
          </pc:sldLayoutMkLst>
        </pc:sldLayoutChg>
        <pc:sldLayoutChg chg="del">
          <pc:chgData name="Fisher, Rodger A" userId="f758ab65-19e0-4cdc-947c-700f5bc1a8c1" providerId="ADAL" clId="{9A62E2B2-82A0-44FB-8B3A-6FDF2B7CFDDF}" dt="2024-08-12T22:05:12.595" v="288"/>
          <pc:sldLayoutMkLst>
            <pc:docMk/>
            <pc:sldMasterMk cId="3002839755" sldId="2147485627"/>
            <pc:sldLayoutMk cId="148349049" sldId="2147485634"/>
          </pc:sldLayoutMkLst>
        </pc:sldLayoutChg>
        <pc:sldLayoutChg chg="del">
          <pc:chgData name="Fisher, Rodger A" userId="f758ab65-19e0-4cdc-947c-700f5bc1a8c1" providerId="ADAL" clId="{9A62E2B2-82A0-44FB-8B3A-6FDF2B7CFDDF}" dt="2024-08-12T22:05:12.595" v="288"/>
          <pc:sldLayoutMkLst>
            <pc:docMk/>
            <pc:sldMasterMk cId="3002839755" sldId="2147485627"/>
            <pc:sldLayoutMk cId="2855524798" sldId="2147485635"/>
          </pc:sldLayoutMkLst>
        </pc:sldLayoutChg>
        <pc:sldLayoutChg chg="del">
          <pc:chgData name="Fisher, Rodger A" userId="f758ab65-19e0-4cdc-947c-700f5bc1a8c1" providerId="ADAL" clId="{9A62E2B2-82A0-44FB-8B3A-6FDF2B7CFDDF}" dt="2024-08-12T22:05:12.595" v="288"/>
          <pc:sldLayoutMkLst>
            <pc:docMk/>
            <pc:sldMasterMk cId="3002839755" sldId="2147485627"/>
            <pc:sldLayoutMk cId="1583513263" sldId="2147485636"/>
          </pc:sldLayoutMkLst>
        </pc:sldLayoutChg>
        <pc:sldLayoutChg chg="del">
          <pc:chgData name="Fisher, Rodger A" userId="f758ab65-19e0-4cdc-947c-700f5bc1a8c1" providerId="ADAL" clId="{9A62E2B2-82A0-44FB-8B3A-6FDF2B7CFDDF}" dt="2024-08-12T22:05:12.595" v="288"/>
          <pc:sldLayoutMkLst>
            <pc:docMk/>
            <pc:sldMasterMk cId="3002839755" sldId="2147485627"/>
            <pc:sldLayoutMk cId="2687629607" sldId="2147485637"/>
          </pc:sldLayoutMkLst>
        </pc:sldLayoutChg>
        <pc:sldLayoutChg chg="del">
          <pc:chgData name="Fisher, Rodger A" userId="f758ab65-19e0-4cdc-947c-700f5bc1a8c1" providerId="ADAL" clId="{9A62E2B2-82A0-44FB-8B3A-6FDF2B7CFDDF}" dt="2024-08-12T22:05:12.595" v="288"/>
          <pc:sldLayoutMkLst>
            <pc:docMk/>
            <pc:sldMasterMk cId="3002839755" sldId="2147485627"/>
            <pc:sldLayoutMk cId="2954281785" sldId="2147485638"/>
          </pc:sldLayoutMkLst>
        </pc:sldLayoutChg>
        <pc:sldLayoutChg chg="del">
          <pc:chgData name="Fisher, Rodger A" userId="f758ab65-19e0-4cdc-947c-700f5bc1a8c1" providerId="ADAL" clId="{9A62E2B2-82A0-44FB-8B3A-6FDF2B7CFDDF}" dt="2024-08-12T22:05:12.595" v="288"/>
          <pc:sldLayoutMkLst>
            <pc:docMk/>
            <pc:sldMasterMk cId="3002839755" sldId="2147485627"/>
            <pc:sldLayoutMk cId="2280915827" sldId="2147485639"/>
          </pc:sldLayoutMkLst>
        </pc:sldLayoutChg>
        <pc:sldLayoutChg chg="del">
          <pc:chgData name="Fisher, Rodger A" userId="f758ab65-19e0-4cdc-947c-700f5bc1a8c1" providerId="ADAL" clId="{9A62E2B2-82A0-44FB-8B3A-6FDF2B7CFDDF}" dt="2024-08-12T22:05:12.595" v="288"/>
          <pc:sldLayoutMkLst>
            <pc:docMk/>
            <pc:sldMasterMk cId="3002839755" sldId="2147485627"/>
            <pc:sldLayoutMk cId="1536069883" sldId="2147485640"/>
          </pc:sldLayoutMkLst>
        </pc:sldLayoutChg>
        <pc:sldLayoutChg chg="del">
          <pc:chgData name="Fisher, Rodger A" userId="f758ab65-19e0-4cdc-947c-700f5bc1a8c1" providerId="ADAL" clId="{9A62E2B2-82A0-44FB-8B3A-6FDF2B7CFDDF}" dt="2024-08-12T22:05:12.595" v="288"/>
          <pc:sldLayoutMkLst>
            <pc:docMk/>
            <pc:sldMasterMk cId="3002839755" sldId="2147485627"/>
            <pc:sldLayoutMk cId="2007214333" sldId="2147485641"/>
          </pc:sldLayoutMkLst>
        </pc:sldLayoutChg>
      </pc:sldMasterChg>
      <pc:sldMasterChg chg="del delSldLayout">
        <pc:chgData name="Fisher, Rodger A" userId="f758ab65-19e0-4cdc-947c-700f5bc1a8c1" providerId="ADAL" clId="{9A62E2B2-82A0-44FB-8B3A-6FDF2B7CFDDF}" dt="2024-08-12T22:05:12.596" v="289"/>
        <pc:sldMasterMkLst>
          <pc:docMk/>
          <pc:sldMasterMk cId="2141532103" sldId="2147485642"/>
        </pc:sldMasterMkLst>
        <pc:sldLayoutChg chg="del">
          <pc:chgData name="Fisher, Rodger A" userId="f758ab65-19e0-4cdc-947c-700f5bc1a8c1" providerId="ADAL" clId="{9A62E2B2-82A0-44FB-8B3A-6FDF2B7CFDDF}" dt="2024-08-12T22:05:12.596" v="289"/>
          <pc:sldLayoutMkLst>
            <pc:docMk/>
            <pc:sldMasterMk cId="2141532103" sldId="2147485642"/>
            <pc:sldLayoutMk cId="2855933870" sldId="2147485643"/>
          </pc:sldLayoutMkLst>
        </pc:sldLayoutChg>
        <pc:sldLayoutChg chg="del">
          <pc:chgData name="Fisher, Rodger A" userId="f758ab65-19e0-4cdc-947c-700f5bc1a8c1" providerId="ADAL" clId="{9A62E2B2-82A0-44FB-8B3A-6FDF2B7CFDDF}" dt="2024-08-12T22:05:12.596" v="289"/>
          <pc:sldLayoutMkLst>
            <pc:docMk/>
            <pc:sldMasterMk cId="2141532103" sldId="2147485642"/>
            <pc:sldLayoutMk cId="471061922" sldId="2147485644"/>
          </pc:sldLayoutMkLst>
        </pc:sldLayoutChg>
        <pc:sldLayoutChg chg="del">
          <pc:chgData name="Fisher, Rodger A" userId="f758ab65-19e0-4cdc-947c-700f5bc1a8c1" providerId="ADAL" clId="{9A62E2B2-82A0-44FB-8B3A-6FDF2B7CFDDF}" dt="2024-08-12T22:05:12.596" v="289"/>
          <pc:sldLayoutMkLst>
            <pc:docMk/>
            <pc:sldMasterMk cId="2141532103" sldId="2147485642"/>
            <pc:sldLayoutMk cId="2507892221" sldId="2147485645"/>
          </pc:sldLayoutMkLst>
        </pc:sldLayoutChg>
        <pc:sldLayoutChg chg="del">
          <pc:chgData name="Fisher, Rodger A" userId="f758ab65-19e0-4cdc-947c-700f5bc1a8c1" providerId="ADAL" clId="{9A62E2B2-82A0-44FB-8B3A-6FDF2B7CFDDF}" dt="2024-08-12T22:05:12.596" v="289"/>
          <pc:sldLayoutMkLst>
            <pc:docMk/>
            <pc:sldMasterMk cId="2141532103" sldId="2147485642"/>
            <pc:sldLayoutMk cId="4049488015" sldId="2147485646"/>
          </pc:sldLayoutMkLst>
        </pc:sldLayoutChg>
        <pc:sldLayoutChg chg="del">
          <pc:chgData name="Fisher, Rodger A" userId="f758ab65-19e0-4cdc-947c-700f5bc1a8c1" providerId="ADAL" clId="{9A62E2B2-82A0-44FB-8B3A-6FDF2B7CFDDF}" dt="2024-08-12T22:05:12.596" v="289"/>
          <pc:sldLayoutMkLst>
            <pc:docMk/>
            <pc:sldMasterMk cId="2141532103" sldId="2147485642"/>
            <pc:sldLayoutMk cId="3180964241" sldId="2147485647"/>
          </pc:sldLayoutMkLst>
        </pc:sldLayoutChg>
        <pc:sldLayoutChg chg="del">
          <pc:chgData name="Fisher, Rodger A" userId="f758ab65-19e0-4cdc-947c-700f5bc1a8c1" providerId="ADAL" clId="{9A62E2B2-82A0-44FB-8B3A-6FDF2B7CFDDF}" dt="2024-08-12T22:05:12.596" v="289"/>
          <pc:sldLayoutMkLst>
            <pc:docMk/>
            <pc:sldMasterMk cId="2141532103" sldId="2147485642"/>
            <pc:sldLayoutMk cId="2549603038" sldId="2147485648"/>
          </pc:sldLayoutMkLst>
        </pc:sldLayoutChg>
        <pc:sldLayoutChg chg="del">
          <pc:chgData name="Fisher, Rodger A" userId="f758ab65-19e0-4cdc-947c-700f5bc1a8c1" providerId="ADAL" clId="{9A62E2B2-82A0-44FB-8B3A-6FDF2B7CFDDF}" dt="2024-08-12T22:05:12.596" v="289"/>
          <pc:sldLayoutMkLst>
            <pc:docMk/>
            <pc:sldMasterMk cId="2141532103" sldId="2147485642"/>
            <pc:sldLayoutMk cId="464630754" sldId="2147485649"/>
          </pc:sldLayoutMkLst>
        </pc:sldLayoutChg>
        <pc:sldLayoutChg chg="del">
          <pc:chgData name="Fisher, Rodger A" userId="f758ab65-19e0-4cdc-947c-700f5bc1a8c1" providerId="ADAL" clId="{9A62E2B2-82A0-44FB-8B3A-6FDF2B7CFDDF}" dt="2024-08-12T22:05:12.596" v="289"/>
          <pc:sldLayoutMkLst>
            <pc:docMk/>
            <pc:sldMasterMk cId="2141532103" sldId="2147485642"/>
            <pc:sldLayoutMk cId="3499540424" sldId="2147485650"/>
          </pc:sldLayoutMkLst>
        </pc:sldLayoutChg>
        <pc:sldLayoutChg chg="del">
          <pc:chgData name="Fisher, Rodger A" userId="f758ab65-19e0-4cdc-947c-700f5bc1a8c1" providerId="ADAL" clId="{9A62E2B2-82A0-44FB-8B3A-6FDF2B7CFDDF}" dt="2024-08-12T22:05:12.596" v="289"/>
          <pc:sldLayoutMkLst>
            <pc:docMk/>
            <pc:sldMasterMk cId="2141532103" sldId="2147485642"/>
            <pc:sldLayoutMk cId="1819182483" sldId="2147485651"/>
          </pc:sldLayoutMkLst>
        </pc:sldLayoutChg>
        <pc:sldLayoutChg chg="del">
          <pc:chgData name="Fisher, Rodger A" userId="f758ab65-19e0-4cdc-947c-700f5bc1a8c1" providerId="ADAL" clId="{9A62E2B2-82A0-44FB-8B3A-6FDF2B7CFDDF}" dt="2024-08-12T22:05:12.596" v="289"/>
          <pc:sldLayoutMkLst>
            <pc:docMk/>
            <pc:sldMasterMk cId="2141532103" sldId="2147485642"/>
            <pc:sldLayoutMk cId="2717075067" sldId="2147485652"/>
          </pc:sldLayoutMkLst>
        </pc:sldLayoutChg>
        <pc:sldLayoutChg chg="del">
          <pc:chgData name="Fisher, Rodger A" userId="f758ab65-19e0-4cdc-947c-700f5bc1a8c1" providerId="ADAL" clId="{9A62E2B2-82A0-44FB-8B3A-6FDF2B7CFDDF}" dt="2024-08-12T22:05:12.596" v="289"/>
          <pc:sldLayoutMkLst>
            <pc:docMk/>
            <pc:sldMasterMk cId="2141532103" sldId="2147485642"/>
            <pc:sldLayoutMk cId="3014820961" sldId="2147485653"/>
          </pc:sldLayoutMkLst>
        </pc:sldLayoutChg>
        <pc:sldLayoutChg chg="del">
          <pc:chgData name="Fisher, Rodger A" userId="f758ab65-19e0-4cdc-947c-700f5bc1a8c1" providerId="ADAL" clId="{9A62E2B2-82A0-44FB-8B3A-6FDF2B7CFDDF}" dt="2024-08-12T22:05:12.596" v="289"/>
          <pc:sldLayoutMkLst>
            <pc:docMk/>
            <pc:sldMasterMk cId="2141532103" sldId="2147485642"/>
            <pc:sldLayoutMk cId="3286801726" sldId="2147485654"/>
          </pc:sldLayoutMkLst>
        </pc:sldLayoutChg>
        <pc:sldLayoutChg chg="del">
          <pc:chgData name="Fisher, Rodger A" userId="f758ab65-19e0-4cdc-947c-700f5bc1a8c1" providerId="ADAL" clId="{9A62E2B2-82A0-44FB-8B3A-6FDF2B7CFDDF}" dt="2024-08-12T21:53:31.909" v="30" actId="2696"/>
          <pc:sldLayoutMkLst>
            <pc:docMk/>
            <pc:sldMasterMk cId="2141532103" sldId="2147485642"/>
            <pc:sldLayoutMk cId="765240761" sldId="2147485655"/>
          </pc:sldLayoutMkLst>
        </pc:sldLayoutChg>
        <pc:sldLayoutChg chg="del">
          <pc:chgData name="Fisher, Rodger A" userId="f758ab65-19e0-4cdc-947c-700f5bc1a8c1" providerId="ADAL" clId="{9A62E2B2-82A0-44FB-8B3A-6FDF2B7CFDDF}" dt="2024-08-12T22:05:12.596" v="289"/>
          <pc:sldLayoutMkLst>
            <pc:docMk/>
            <pc:sldMasterMk cId="2141532103" sldId="2147485642"/>
            <pc:sldLayoutMk cId="2833488796" sldId="214748565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6A52BC-CBD5-4874-B632-43A30D29046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6D38F773-268B-4E68-BBC0-9075C764663A}">
      <dgm:prSet custT="1">
        <dgm:style>
          <a:lnRef idx="2">
            <a:schemeClr val="accent1"/>
          </a:lnRef>
          <a:fillRef idx="1">
            <a:schemeClr val="lt1"/>
          </a:fillRef>
          <a:effectRef idx="0">
            <a:schemeClr val="accent1"/>
          </a:effectRef>
          <a:fontRef idx="minor">
            <a:schemeClr val="dk1"/>
          </a:fontRef>
        </dgm:style>
      </dgm:prSet>
      <dgm:spPr/>
      <dgm:t>
        <a:bodyPr/>
        <a:lstStyle/>
        <a:p>
          <a:r>
            <a:rPr lang="en-US" sz="2000">
              <a:latin typeface="Calibri" panose="020F0502020204030204" pitchFamily="34" charset="0"/>
              <a:cs typeface="Calibri" panose="020F0502020204030204" pitchFamily="34" charset="0"/>
            </a:rPr>
            <a:t>Based on NC’s RSV surveillance data, which indicates a trend of an earlier start to the RSV season, </a:t>
          </a:r>
          <a:r>
            <a:rPr lang="en-US" sz="2000" b="1">
              <a:latin typeface="Calibri" panose="020F0502020204030204" pitchFamily="34" charset="0"/>
              <a:cs typeface="Calibri" panose="020F0502020204030204" pitchFamily="34" charset="0"/>
            </a:rPr>
            <a:t>NCDHHS is recommending administrations of </a:t>
          </a:r>
          <a:r>
            <a:rPr lang="en-US" sz="2000" b="1" err="1">
              <a:latin typeface="Calibri" panose="020F0502020204030204" pitchFamily="34" charset="0"/>
              <a:cs typeface="Calibri" panose="020F0502020204030204" pitchFamily="34" charset="0"/>
            </a:rPr>
            <a:t>Beyfortus</a:t>
          </a:r>
          <a:r>
            <a:rPr lang="en-US" sz="2000" b="1">
              <a:latin typeface="Calibri" panose="020F0502020204030204" pitchFamily="34" charset="0"/>
              <a:cs typeface="Calibri" panose="020F0502020204030204" pitchFamily="34" charset="0"/>
            </a:rPr>
            <a:t>® and ABRYSVO® earlier than CDC’s national recommendation</a:t>
          </a:r>
          <a:r>
            <a:rPr lang="en-US" sz="2000">
              <a:latin typeface="Calibri" panose="020F0502020204030204" pitchFamily="34" charset="0"/>
              <a:cs typeface="Calibri" panose="020F0502020204030204" pitchFamily="34" charset="0"/>
            </a:rPr>
            <a:t>. </a:t>
          </a:r>
        </a:p>
      </dgm:t>
    </dgm:pt>
    <dgm:pt modelId="{C2377CF8-F3A1-451B-8D14-A368D70C2352}" type="parTrans" cxnId="{BC4344C7-FA60-43C2-894F-F653BD93475D}">
      <dgm:prSet/>
      <dgm:spPr/>
      <dgm:t>
        <a:bodyPr/>
        <a:lstStyle/>
        <a:p>
          <a:endParaRPr lang="en-US"/>
        </a:p>
      </dgm:t>
    </dgm:pt>
    <dgm:pt modelId="{040C6DE7-DCC6-4359-8A62-5124D26A6652}" type="sibTrans" cxnId="{BC4344C7-FA60-43C2-894F-F653BD93475D}">
      <dgm:prSet custT="1"/>
      <dgm:spPr/>
      <dgm:t>
        <a:bodyPr/>
        <a:lstStyle/>
        <a:p>
          <a:endParaRPr lang="en-US" sz="2000">
            <a:latin typeface="Calibri" panose="020F0502020204030204" pitchFamily="34" charset="0"/>
            <a:cs typeface="Calibri" panose="020F0502020204030204" pitchFamily="34" charset="0"/>
          </a:endParaRPr>
        </a:p>
      </dgm:t>
    </dgm:pt>
    <dgm:pt modelId="{D75C447E-BF2B-4DD4-A099-DD0AE3E12B9B}">
      <dgm:prSet custT="1">
        <dgm:style>
          <a:lnRef idx="1">
            <a:schemeClr val="accent2"/>
          </a:lnRef>
          <a:fillRef idx="2">
            <a:schemeClr val="accent2"/>
          </a:fillRef>
          <a:effectRef idx="1">
            <a:schemeClr val="accent2"/>
          </a:effectRef>
          <a:fontRef idx="minor">
            <a:schemeClr val="dk1"/>
          </a:fontRef>
        </dgm:style>
      </dgm:prSet>
      <dgm:spPr/>
      <dgm:t>
        <a:bodyPr/>
        <a:lstStyle/>
        <a:p>
          <a:pPr algn="ctr"/>
          <a:r>
            <a:rPr lang="en-US" sz="2400" b="1">
              <a:latin typeface="Calibri" panose="020F0502020204030204" pitchFamily="34" charset="0"/>
              <a:cs typeface="Calibri" panose="020F0502020204030204" pitchFamily="34" charset="0"/>
            </a:rPr>
            <a:t>ABRYSVO® administration should begin on August 15, 2024. </a:t>
          </a:r>
          <a:endParaRPr lang="en-US" sz="2400">
            <a:latin typeface="Calibri" panose="020F0502020204030204" pitchFamily="34" charset="0"/>
            <a:cs typeface="Calibri" panose="020F0502020204030204" pitchFamily="34" charset="0"/>
          </a:endParaRPr>
        </a:p>
      </dgm:t>
    </dgm:pt>
    <dgm:pt modelId="{1A7C2750-8ACC-4F36-8E6D-C3A584757310}" type="parTrans" cxnId="{1211AC0F-9FEE-4987-9372-AB8D60F68E6C}">
      <dgm:prSet/>
      <dgm:spPr/>
      <dgm:t>
        <a:bodyPr/>
        <a:lstStyle/>
        <a:p>
          <a:endParaRPr lang="en-US"/>
        </a:p>
      </dgm:t>
    </dgm:pt>
    <dgm:pt modelId="{05703A70-C573-42DA-9448-84914C5A802A}" type="sibTrans" cxnId="{1211AC0F-9FEE-4987-9372-AB8D60F68E6C}">
      <dgm:prSet custT="1"/>
      <dgm:spPr/>
      <dgm:t>
        <a:bodyPr/>
        <a:lstStyle/>
        <a:p>
          <a:endParaRPr lang="en-US" sz="2000">
            <a:latin typeface="Calibri" panose="020F0502020204030204" pitchFamily="34" charset="0"/>
            <a:cs typeface="Calibri" panose="020F0502020204030204" pitchFamily="34" charset="0"/>
          </a:endParaRPr>
        </a:p>
      </dgm:t>
    </dgm:pt>
    <dgm:pt modelId="{97F4B979-F8C1-44EB-908D-7AB9A1EBC45B}">
      <dgm:prSet custT="1">
        <dgm:style>
          <a:lnRef idx="1">
            <a:schemeClr val="accent3"/>
          </a:lnRef>
          <a:fillRef idx="2">
            <a:schemeClr val="accent3"/>
          </a:fillRef>
          <a:effectRef idx="1">
            <a:schemeClr val="accent3"/>
          </a:effectRef>
          <a:fontRef idx="minor">
            <a:schemeClr val="dk1"/>
          </a:fontRef>
        </dgm:style>
      </dgm:prSet>
      <dgm:spPr/>
      <dgm:t>
        <a:bodyPr/>
        <a:lstStyle/>
        <a:p>
          <a:r>
            <a:rPr lang="en-US" sz="2400" b="1" err="1">
              <a:latin typeface="Calibri" panose="020F0502020204030204" pitchFamily="34" charset="0"/>
              <a:cs typeface="Calibri" panose="020F0502020204030204" pitchFamily="34" charset="0"/>
            </a:rPr>
            <a:t>Beyfortus</a:t>
          </a:r>
          <a:r>
            <a:rPr lang="en-US" sz="2400" b="1">
              <a:latin typeface="Calibri" panose="020F0502020204030204" pitchFamily="34" charset="0"/>
              <a:cs typeface="Calibri" panose="020F0502020204030204" pitchFamily="34" charset="0"/>
            </a:rPr>
            <a:t>® administration should begin on September 15, 2024. </a:t>
          </a:r>
        </a:p>
      </dgm:t>
    </dgm:pt>
    <dgm:pt modelId="{8DBF25B2-61AD-4ADD-BECA-51883CBED319}" type="parTrans" cxnId="{1025BE1C-EEE5-44F8-BF6F-9C127DA8BC94}">
      <dgm:prSet/>
      <dgm:spPr/>
      <dgm:t>
        <a:bodyPr/>
        <a:lstStyle/>
        <a:p>
          <a:endParaRPr lang="en-US"/>
        </a:p>
      </dgm:t>
    </dgm:pt>
    <dgm:pt modelId="{686AF751-1074-43F3-90FF-7FB69C187A5F}" type="sibTrans" cxnId="{1025BE1C-EEE5-44F8-BF6F-9C127DA8BC94}">
      <dgm:prSet/>
      <dgm:spPr/>
      <dgm:t>
        <a:bodyPr/>
        <a:lstStyle/>
        <a:p>
          <a:endParaRPr lang="en-US"/>
        </a:p>
      </dgm:t>
    </dgm:pt>
    <dgm:pt modelId="{17BB6492-DFFD-4D26-B8B8-866B884BBE57}" type="pres">
      <dgm:prSet presAssocID="{886A52BC-CBD5-4874-B632-43A30D29046B}" presName="Name0" presStyleCnt="0">
        <dgm:presLayoutVars>
          <dgm:dir/>
          <dgm:resizeHandles val="exact"/>
        </dgm:presLayoutVars>
      </dgm:prSet>
      <dgm:spPr/>
    </dgm:pt>
    <dgm:pt modelId="{707C2EEC-4EF1-41B0-A926-5B3F593483BE}" type="pres">
      <dgm:prSet presAssocID="{6D38F773-268B-4E68-BBC0-9075C764663A}" presName="node" presStyleLbl="node1" presStyleIdx="0" presStyleCnt="3">
        <dgm:presLayoutVars>
          <dgm:bulletEnabled val="1"/>
        </dgm:presLayoutVars>
      </dgm:prSet>
      <dgm:spPr/>
    </dgm:pt>
    <dgm:pt modelId="{9555455B-84E2-4326-B52A-C4555E075724}" type="pres">
      <dgm:prSet presAssocID="{040C6DE7-DCC6-4359-8A62-5124D26A6652}" presName="sibTrans" presStyleLbl="sibTrans2D1" presStyleIdx="0" presStyleCnt="2"/>
      <dgm:spPr/>
    </dgm:pt>
    <dgm:pt modelId="{2885F4A0-D75E-44BA-8990-FA235AB7A633}" type="pres">
      <dgm:prSet presAssocID="{040C6DE7-DCC6-4359-8A62-5124D26A6652}" presName="connectorText" presStyleLbl="sibTrans2D1" presStyleIdx="0" presStyleCnt="2"/>
      <dgm:spPr/>
    </dgm:pt>
    <dgm:pt modelId="{C21BAAC7-F9A5-4FAC-97B6-69D5C137F27A}" type="pres">
      <dgm:prSet presAssocID="{D75C447E-BF2B-4DD4-A099-DD0AE3E12B9B}" presName="node" presStyleLbl="node1" presStyleIdx="1" presStyleCnt="3">
        <dgm:presLayoutVars>
          <dgm:bulletEnabled val="1"/>
        </dgm:presLayoutVars>
      </dgm:prSet>
      <dgm:spPr/>
    </dgm:pt>
    <dgm:pt modelId="{F28D3F74-C9A8-445E-B077-DBFCE8C27305}" type="pres">
      <dgm:prSet presAssocID="{05703A70-C573-42DA-9448-84914C5A802A}" presName="sibTrans" presStyleLbl="sibTrans2D1" presStyleIdx="1" presStyleCnt="2"/>
      <dgm:spPr/>
    </dgm:pt>
    <dgm:pt modelId="{0799FEDC-D20B-4D06-A3C7-C19C568C6CF6}" type="pres">
      <dgm:prSet presAssocID="{05703A70-C573-42DA-9448-84914C5A802A}" presName="connectorText" presStyleLbl="sibTrans2D1" presStyleIdx="1" presStyleCnt="2"/>
      <dgm:spPr/>
    </dgm:pt>
    <dgm:pt modelId="{4D932F5E-7B83-4DA1-A48D-3EF5BA0D74C1}" type="pres">
      <dgm:prSet presAssocID="{97F4B979-F8C1-44EB-908D-7AB9A1EBC45B}" presName="node" presStyleLbl="node1" presStyleIdx="2" presStyleCnt="3">
        <dgm:presLayoutVars>
          <dgm:bulletEnabled val="1"/>
        </dgm:presLayoutVars>
      </dgm:prSet>
      <dgm:spPr/>
    </dgm:pt>
  </dgm:ptLst>
  <dgm:cxnLst>
    <dgm:cxn modelId="{5662EF08-29CD-452C-8AA2-BB92FE0AD207}" type="presOf" srcId="{6D38F773-268B-4E68-BBC0-9075C764663A}" destId="{707C2EEC-4EF1-41B0-A926-5B3F593483BE}" srcOrd="0" destOrd="0" presId="urn:microsoft.com/office/officeart/2005/8/layout/process1"/>
    <dgm:cxn modelId="{1211AC0F-9FEE-4987-9372-AB8D60F68E6C}" srcId="{886A52BC-CBD5-4874-B632-43A30D29046B}" destId="{D75C447E-BF2B-4DD4-A099-DD0AE3E12B9B}" srcOrd="1" destOrd="0" parTransId="{1A7C2750-8ACC-4F36-8E6D-C3A584757310}" sibTransId="{05703A70-C573-42DA-9448-84914C5A802A}"/>
    <dgm:cxn modelId="{1025BE1C-EEE5-44F8-BF6F-9C127DA8BC94}" srcId="{886A52BC-CBD5-4874-B632-43A30D29046B}" destId="{97F4B979-F8C1-44EB-908D-7AB9A1EBC45B}" srcOrd="2" destOrd="0" parTransId="{8DBF25B2-61AD-4ADD-BECA-51883CBED319}" sibTransId="{686AF751-1074-43F3-90FF-7FB69C187A5F}"/>
    <dgm:cxn modelId="{740C724C-82FB-4488-A3E1-EE4A6D83A6E6}" type="presOf" srcId="{05703A70-C573-42DA-9448-84914C5A802A}" destId="{F28D3F74-C9A8-445E-B077-DBFCE8C27305}" srcOrd="0" destOrd="0" presId="urn:microsoft.com/office/officeart/2005/8/layout/process1"/>
    <dgm:cxn modelId="{E5DA5073-73AF-4581-96C8-65C2C8472DAB}" type="presOf" srcId="{886A52BC-CBD5-4874-B632-43A30D29046B}" destId="{17BB6492-DFFD-4D26-B8B8-866B884BBE57}" srcOrd="0" destOrd="0" presId="urn:microsoft.com/office/officeart/2005/8/layout/process1"/>
    <dgm:cxn modelId="{BBB6F290-A75A-413F-AB9B-66625C64B793}" type="presOf" srcId="{040C6DE7-DCC6-4359-8A62-5124D26A6652}" destId="{9555455B-84E2-4326-B52A-C4555E075724}" srcOrd="0" destOrd="0" presId="urn:microsoft.com/office/officeart/2005/8/layout/process1"/>
    <dgm:cxn modelId="{24641B95-3995-4946-B102-712A740CE868}" type="presOf" srcId="{D75C447E-BF2B-4DD4-A099-DD0AE3E12B9B}" destId="{C21BAAC7-F9A5-4FAC-97B6-69D5C137F27A}" srcOrd="0" destOrd="0" presId="urn:microsoft.com/office/officeart/2005/8/layout/process1"/>
    <dgm:cxn modelId="{F265FB97-5964-4FA4-A893-AAC2CBFEE5D9}" type="presOf" srcId="{040C6DE7-DCC6-4359-8A62-5124D26A6652}" destId="{2885F4A0-D75E-44BA-8990-FA235AB7A633}" srcOrd="1" destOrd="0" presId="urn:microsoft.com/office/officeart/2005/8/layout/process1"/>
    <dgm:cxn modelId="{1D934AAC-940D-4388-A846-E026A9D391DF}" type="presOf" srcId="{05703A70-C573-42DA-9448-84914C5A802A}" destId="{0799FEDC-D20B-4D06-A3C7-C19C568C6CF6}" srcOrd="1" destOrd="0" presId="urn:microsoft.com/office/officeart/2005/8/layout/process1"/>
    <dgm:cxn modelId="{BC4344C7-FA60-43C2-894F-F653BD93475D}" srcId="{886A52BC-CBD5-4874-B632-43A30D29046B}" destId="{6D38F773-268B-4E68-BBC0-9075C764663A}" srcOrd="0" destOrd="0" parTransId="{C2377CF8-F3A1-451B-8D14-A368D70C2352}" sibTransId="{040C6DE7-DCC6-4359-8A62-5124D26A6652}"/>
    <dgm:cxn modelId="{FA5A54C8-CD68-4509-B356-F666D617F644}" type="presOf" srcId="{97F4B979-F8C1-44EB-908D-7AB9A1EBC45B}" destId="{4D932F5E-7B83-4DA1-A48D-3EF5BA0D74C1}" srcOrd="0" destOrd="0" presId="urn:microsoft.com/office/officeart/2005/8/layout/process1"/>
    <dgm:cxn modelId="{3B77BD69-25FE-4F7D-B5BF-2F55ABED2432}" type="presParOf" srcId="{17BB6492-DFFD-4D26-B8B8-866B884BBE57}" destId="{707C2EEC-4EF1-41B0-A926-5B3F593483BE}" srcOrd="0" destOrd="0" presId="urn:microsoft.com/office/officeart/2005/8/layout/process1"/>
    <dgm:cxn modelId="{2AB08859-8367-43F9-B7B9-2EE1CBFE5C89}" type="presParOf" srcId="{17BB6492-DFFD-4D26-B8B8-866B884BBE57}" destId="{9555455B-84E2-4326-B52A-C4555E075724}" srcOrd="1" destOrd="0" presId="urn:microsoft.com/office/officeart/2005/8/layout/process1"/>
    <dgm:cxn modelId="{066736A0-2717-42F0-A7C7-5B880CEF4424}" type="presParOf" srcId="{9555455B-84E2-4326-B52A-C4555E075724}" destId="{2885F4A0-D75E-44BA-8990-FA235AB7A633}" srcOrd="0" destOrd="0" presId="urn:microsoft.com/office/officeart/2005/8/layout/process1"/>
    <dgm:cxn modelId="{412E53ED-77E1-4FC3-A2BD-E34A71D90E98}" type="presParOf" srcId="{17BB6492-DFFD-4D26-B8B8-866B884BBE57}" destId="{C21BAAC7-F9A5-4FAC-97B6-69D5C137F27A}" srcOrd="2" destOrd="0" presId="urn:microsoft.com/office/officeart/2005/8/layout/process1"/>
    <dgm:cxn modelId="{11D28206-773D-421A-8A1D-1927591CEDCA}" type="presParOf" srcId="{17BB6492-DFFD-4D26-B8B8-866B884BBE57}" destId="{F28D3F74-C9A8-445E-B077-DBFCE8C27305}" srcOrd="3" destOrd="0" presId="urn:microsoft.com/office/officeart/2005/8/layout/process1"/>
    <dgm:cxn modelId="{5F4FCA95-35B9-4139-8D8F-299FE50EA354}" type="presParOf" srcId="{F28D3F74-C9A8-445E-B077-DBFCE8C27305}" destId="{0799FEDC-D20B-4D06-A3C7-C19C568C6CF6}" srcOrd="0" destOrd="0" presId="urn:microsoft.com/office/officeart/2005/8/layout/process1"/>
    <dgm:cxn modelId="{9A9FDEB5-4CBD-40FD-87E4-CC2EA14F9A04}" type="presParOf" srcId="{17BB6492-DFFD-4D26-B8B8-866B884BBE57}" destId="{4D932F5E-7B83-4DA1-A48D-3EF5BA0D74C1}"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C2EEC-4EF1-41B0-A926-5B3F593483BE}">
      <dsp:nvSpPr>
        <dsp:cNvPr id="0" name=""/>
        <dsp:cNvSpPr/>
      </dsp:nvSpPr>
      <dsp:spPr>
        <a:xfrm>
          <a:off x="9660" y="238418"/>
          <a:ext cx="2887507" cy="3437938"/>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Based on NC’s RSV surveillance data, which indicates a trend of an earlier start to the RSV season, </a:t>
          </a:r>
          <a:r>
            <a:rPr lang="en-US" sz="2000" b="1" kern="1200">
              <a:latin typeface="Calibri" panose="020F0502020204030204" pitchFamily="34" charset="0"/>
              <a:cs typeface="Calibri" panose="020F0502020204030204" pitchFamily="34" charset="0"/>
            </a:rPr>
            <a:t>NCDHHS is recommending administrations of </a:t>
          </a:r>
          <a:r>
            <a:rPr lang="en-US" sz="2000" b="1" kern="1200" err="1">
              <a:latin typeface="Calibri" panose="020F0502020204030204" pitchFamily="34" charset="0"/>
              <a:cs typeface="Calibri" panose="020F0502020204030204" pitchFamily="34" charset="0"/>
            </a:rPr>
            <a:t>Beyfortus</a:t>
          </a:r>
          <a:r>
            <a:rPr lang="en-US" sz="2000" b="1" kern="1200">
              <a:latin typeface="Calibri" panose="020F0502020204030204" pitchFamily="34" charset="0"/>
              <a:cs typeface="Calibri" panose="020F0502020204030204" pitchFamily="34" charset="0"/>
            </a:rPr>
            <a:t>® and ABRYSVO® earlier than CDC’s national recommendation</a:t>
          </a:r>
          <a:r>
            <a:rPr lang="en-US" sz="2000" kern="1200">
              <a:latin typeface="Calibri" panose="020F0502020204030204" pitchFamily="34" charset="0"/>
              <a:cs typeface="Calibri" panose="020F0502020204030204" pitchFamily="34" charset="0"/>
            </a:rPr>
            <a:t>. </a:t>
          </a:r>
        </a:p>
      </dsp:txBody>
      <dsp:txXfrm>
        <a:off x="94232" y="322990"/>
        <a:ext cx="2718363" cy="3268794"/>
      </dsp:txXfrm>
    </dsp:sp>
    <dsp:sp modelId="{9555455B-84E2-4326-B52A-C4555E075724}">
      <dsp:nvSpPr>
        <dsp:cNvPr id="0" name=""/>
        <dsp:cNvSpPr/>
      </dsp:nvSpPr>
      <dsp:spPr>
        <a:xfrm>
          <a:off x="3185919" y="1599336"/>
          <a:ext cx="612151" cy="7161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Calibri" panose="020F0502020204030204" pitchFamily="34" charset="0"/>
            <a:cs typeface="Calibri" panose="020F0502020204030204" pitchFamily="34" charset="0"/>
          </a:endParaRPr>
        </a:p>
      </dsp:txBody>
      <dsp:txXfrm>
        <a:off x="3185919" y="1742556"/>
        <a:ext cx="428506" cy="429661"/>
      </dsp:txXfrm>
    </dsp:sp>
    <dsp:sp modelId="{C21BAAC7-F9A5-4FAC-97B6-69D5C137F27A}">
      <dsp:nvSpPr>
        <dsp:cNvPr id="0" name=""/>
        <dsp:cNvSpPr/>
      </dsp:nvSpPr>
      <dsp:spPr>
        <a:xfrm>
          <a:off x="4052171" y="238418"/>
          <a:ext cx="2887507" cy="3437938"/>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panose="020F0502020204030204" pitchFamily="34" charset="0"/>
              <a:cs typeface="Calibri" panose="020F0502020204030204" pitchFamily="34" charset="0"/>
            </a:rPr>
            <a:t>ABRYSVO® administration should begin on August 15, 2024. </a:t>
          </a:r>
          <a:endParaRPr lang="en-US" sz="2400" kern="1200">
            <a:latin typeface="Calibri" panose="020F0502020204030204" pitchFamily="34" charset="0"/>
            <a:cs typeface="Calibri" panose="020F0502020204030204" pitchFamily="34" charset="0"/>
          </a:endParaRPr>
        </a:p>
      </dsp:txBody>
      <dsp:txXfrm>
        <a:off x="4136743" y="322990"/>
        <a:ext cx="2718363" cy="3268794"/>
      </dsp:txXfrm>
    </dsp:sp>
    <dsp:sp modelId="{F28D3F74-C9A8-445E-B077-DBFCE8C27305}">
      <dsp:nvSpPr>
        <dsp:cNvPr id="0" name=""/>
        <dsp:cNvSpPr/>
      </dsp:nvSpPr>
      <dsp:spPr>
        <a:xfrm>
          <a:off x="7228429" y="1599336"/>
          <a:ext cx="612151" cy="7161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Calibri" panose="020F0502020204030204" pitchFamily="34" charset="0"/>
            <a:cs typeface="Calibri" panose="020F0502020204030204" pitchFamily="34" charset="0"/>
          </a:endParaRPr>
        </a:p>
      </dsp:txBody>
      <dsp:txXfrm>
        <a:off x="7228429" y="1742556"/>
        <a:ext cx="428506" cy="429661"/>
      </dsp:txXfrm>
    </dsp:sp>
    <dsp:sp modelId="{4D932F5E-7B83-4DA1-A48D-3EF5BA0D74C1}">
      <dsp:nvSpPr>
        <dsp:cNvPr id="0" name=""/>
        <dsp:cNvSpPr/>
      </dsp:nvSpPr>
      <dsp:spPr>
        <a:xfrm>
          <a:off x="8094681" y="238418"/>
          <a:ext cx="2887507" cy="3437938"/>
        </a:xfrm>
        <a:prstGeom prst="roundRect">
          <a:avLst>
            <a:gd name="adj" fmla="val 10000"/>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err="1">
              <a:latin typeface="Calibri" panose="020F0502020204030204" pitchFamily="34" charset="0"/>
              <a:cs typeface="Calibri" panose="020F0502020204030204" pitchFamily="34" charset="0"/>
            </a:rPr>
            <a:t>Beyfortus</a:t>
          </a:r>
          <a:r>
            <a:rPr lang="en-US" sz="2400" b="1" kern="1200">
              <a:latin typeface="Calibri" panose="020F0502020204030204" pitchFamily="34" charset="0"/>
              <a:cs typeface="Calibri" panose="020F0502020204030204" pitchFamily="34" charset="0"/>
            </a:rPr>
            <a:t>® administration should begin on September 15, 2024. </a:t>
          </a:r>
        </a:p>
      </dsp:txBody>
      <dsp:txXfrm>
        <a:off x="8179253" y="322990"/>
        <a:ext cx="2718363" cy="32687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D59E3D-22A4-4824-AA4A-F8D40404B5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ACB601-4AF7-4CE7-9594-463F3BC35B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D9E9C7-E4D8-42FF-AA07-43FDCCAA18F2}" type="datetimeFigureOut">
              <a:rPr lang="en-US" smtClean="0"/>
              <a:t>8/13/2024</a:t>
            </a:fld>
            <a:endParaRPr lang="en-US"/>
          </a:p>
        </p:txBody>
      </p:sp>
      <p:sp>
        <p:nvSpPr>
          <p:cNvPr id="4" name="Footer Placeholder 3">
            <a:extLst>
              <a:ext uri="{FF2B5EF4-FFF2-40B4-BE49-F238E27FC236}">
                <a16:creationId xmlns:a16="http://schemas.microsoft.com/office/drawing/2014/main" id="{0234EDC3-1128-4386-844E-5CA83D8E4B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311133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961B9-16F2-45D8-9F47-A6CAA82CFB1A}" type="datetimeFigureOut">
              <a:rPr lang="en-US" smtClean="0"/>
              <a:t>8/13/2024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2C674-39C8-4011-9723-FD6A3DE55089}" type="slidenum">
              <a:rPr lang="en-US" smtClean="0"/>
              <a:t>‹#›</a:t>
            </a:fld>
            <a:endParaRPr lang="en-US"/>
          </a:p>
        </p:txBody>
      </p:sp>
    </p:spTree>
    <p:extLst>
      <p:ext uri="{BB962C8B-B14F-4D97-AF65-F5344CB8AC3E}">
        <p14:creationId xmlns:p14="http://schemas.microsoft.com/office/powerpoint/2010/main" val="2639655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a:solidFill>
                  <a:srgbClr val="000000"/>
                </a:solidFill>
                <a:latin typeface="Calibri" panose="020F0502020204030204" pitchFamily="34" charset="0"/>
              </a:rPr>
              <a:t>Adult dairy farm workers in contact with cows, all with clinically mild illness</a:t>
            </a:r>
          </a:p>
          <a:p>
            <a:r>
              <a:rPr lang="en-US" sz="1200" b="0" i="0" u="none" strike="noStrike" baseline="0">
                <a:solidFill>
                  <a:srgbClr val="000000"/>
                </a:solidFill>
                <a:latin typeface="Calibri" panose="020F0502020204030204" pitchFamily="34" charset="0"/>
              </a:rPr>
              <a:t>Not wearing recommended PPE (no respiratory or eye protection)</a:t>
            </a:r>
          </a:p>
          <a:p>
            <a:r>
              <a:rPr lang="en-US" sz="1200" b="0" i="0" u="none" strike="noStrike" baseline="0">
                <a:solidFill>
                  <a:srgbClr val="000000"/>
                </a:solidFill>
                <a:latin typeface="Calibri" panose="020F0502020204030204" pitchFamily="34" charset="0"/>
              </a:rPr>
              <a:t>3 cases with conjunctivitis only, 1 case with acute respiratory symptoms</a:t>
            </a:r>
          </a:p>
          <a:p>
            <a:r>
              <a:rPr lang="en-US" sz="1200" b="0" i="0" u="none" strike="noStrike" baseline="0">
                <a:solidFill>
                  <a:srgbClr val="000000"/>
                </a:solidFill>
                <a:latin typeface="Calibri" panose="020F0502020204030204" pitchFamily="34" charset="0"/>
              </a:rPr>
              <a:t>All offered oseltamivir, and recovered without hospitalization</a:t>
            </a:r>
          </a:p>
          <a:p>
            <a:r>
              <a:rPr lang="en-US" sz="1200" b="0" i="0" u="none" strike="noStrike" baseline="0">
                <a:solidFill>
                  <a:srgbClr val="000000"/>
                </a:solidFill>
                <a:latin typeface="Calibri" panose="020F0502020204030204" pitchFamily="34" charset="0"/>
              </a:rPr>
              <a:t>No human-to-human transmission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1037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cs typeface="Calibri" panose="020F0502020204030204" pitchFamily="34" charset="0"/>
              </a:rPr>
              <a:t>NCDHHS will utilize an allocation request survey to fill VFC </a:t>
            </a:r>
            <a:r>
              <a:rPr lang="en-US" sz="1200" err="1">
                <a:latin typeface="Calibri" panose="020F0502020204030204" pitchFamily="34" charset="0"/>
                <a:cs typeface="Calibri" panose="020F0502020204030204" pitchFamily="34" charset="0"/>
              </a:rPr>
              <a:t>Beyfortus</a:t>
            </a:r>
            <a:r>
              <a:rPr lang="en-US" sz="1200">
                <a:latin typeface="Calibri" panose="020F0502020204030204" pitchFamily="34" charset="0"/>
                <a:cs typeface="Calibri" panose="020F0502020204030204" pitchFamily="34" charset="0"/>
              </a:rPr>
              <a:t>® and ABRYSVO® order requests. VFC providers should consider the number of VFC doses used in a two-week period, along with the number of VFC doses in their current inventory to determine the amount to request.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C152C-6040-463D-89EF-E25687A95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914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D1002-F1A7-504B-FE9F-99B5107C0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35884-84CE-4017-AFC3-215EFB194B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3DC47F-F109-2043-95D5-8D753F6B03BE}"/>
              </a:ext>
            </a:extLst>
          </p:cNvPr>
          <p:cNvSpPr>
            <a:spLocks noGrp="1"/>
          </p:cNvSpPr>
          <p:nvPr>
            <p:ph type="body" idx="1"/>
          </p:nvPr>
        </p:nvSpPr>
        <p:spPr/>
        <p:txBody>
          <a:bodyPr/>
          <a:lstStyle/>
          <a:p>
            <a:r>
              <a:rPr lang="en-US">
                <a:cs typeface="Calibri"/>
              </a:rPr>
              <a:t> </a:t>
            </a:r>
          </a:p>
        </p:txBody>
      </p:sp>
      <p:sp>
        <p:nvSpPr>
          <p:cNvPr id="4" name="Slide Number Placeholder 3">
            <a:extLst>
              <a:ext uri="{FF2B5EF4-FFF2-40B4-BE49-F238E27FC236}">
                <a16:creationId xmlns:a16="http://schemas.microsoft.com/office/drawing/2014/main" id="{1364CB08-F9AF-02C8-F503-705501569E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C152C-6040-463D-89EF-E25687A9571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500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42424"/>
                </a:solidFill>
                <a:effectLst/>
                <a:highlight>
                  <a:srgbClr val="FFFFFF"/>
                </a:highlight>
                <a:latin typeface="Aptos" panose="020B0004020202020204" pitchFamily="34" charset="0"/>
              </a:rPr>
              <a:t> Thirty-three cases in Mecklenburg, nine in Wake, three each in Buncombe, Cabarrus and Durham, two in Robeson, and one case each in Cleveland, Cumberland, Forsyth, Guilford, Moore, Rowan, Union, and Warren. 93% of the cases have occurred in men, 56% in Black/African Americans, and 49% in PLWH. </a:t>
            </a:r>
            <a:br>
              <a:rPr lang="en-US" sz="1200" b="0">
                <a:latin typeface="Calibri" panose="020F0502020204030204" pitchFamily="34" charset="0"/>
                <a:ea typeface="+mn-lt"/>
                <a:cs typeface="Calibri" panose="020F0502020204030204" pitchFamily="34" charset="0"/>
              </a:rPr>
            </a:br>
            <a:r>
              <a:rPr lang="en-US" sz="1200" b="0">
                <a:latin typeface="Calibri" panose="020F0502020204030204" pitchFamily="34" charset="0"/>
                <a:ea typeface="+mn-lt"/>
                <a:cs typeface="Calibri" panose="020F0502020204030204" pitchFamily="34" charset="0"/>
              </a:rPr>
              <a:t>93</a:t>
            </a:r>
            <a:r>
              <a:rPr lang="en-US" sz="1200" b="0">
                <a:effectLst/>
                <a:latin typeface="Calibri" panose="020F0502020204030204" pitchFamily="34" charset="0"/>
                <a:ea typeface="+mn-lt"/>
                <a:cs typeface="Calibri" panose="020F0502020204030204" pitchFamily="34" charset="0"/>
              </a:rPr>
              <a:t>% of the cases have occurred in men, </a:t>
            </a:r>
            <a:r>
              <a:rPr lang="en-US" sz="1200">
                <a:effectLst/>
                <a:latin typeface="Calibri" panose="020F0502020204030204" pitchFamily="34" charset="0"/>
                <a:ea typeface="+mn-lt"/>
                <a:cs typeface="Calibri" panose="020F0502020204030204" pitchFamily="34" charset="0"/>
              </a:rPr>
              <a:t>56</a:t>
            </a:r>
            <a:r>
              <a:rPr lang="en-US" sz="1200" b="0">
                <a:effectLst/>
                <a:latin typeface="Calibri" panose="020F0502020204030204" pitchFamily="34" charset="0"/>
                <a:ea typeface="+mn-lt"/>
                <a:cs typeface="Calibri" panose="020F0502020204030204" pitchFamily="34" charset="0"/>
              </a:rPr>
              <a:t>% in Black/African Americans, and 51% in PLWH</a:t>
            </a:r>
            <a:r>
              <a:rPr lang="en-US" sz="1200" b="0">
                <a:latin typeface="Calibri" panose="020F0502020204030204" pitchFamily="34" charset="0"/>
                <a:ea typeface="+mn-lt"/>
                <a:cs typeface="Calibri" panose="020F0502020204030204" pitchFamily="34" charset="0"/>
              </a:rPr>
              <a:t>. </a:t>
            </a:r>
            <a:r>
              <a:rPr lang="en-US" sz="1200" b="0">
                <a:effectLst/>
                <a:latin typeface="Calibri" panose="020F0502020204030204" pitchFamily="34" charset="0"/>
                <a:ea typeface="+mn-lt"/>
                <a:cs typeface="Calibri" panose="020F0502020204030204" pitchFamily="34" charset="0"/>
              </a:rPr>
              <a:t>Two cases reported travel to Mexico</a:t>
            </a:r>
            <a:r>
              <a:rPr lang="en-US" sz="1200">
                <a:latin typeface="Calibri" panose="020F0502020204030204" pitchFamily="34" charset="0"/>
                <a:ea typeface="+mn-lt"/>
                <a:cs typeface="Calibri" panose="020F0502020204030204" pitchFamily="34" charset="0"/>
              </a:rPr>
              <a:t> and one case reported travel to South Africa.</a:t>
            </a:r>
            <a:endParaRPr lang="en-US" sz="1200" b="0">
              <a:latin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C152C-6040-463D-89EF-E25687A95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899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574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99A6D-C9F0-4D92-BADD-61BDDE6070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618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99A6D-C9F0-4D92-BADD-61BDDE6070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000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99A6D-C9F0-4D92-BADD-61BDDE6070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803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3F742-F0AF-469E-88C6-AB0E1E78D6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2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62C674-39C8-4011-9723-FD6A3DE550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62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C152C-6040-463D-89EF-E25687A9571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034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D1002-F1A7-504B-FE9F-99B5107C0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35884-84CE-4017-AFC3-215EFB194B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3DC47F-F109-2043-95D5-8D753F6B03BE}"/>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cs typeface="Calibri"/>
              </a:rPr>
              <a:t> </a:t>
            </a:r>
            <a:r>
              <a:rPr kumimoji="0" lang="en-US" sz="1200" b="0" i="0" u="none" strike="noStrike" kern="1200" cap="none" spc="0" normalizeH="0" baseline="0" noProof="0">
                <a:ln>
                  <a:noFill/>
                </a:ln>
                <a:solidFill>
                  <a:prstClr val="black"/>
                </a:solidFill>
                <a:effectLst/>
                <a:uLnTx/>
                <a:uFillTx/>
                <a:latin typeface="Calibri  "/>
                <a:ea typeface="+mn-ea"/>
                <a:cs typeface="Calibri"/>
              </a:rPr>
              <a:t>The previous requirement was to document temperatures twice per day.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
                <a:ea typeface="+mn-ea"/>
                <a:cs typeface="Calibri"/>
              </a:rPr>
              <a:t>This change is due to updated storage and handling requirements from the CDC. This new requirement will be reflected in the NCIP Minimum Required Vaccine Ordering, Handling, and Storage Procedures and NCIP Temperature Logs.  </a:t>
            </a:r>
          </a:p>
          <a:p>
            <a:endParaRPr lang="en-US">
              <a:cs typeface="Calibri"/>
            </a:endParaRPr>
          </a:p>
        </p:txBody>
      </p:sp>
      <p:sp>
        <p:nvSpPr>
          <p:cNvPr id="4" name="Slide Number Placeholder 3">
            <a:extLst>
              <a:ext uri="{FF2B5EF4-FFF2-40B4-BE49-F238E27FC236}">
                <a16:creationId xmlns:a16="http://schemas.microsoft.com/office/drawing/2014/main" id="{1364CB08-F9AF-02C8-F503-705501569E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C152C-6040-463D-89EF-E25687A9571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895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latin typeface="Calibri  "/>
              <a:ea typeface="+mn-ea"/>
              <a:cs typeface="+mn-cs"/>
            </a:endParaRPr>
          </a:p>
          <a:p>
            <a:pPr algn="l"/>
            <a:r>
              <a:rPr lang="en-US" sz="1200" b="0" i="0" kern="1200">
                <a:solidFill>
                  <a:schemeClr val="tx1"/>
                </a:solidFill>
                <a:effectLst/>
                <a:latin typeface="Calibri  "/>
                <a:ea typeface="+mn-ea"/>
                <a:cs typeface="+mn-cs"/>
              </a:rPr>
              <a:t>Local health departments, schools, and parents can use this tool to find vaccination coverage and exemption rates across their communities, regions, and schools.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C152C-6040-463D-89EF-E25687A95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64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D1002-F1A7-504B-FE9F-99B5107C0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35884-84CE-4017-AFC3-215EFB194B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3DC47F-F109-2043-95D5-8D753F6B03BE}"/>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1364CB08-F9AF-02C8-F503-705501569E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C152C-6040-463D-89EF-E25687A9571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884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C152C-6040-463D-89EF-E25687A95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349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C152C-6040-463D-89EF-E25687A95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450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cs typeface="Calibri" panose="020F0502020204030204" pitchFamily="34" charset="0"/>
              </a:rPr>
              <a:t>Routine administration of all age-appropriate doses of vaccines simultaneously, also known as co-administration, is a recommended best practice. It avoids missed opportunities to vaccinate and increases the chance that a person will be up to date on their vaccinations.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C152C-6040-463D-89EF-E25687A95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82391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18" Type="http://schemas.openxmlformats.org/officeDocument/2006/relationships/tags" Target="../tags/tag31.xml"/><Relationship Id="rId3" Type="http://schemas.openxmlformats.org/officeDocument/2006/relationships/tags" Target="../tags/tag16.xml"/><Relationship Id="rId21" Type="http://schemas.openxmlformats.org/officeDocument/2006/relationships/oleObject" Target="../embeddings/oleObject7.bin"/><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slideMaster" Target="../slideMasters/slideMaster9.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5" Type="http://schemas.openxmlformats.org/officeDocument/2006/relationships/tags" Target="../tags/tag28.xml"/><Relationship Id="rId23" Type="http://schemas.openxmlformats.org/officeDocument/2006/relationships/image" Target="../media/image18.jpeg"/><Relationship Id="rId10" Type="http://schemas.openxmlformats.org/officeDocument/2006/relationships/tags" Target="../tags/tag23.xml"/><Relationship Id="rId19" Type="http://schemas.openxmlformats.org/officeDocument/2006/relationships/tags" Target="../tags/tag32.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image" Target="../media/image17.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emf"/><Relationship Id="rId1" Type="http://schemas.openxmlformats.org/officeDocument/2006/relationships/slideMaster" Target="../slideMasters/slideMaster11.xml"/><Relationship Id="rId4" Type="http://schemas.openxmlformats.org/officeDocument/2006/relationships/image" Target="../media/image2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emf"/><Relationship Id="rId1" Type="http://schemas.openxmlformats.org/officeDocument/2006/relationships/slideMaster" Target="../slideMasters/slideMaster11.xml"/><Relationship Id="rId4" Type="http://schemas.openxmlformats.org/officeDocument/2006/relationships/image" Target="../media/image22.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emf"/><Relationship Id="rId1" Type="http://schemas.openxmlformats.org/officeDocument/2006/relationships/slideMaster" Target="../slideMasters/slideMaster11.xml"/><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lvl1pPr>
          </a:lstStyle>
          <a:p>
            <a:pPr algn="l"/>
            <a:r>
              <a:rPr lang="en-US" sz="1400">
                <a:cs typeface="Calibri" panose="020F0502020204030204" pitchFamily="34" charset="0"/>
              </a:rPr>
              <a:t>Click to edit Master subtitle style</a:t>
            </a:r>
          </a:p>
        </p:txBody>
      </p:sp>
      <p:pic>
        <p:nvPicPr>
          <p:cNvPr id="21" name="Picture 20">
            <a:extLst>
              <a:ext uri="{FF2B5EF4-FFF2-40B4-BE49-F238E27FC236}">
                <a16:creationId xmlns:a16="http://schemas.microsoft.com/office/drawing/2014/main" id="{3E78BBF4-7326-B24C-8D9C-EA727192798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a:ext>
            </a:extLst>
          </a:blip>
          <a:stretch>
            <a:fillRect/>
          </a:stretch>
        </p:blipFill>
        <p:spPr>
          <a:xfrm>
            <a:off x="133222" y="4599709"/>
            <a:ext cx="3197561" cy="1765581"/>
          </a:xfrm>
          <a:prstGeom prst="rect">
            <a:avLst/>
          </a:prstGeom>
        </p:spPr>
      </p:pic>
      <p:pic>
        <p:nvPicPr>
          <p:cNvPr id="7" name="Picture 6">
            <a:extLst>
              <a:ext uri="{FF2B5EF4-FFF2-40B4-BE49-F238E27FC236}">
                <a16:creationId xmlns:a16="http://schemas.microsoft.com/office/drawing/2014/main" id="{10667DE9-32F3-5249-B248-AB74830201E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638800" y="0"/>
            <a:ext cx="6558962" cy="6076709"/>
          </a:xfrm>
          <a:prstGeom prst="rect">
            <a:avLst/>
          </a:prstGeom>
        </p:spPr>
      </p:pic>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14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 – 19 Response</a:t>
            </a:r>
          </a:p>
        </p:txBody>
      </p:sp>
      <p:sp>
        <p:nvSpPr>
          <p:cNvPr id="8" name="Rectangle 7">
            <a:extLst>
              <a:ext uri="{FF2B5EF4-FFF2-40B4-BE49-F238E27FC236}">
                <a16:creationId xmlns:a16="http://schemas.microsoft.com/office/drawing/2014/main" id="{5FA1D939-D213-F34C-BE38-0638422F47E2}"/>
              </a:ext>
            </a:extLst>
          </p:cNvPr>
          <p:cNvSpPr/>
          <p:nvPr userDrawn="1"/>
        </p:nvSpPr>
        <p:spPr>
          <a:xfrm>
            <a:off x="5635752" y="0"/>
            <a:ext cx="6556248" cy="6076709"/>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997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79A6F2-C3FB-4F78-9DE3-A3CF9E030AD8}"/>
              </a:ext>
            </a:extLst>
          </p:cNvPr>
          <p:cNvSpPr>
            <a:spLocks noGrp="1"/>
          </p:cNvSpPr>
          <p:nvPr>
            <p:ph type="dt" sz="half" idx="10"/>
          </p:nvPr>
        </p:nvSpPr>
        <p:spPr/>
        <p:txBody>
          <a:bodyPr/>
          <a:lstStyle/>
          <a:p>
            <a:fld id="{75E8E820-73E5-4022-92DA-85D233ACA209}" type="datetimeFigureOut">
              <a:rPr lang="en-US" smtClean="0"/>
              <a:t>8/13/2024</a:t>
            </a:fld>
            <a:endParaRPr lang="en-US"/>
          </a:p>
        </p:txBody>
      </p:sp>
      <p:sp>
        <p:nvSpPr>
          <p:cNvPr id="3" name="Footer Placeholder 2">
            <a:extLst>
              <a:ext uri="{FF2B5EF4-FFF2-40B4-BE49-F238E27FC236}">
                <a16:creationId xmlns:a16="http://schemas.microsoft.com/office/drawing/2014/main" id="{60947603-5A2E-4DBF-97AD-7BE9E3EB0E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1AC4E9-5930-4945-B681-CF2070F9AA54}"/>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33403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A46A56-1AA3-AD8C-12C4-3C2B814CF4AE}"/>
              </a:ext>
            </a:extLst>
          </p:cNvPr>
          <p:cNvSpPr/>
          <p:nvPr userDrawn="1"/>
        </p:nvSpPr>
        <p:spPr>
          <a:xfrm>
            <a:off x="0" y="0"/>
            <a:ext cx="12192000" cy="6858000"/>
          </a:xfrm>
          <a:prstGeom prst="rect">
            <a:avLst/>
          </a:prstGeom>
          <a:solidFill>
            <a:srgbClr val="5C93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221B6615-298E-E4C6-D8B5-89EF992C74EA}"/>
              </a:ext>
            </a:extLst>
          </p:cNvPr>
          <p:cNvSpPr>
            <a:spLocks noGrp="1"/>
          </p:cNvSpPr>
          <p:nvPr>
            <p:ph type="body" sz="quarter" idx="10"/>
          </p:nvPr>
        </p:nvSpPr>
        <p:spPr>
          <a:xfrm>
            <a:off x="0" y="457199"/>
            <a:ext cx="12192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spTree>
    <p:extLst>
      <p:ext uri="{BB962C8B-B14F-4D97-AF65-F5344CB8AC3E}">
        <p14:creationId xmlns:p14="http://schemas.microsoft.com/office/powerpoint/2010/main" val="30035732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24A5-F8D0-59F3-BBFD-455AC12A63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E88E4-DF43-778C-AE18-2ACCEEECD0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ECEECE-E38F-4057-2C59-A0B5AEAD7EA7}"/>
              </a:ext>
            </a:extLst>
          </p:cNvPr>
          <p:cNvSpPr>
            <a:spLocks noGrp="1"/>
          </p:cNvSpPr>
          <p:nvPr>
            <p:ph type="dt" sz="half" idx="10"/>
          </p:nvPr>
        </p:nvSpPr>
        <p:spPr/>
        <p:txBody>
          <a:bodyPr/>
          <a:lstStyle/>
          <a:p>
            <a:fld id="{B7BEB5BE-9BED-452F-B2F0-246B3E9E4C3B}" type="datetimeFigureOut">
              <a:rPr lang="en-US" smtClean="0"/>
              <a:t>8/13/2024</a:t>
            </a:fld>
            <a:endParaRPr lang="en-US"/>
          </a:p>
        </p:txBody>
      </p:sp>
      <p:sp>
        <p:nvSpPr>
          <p:cNvPr id="5" name="Footer Placeholder 4">
            <a:extLst>
              <a:ext uri="{FF2B5EF4-FFF2-40B4-BE49-F238E27FC236}">
                <a16:creationId xmlns:a16="http://schemas.microsoft.com/office/drawing/2014/main" id="{C4AFC48A-4928-816F-439D-D1D4843B3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A879E7-E0A6-679C-F106-84BF41A06BDD}"/>
              </a:ext>
            </a:extLst>
          </p:cNvPr>
          <p:cNvSpPr>
            <a:spLocks noGrp="1"/>
          </p:cNvSpPr>
          <p:nvPr>
            <p:ph type="sldNum" sz="quarter" idx="12"/>
          </p:nvPr>
        </p:nvSpPr>
        <p:spPr/>
        <p:txBody>
          <a:bodyPr/>
          <a:lstStyle/>
          <a:p>
            <a:fld id="{C503A50B-58D9-4909-BE41-3AEE0E7D1B21}" type="slidenum">
              <a:rPr lang="en-US" smtClean="0"/>
              <a:t>‹#›</a:t>
            </a:fld>
            <a:endParaRPr lang="en-US"/>
          </a:p>
        </p:txBody>
      </p:sp>
    </p:spTree>
    <p:extLst>
      <p:ext uri="{BB962C8B-B14F-4D97-AF65-F5344CB8AC3E}">
        <p14:creationId xmlns:p14="http://schemas.microsoft.com/office/powerpoint/2010/main" val="9438102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39909-82D2-2B38-26FB-253E588DD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10111-B2D7-85D9-4393-91FD7B62D8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DDE2D-EC0A-527D-F8BD-F719FE0B5AF5}"/>
              </a:ext>
            </a:extLst>
          </p:cNvPr>
          <p:cNvSpPr>
            <a:spLocks noGrp="1"/>
          </p:cNvSpPr>
          <p:nvPr>
            <p:ph type="dt" sz="half" idx="10"/>
          </p:nvPr>
        </p:nvSpPr>
        <p:spPr/>
        <p:txBody>
          <a:bodyPr/>
          <a:lstStyle/>
          <a:p>
            <a:fld id="{B7BEB5BE-9BED-452F-B2F0-246B3E9E4C3B}" type="datetimeFigureOut">
              <a:rPr lang="en-US" smtClean="0"/>
              <a:t>8/13/2024</a:t>
            </a:fld>
            <a:endParaRPr lang="en-US"/>
          </a:p>
        </p:txBody>
      </p:sp>
      <p:sp>
        <p:nvSpPr>
          <p:cNvPr id="5" name="Footer Placeholder 4">
            <a:extLst>
              <a:ext uri="{FF2B5EF4-FFF2-40B4-BE49-F238E27FC236}">
                <a16:creationId xmlns:a16="http://schemas.microsoft.com/office/drawing/2014/main" id="{829C0274-CAA4-CE70-439F-DF880F882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A0EA8-5156-BC17-E218-FD2FD1298D12}"/>
              </a:ext>
            </a:extLst>
          </p:cNvPr>
          <p:cNvSpPr>
            <a:spLocks noGrp="1"/>
          </p:cNvSpPr>
          <p:nvPr>
            <p:ph type="sldNum" sz="quarter" idx="12"/>
          </p:nvPr>
        </p:nvSpPr>
        <p:spPr/>
        <p:txBody>
          <a:bodyPr/>
          <a:lstStyle/>
          <a:p>
            <a:fld id="{C503A50B-58D9-4909-BE41-3AEE0E7D1B21}" type="slidenum">
              <a:rPr lang="en-US" smtClean="0"/>
              <a:t>‹#›</a:t>
            </a:fld>
            <a:endParaRPr lang="en-US"/>
          </a:p>
        </p:txBody>
      </p:sp>
    </p:spTree>
    <p:extLst>
      <p:ext uri="{BB962C8B-B14F-4D97-AF65-F5344CB8AC3E}">
        <p14:creationId xmlns:p14="http://schemas.microsoft.com/office/powerpoint/2010/main" val="18677406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63007-0998-B2D3-3E62-70C20C5B3C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EE099D-A21A-FF6D-3ABD-EC7477FE888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F01C03-B2D8-1526-ECF3-D92A56D309C6}"/>
              </a:ext>
            </a:extLst>
          </p:cNvPr>
          <p:cNvSpPr>
            <a:spLocks noGrp="1"/>
          </p:cNvSpPr>
          <p:nvPr>
            <p:ph type="dt" sz="half" idx="10"/>
          </p:nvPr>
        </p:nvSpPr>
        <p:spPr/>
        <p:txBody>
          <a:bodyPr/>
          <a:lstStyle/>
          <a:p>
            <a:fld id="{B7BEB5BE-9BED-452F-B2F0-246B3E9E4C3B}" type="datetimeFigureOut">
              <a:rPr lang="en-US" smtClean="0"/>
              <a:t>8/13/2024</a:t>
            </a:fld>
            <a:endParaRPr lang="en-US"/>
          </a:p>
        </p:txBody>
      </p:sp>
      <p:sp>
        <p:nvSpPr>
          <p:cNvPr id="5" name="Footer Placeholder 4">
            <a:extLst>
              <a:ext uri="{FF2B5EF4-FFF2-40B4-BE49-F238E27FC236}">
                <a16:creationId xmlns:a16="http://schemas.microsoft.com/office/drawing/2014/main" id="{B1B0FA64-18BF-5114-4E4B-B1781448EF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B5730-A968-DC45-1D5A-7B1F3F8F85DD}"/>
              </a:ext>
            </a:extLst>
          </p:cNvPr>
          <p:cNvSpPr>
            <a:spLocks noGrp="1"/>
          </p:cNvSpPr>
          <p:nvPr>
            <p:ph type="sldNum" sz="quarter" idx="12"/>
          </p:nvPr>
        </p:nvSpPr>
        <p:spPr/>
        <p:txBody>
          <a:bodyPr/>
          <a:lstStyle/>
          <a:p>
            <a:fld id="{C503A50B-58D9-4909-BE41-3AEE0E7D1B21}" type="slidenum">
              <a:rPr lang="en-US" smtClean="0"/>
              <a:t>‹#›</a:t>
            </a:fld>
            <a:endParaRPr lang="en-US"/>
          </a:p>
        </p:txBody>
      </p:sp>
    </p:spTree>
    <p:extLst>
      <p:ext uri="{BB962C8B-B14F-4D97-AF65-F5344CB8AC3E}">
        <p14:creationId xmlns:p14="http://schemas.microsoft.com/office/powerpoint/2010/main" val="6214673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26B18-0479-95A5-80E7-CCAE9FC07E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30C5B9-E013-CB29-DCBF-D335DF7574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B4B25C-838C-A536-DA39-8BC0E0B08F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3CC19D-A613-BD59-E022-4208467A99FD}"/>
              </a:ext>
            </a:extLst>
          </p:cNvPr>
          <p:cNvSpPr>
            <a:spLocks noGrp="1"/>
          </p:cNvSpPr>
          <p:nvPr>
            <p:ph type="dt" sz="half" idx="10"/>
          </p:nvPr>
        </p:nvSpPr>
        <p:spPr/>
        <p:txBody>
          <a:bodyPr/>
          <a:lstStyle/>
          <a:p>
            <a:fld id="{B7BEB5BE-9BED-452F-B2F0-246B3E9E4C3B}" type="datetimeFigureOut">
              <a:rPr lang="en-US" smtClean="0"/>
              <a:t>8/13/2024</a:t>
            </a:fld>
            <a:endParaRPr lang="en-US"/>
          </a:p>
        </p:txBody>
      </p:sp>
      <p:sp>
        <p:nvSpPr>
          <p:cNvPr id="6" name="Footer Placeholder 5">
            <a:extLst>
              <a:ext uri="{FF2B5EF4-FFF2-40B4-BE49-F238E27FC236}">
                <a16:creationId xmlns:a16="http://schemas.microsoft.com/office/drawing/2014/main" id="{16EEEC4F-4A6C-96F6-454B-6BE0D694B1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086149-E5E1-6493-9D92-E8B9E4FF63A4}"/>
              </a:ext>
            </a:extLst>
          </p:cNvPr>
          <p:cNvSpPr>
            <a:spLocks noGrp="1"/>
          </p:cNvSpPr>
          <p:nvPr>
            <p:ph type="sldNum" sz="quarter" idx="12"/>
          </p:nvPr>
        </p:nvSpPr>
        <p:spPr/>
        <p:txBody>
          <a:bodyPr/>
          <a:lstStyle/>
          <a:p>
            <a:fld id="{C503A50B-58D9-4909-BE41-3AEE0E7D1B21}" type="slidenum">
              <a:rPr lang="en-US" smtClean="0"/>
              <a:t>‹#›</a:t>
            </a:fld>
            <a:endParaRPr lang="en-US"/>
          </a:p>
        </p:txBody>
      </p:sp>
    </p:spTree>
    <p:extLst>
      <p:ext uri="{BB962C8B-B14F-4D97-AF65-F5344CB8AC3E}">
        <p14:creationId xmlns:p14="http://schemas.microsoft.com/office/powerpoint/2010/main" val="24940036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E7E2-8D84-BDDD-344C-2721CBFF85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6A5E0E-B7D7-06D5-8418-369A604021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EBAC3C-CE81-0EC8-EF9D-F9128E68DD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0B4B2-285D-1000-DF55-E145473DC5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1BDBCA-33AC-62E2-FB3B-681705F437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27C69D-1705-BD4A-1F35-85A7D05CB40B}"/>
              </a:ext>
            </a:extLst>
          </p:cNvPr>
          <p:cNvSpPr>
            <a:spLocks noGrp="1"/>
          </p:cNvSpPr>
          <p:nvPr>
            <p:ph type="dt" sz="half" idx="10"/>
          </p:nvPr>
        </p:nvSpPr>
        <p:spPr/>
        <p:txBody>
          <a:bodyPr/>
          <a:lstStyle/>
          <a:p>
            <a:fld id="{B7BEB5BE-9BED-452F-B2F0-246B3E9E4C3B}" type="datetimeFigureOut">
              <a:rPr lang="en-US" smtClean="0"/>
              <a:t>8/13/2024</a:t>
            </a:fld>
            <a:endParaRPr lang="en-US"/>
          </a:p>
        </p:txBody>
      </p:sp>
      <p:sp>
        <p:nvSpPr>
          <p:cNvPr id="8" name="Footer Placeholder 7">
            <a:extLst>
              <a:ext uri="{FF2B5EF4-FFF2-40B4-BE49-F238E27FC236}">
                <a16:creationId xmlns:a16="http://schemas.microsoft.com/office/drawing/2014/main" id="{4A588EF6-0057-4EF4-F62F-076C2E1D13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2DE9D-9ED5-74B8-A55A-4ABC7C3D5497}"/>
              </a:ext>
            </a:extLst>
          </p:cNvPr>
          <p:cNvSpPr>
            <a:spLocks noGrp="1"/>
          </p:cNvSpPr>
          <p:nvPr>
            <p:ph type="sldNum" sz="quarter" idx="12"/>
          </p:nvPr>
        </p:nvSpPr>
        <p:spPr/>
        <p:txBody>
          <a:bodyPr/>
          <a:lstStyle/>
          <a:p>
            <a:fld id="{C503A50B-58D9-4909-BE41-3AEE0E7D1B21}" type="slidenum">
              <a:rPr lang="en-US" smtClean="0"/>
              <a:t>‹#›</a:t>
            </a:fld>
            <a:endParaRPr lang="en-US"/>
          </a:p>
        </p:txBody>
      </p:sp>
    </p:spTree>
    <p:extLst>
      <p:ext uri="{BB962C8B-B14F-4D97-AF65-F5344CB8AC3E}">
        <p14:creationId xmlns:p14="http://schemas.microsoft.com/office/powerpoint/2010/main" val="31819880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EB16-0405-A00D-4177-A020617F5E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757EF7-597D-AFE1-04C2-8CB94A2082A5}"/>
              </a:ext>
            </a:extLst>
          </p:cNvPr>
          <p:cNvSpPr>
            <a:spLocks noGrp="1"/>
          </p:cNvSpPr>
          <p:nvPr>
            <p:ph type="dt" sz="half" idx="10"/>
          </p:nvPr>
        </p:nvSpPr>
        <p:spPr/>
        <p:txBody>
          <a:bodyPr/>
          <a:lstStyle/>
          <a:p>
            <a:fld id="{B7BEB5BE-9BED-452F-B2F0-246B3E9E4C3B}" type="datetimeFigureOut">
              <a:rPr lang="en-US" smtClean="0"/>
              <a:t>8/13/2024</a:t>
            </a:fld>
            <a:endParaRPr lang="en-US"/>
          </a:p>
        </p:txBody>
      </p:sp>
      <p:sp>
        <p:nvSpPr>
          <p:cNvPr id="4" name="Footer Placeholder 3">
            <a:extLst>
              <a:ext uri="{FF2B5EF4-FFF2-40B4-BE49-F238E27FC236}">
                <a16:creationId xmlns:a16="http://schemas.microsoft.com/office/drawing/2014/main" id="{7ACAAC5D-00D6-99EF-8089-4D339AFCF4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61FB08-0B15-A14E-78D7-AB4E2C66D777}"/>
              </a:ext>
            </a:extLst>
          </p:cNvPr>
          <p:cNvSpPr>
            <a:spLocks noGrp="1"/>
          </p:cNvSpPr>
          <p:nvPr>
            <p:ph type="sldNum" sz="quarter" idx="12"/>
          </p:nvPr>
        </p:nvSpPr>
        <p:spPr/>
        <p:txBody>
          <a:bodyPr/>
          <a:lstStyle/>
          <a:p>
            <a:fld id="{C503A50B-58D9-4909-BE41-3AEE0E7D1B21}" type="slidenum">
              <a:rPr lang="en-US" smtClean="0"/>
              <a:t>‹#›</a:t>
            </a:fld>
            <a:endParaRPr lang="en-US"/>
          </a:p>
        </p:txBody>
      </p:sp>
    </p:spTree>
    <p:extLst>
      <p:ext uri="{BB962C8B-B14F-4D97-AF65-F5344CB8AC3E}">
        <p14:creationId xmlns:p14="http://schemas.microsoft.com/office/powerpoint/2010/main" val="32644878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9D8EB7-6E5F-7DA5-97B7-A649F0B335DE}"/>
              </a:ext>
            </a:extLst>
          </p:cNvPr>
          <p:cNvSpPr>
            <a:spLocks noGrp="1"/>
          </p:cNvSpPr>
          <p:nvPr>
            <p:ph type="dt" sz="half" idx="10"/>
          </p:nvPr>
        </p:nvSpPr>
        <p:spPr/>
        <p:txBody>
          <a:bodyPr/>
          <a:lstStyle/>
          <a:p>
            <a:fld id="{B7BEB5BE-9BED-452F-B2F0-246B3E9E4C3B}" type="datetimeFigureOut">
              <a:rPr lang="en-US" smtClean="0"/>
              <a:t>8/13/2024</a:t>
            </a:fld>
            <a:endParaRPr lang="en-US"/>
          </a:p>
        </p:txBody>
      </p:sp>
      <p:sp>
        <p:nvSpPr>
          <p:cNvPr id="3" name="Footer Placeholder 2">
            <a:extLst>
              <a:ext uri="{FF2B5EF4-FFF2-40B4-BE49-F238E27FC236}">
                <a16:creationId xmlns:a16="http://schemas.microsoft.com/office/drawing/2014/main" id="{B5D1C24C-C6EB-A2DF-D791-D734266612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DF35B8-E7F1-2327-8116-B14F0A6E72B8}"/>
              </a:ext>
            </a:extLst>
          </p:cNvPr>
          <p:cNvSpPr>
            <a:spLocks noGrp="1"/>
          </p:cNvSpPr>
          <p:nvPr>
            <p:ph type="sldNum" sz="quarter" idx="12"/>
          </p:nvPr>
        </p:nvSpPr>
        <p:spPr/>
        <p:txBody>
          <a:bodyPr/>
          <a:lstStyle/>
          <a:p>
            <a:fld id="{C503A50B-58D9-4909-BE41-3AEE0E7D1B21}" type="slidenum">
              <a:rPr lang="en-US" smtClean="0"/>
              <a:t>‹#›</a:t>
            </a:fld>
            <a:endParaRPr lang="en-US"/>
          </a:p>
        </p:txBody>
      </p:sp>
    </p:spTree>
    <p:extLst>
      <p:ext uri="{BB962C8B-B14F-4D97-AF65-F5344CB8AC3E}">
        <p14:creationId xmlns:p14="http://schemas.microsoft.com/office/powerpoint/2010/main" val="1200836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D8640-5C88-271A-920F-3F85DE708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9055F2-3790-D94B-6E14-989403B206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F0DE68-E487-2D5A-FFC5-11BD51DA41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AFEA65-0D1D-2241-F4D6-E0FECFC24295}"/>
              </a:ext>
            </a:extLst>
          </p:cNvPr>
          <p:cNvSpPr>
            <a:spLocks noGrp="1"/>
          </p:cNvSpPr>
          <p:nvPr>
            <p:ph type="dt" sz="half" idx="10"/>
          </p:nvPr>
        </p:nvSpPr>
        <p:spPr/>
        <p:txBody>
          <a:bodyPr/>
          <a:lstStyle/>
          <a:p>
            <a:fld id="{B7BEB5BE-9BED-452F-B2F0-246B3E9E4C3B}" type="datetimeFigureOut">
              <a:rPr lang="en-US" smtClean="0"/>
              <a:t>8/13/2024</a:t>
            </a:fld>
            <a:endParaRPr lang="en-US"/>
          </a:p>
        </p:txBody>
      </p:sp>
      <p:sp>
        <p:nvSpPr>
          <p:cNvPr id="6" name="Footer Placeholder 5">
            <a:extLst>
              <a:ext uri="{FF2B5EF4-FFF2-40B4-BE49-F238E27FC236}">
                <a16:creationId xmlns:a16="http://schemas.microsoft.com/office/drawing/2014/main" id="{7E574225-A14B-9818-D9AE-AE1C42CEA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6B0186-422F-DE00-F343-ECD8B1D5B141}"/>
              </a:ext>
            </a:extLst>
          </p:cNvPr>
          <p:cNvSpPr>
            <a:spLocks noGrp="1"/>
          </p:cNvSpPr>
          <p:nvPr>
            <p:ph type="sldNum" sz="quarter" idx="12"/>
          </p:nvPr>
        </p:nvSpPr>
        <p:spPr/>
        <p:txBody>
          <a:bodyPr/>
          <a:lstStyle/>
          <a:p>
            <a:fld id="{C503A50B-58D9-4909-BE41-3AEE0E7D1B21}" type="slidenum">
              <a:rPr lang="en-US" smtClean="0"/>
              <a:t>‹#›</a:t>
            </a:fld>
            <a:endParaRPr lang="en-US"/>
          </a:p>
        </p:txBody>
      </p:sp>
    </p:spTree>
    <p:extLst>
      <p:ext uri="{BB962C8B-B14F-4D97-AF65-F5344CB8AC3E}">
        <p14:creationId xmlns:p14="http://schemas.microsoft.com/office/powerpoint/2010/main" val="15808748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77C5-FCF2-C25E-C861-575614EAAB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47E33D-7587-1DA7-100A-8A062C7914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087D45-10AD-69A5-4E7F-6BED17496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3E27A-5B96-41B9-B3FF-709FE8A0CD83}"/>
              </a:ext>
            </a:extLst>
          </p:cNvPr>
          <p:cNvSpPr>
            <a:spLocks noGrp="1"/>
          </p:cNvSpPr>
          <p:nvPr>
            <p:ph type="dt" sz="half" idx="10"/>
          </p:nvPr>
        </p:nvSpPr>
        <p:spPr/>
        <p:txBody>
          <a:bodyPr/>
          <a:lstStyle/>
          <a:p>
            <a:fld id="{B7BEB5BE-9BED-452F-B2F0-246B3E9E4C3B}" type="datetimeFigureOut">
              <a:rPr lang="en-US" smtClean="0"/>
              <a:t>8/13/2024</a:t>
            </a:fld>
            <a:endParaRPr lang="en-US"/>
          </a:p>
        </p:txBody>
      </p:sp>
      <p:sp>
        <p:nvSpPr>
          <p:cNvPr id="6" name="Footer Placeholder 5">
            <a:extLst>
              <a:ext uri="{FF2B5EF4-FFF2-40B4-BE49-F238E27FC236}">
                <a16:creationId xmlns:a16="http://schemas.microsoft.com/office/drawing/2014/main" id="{C825D24C-F12E-A060-A256-BF258EB2F3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FA831-6C2C-9A2C-852D-2FF59D10944E}"/>
              </a:ext>
            </a:extLst>
          </p:cNvPr>
          <p:cNvSpPr>
            <a:spLocks noGrp="1"/>
          </p:cNvSpPr>
          <p:nvPr>
            <p:ph type="sldNum" sz="quarter" idx="12"/>
          </p:nvPr>
        </p:nvSpPr>
        <p:spPr/>
        <p:txBody>
          <a:bodyPr/>
          <a:lstStyle/>
          <a:p>
            <a:fld id="{C503A50B-58D9-4909-BE41-3AEE0E7D1B21}" type="slidenum">
              <a:rPr lang="en-US" smtClean="0"/>
              <a:t>‹#›</a:t>
            </a:fld>
            <a:endParaRPr lang="en-US"/>
          </a:p>
        </p:txBody>
      </p:sp>
    </p:spTree>
    <p:extLst>
      <p:ext uri="{BB962C8B-B14F-4D97-AF65-F5344CB8AC3E}">
        <p14:creationId xmlns:p14="http://schemas.microsoft.com/office/powerpoint/2010/main" val="213685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D0D0-DF13-4BA6-B1D4-7BC5619DB9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05C683-8087-40C2-B993-1AA777654E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FFEE1F-CE40-48AE-ACBC-1BD01DBE3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67C527-A86F-4163-A0E6-058A38E65140}"/>
              </a:ext>
            </a:extLst>
          </p:cNvPr>
          <p:cNvSpPr>
            <a:spLocks noGrp="1"/>
          </p:cNvSpPr>
          <p:nvPr>
            <p:ph type="dt" sz="half" idx="10"/>
          </p:nvPr>
        </p:nvSpPr>
        <p:spPr/>
        <p:txBody>
          <a:bodyPr/>
          <a:lstStyle/>
          <a:p>
            <a:fld id="{75E8E820-73E5-4022-92DA-85D233ACA209}" type="datetimeFigureOut">
              <a:rPr lang="en-US" smtClean="0"/>
              <a:t>8/13/2024</a:t>
            </a:fld>
            <a:endParaRPr lang="en-US"/>
          </a:p>
        </p:txBody>
      </p:sp>
      <p:sp>
        <p:nvSpPr>
          <p:cNvPr id="6" name="Footer Placeholder 5">
            <a:extLst>
              <a:ext uri="{FF2B5EF4-FFF2-40B4-BE49-F238E27FC236}">
                <a16:creationId xmlns:a16="http://schemas.microsoft.com/office/drawing/2014/main" id="{19A075B5-02C3-4259-8009-074FA673D6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A5E718-999F-4319-A051-64E90FDA5D32}"/>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781575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B7D90-770C-154C-1B47-A852DB2BC0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712F62-0784-0EAF-BB50-56FE9A671A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CBC0A-8C30-4E8E-5296-F39A56F271DA}"/>
              </a:ext>
            </a:extLst>
          </p:cNvPr>
          <p:cNvSpPr>
            <a:spLocks noGrp="1"/>
          </p:cNvSpPr>
          <p:nvPr>
            <p:ph type="dt" sz="half" idx="10"/>
          </p:nvPr>
        </p:nvSpPr>
        <p:spPr/>
        <p:txBody>
          <a:bodyPr/>
          <a:lstStyle/>
          <a:p>
            <a:fld id="{B7BEB5BE-9BED-452F-B2F0-246B3E9E4C3B}" type="datetimeFigureOut">
              <a:rPr lang="en-US" smtClean="0"/>
              <a:t>8/13/2024</a:t>
            </a:fld>
            <a:endParaRPr lang="en-US"/>
          </a:p>
        </p:txBody>
      </p:sp>
      <p:sp>
        <p:nvSpPr>
          <p:cNvPr id="5" name="Footer Placeholder 4">
            <a:extLst>
              <a:ext uri="{FF2B5EF4-FFF2-40B4-BE49-F238E27FC236}">
                <a16:creationId xmlns:a16="http://schemas.microsoft.com/office/drawing/2014/main" id="{19724282-D90A-0714-CEA0-104FB3BCC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52661-169A-AE7E-B3CD-2F88DE05C996}"/>
              </a:ext>
            </a:extLst>
          </p:cNvPr>
          <p:cNvSpPr>
            <a:spLocks noGrp="1"/>
          </p:cNvSpPr>
          <p:nvPr>
            <p:ph type="sldNum" sz="quarter" idx="12"/>
          </p:nvPr>
        </p:nvSpPr>
        <p:spPr/>
        <p:txBody>
          <a:bodyPr/>
          <a:lstStyle/>
          <a:p>
            <a:fld id="{C503A50B-58D9-4909-BE41-3AEE0E7D1B21}" type="slidenum">
              <a:rPr lang="en-US" smtClean="0"/>
              <a:t>‹#›</a:t>
            </a:fld>
            <a:endParaRPr lang="en-US"/>
          </a:p>
        </p:txBody>
      </p:sp>
    </p:spTree>
    <p:extLst>
      <p:ext uri="{BB962C8B-B14F-4D97-AF65-F5344CB8AC3E}">
        <p14:creationId xmlns:p14="http://schemas.microsoft.com/office/powerpoint/2010/main" val="31891189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4A6A0A-B4A4-9DAA-3DCE-A0E99E2D28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B93ECB-6118-2F59-A83E-9E7FBBFD68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C1A16C-B549-734A-DC97-DE8A10E3BFC4}"/>
              </a:ext>
            </a:extLst>
          </p:cNvPr>
          <p:cNvSpPr>
            <a:spLocks noGrp="1"/>
          </p:cNvSpPr>
          <p:nvPr>
            <p:ph type="dt" sz="half" idx="10"/>
          </p:nvPr>
        </p:nvSpPr>
        <p:spPr/>
        <p:txBody>
          <a:bodyPr/>
          <a:lstStyle/>
          <a:p>
            <a:fld id="{B7BEB5BE-9BED-452F-B2F0-246B3E9E4C3B}" type="datetimeFigureOut">
              <a:rPr lang="en-US" smtClean="0"/>
              <a:t>8/13/2024</a:t>
            </a:fld>
            <a:endParaRPr lang="en-US"/>
          </a:p>
        </p:txBody>
      </p:sp>
      <p:sp>
        <p:nvSpPr>
          <p:cNvPr id="5" name="Footer Placeholder 4">
            <a:extLst>
              <a:ext uri="{FF2B5EF4-FFF2-40B4-BE49-F238E27FC236}">
                <a16:creationId xmlns:a16="http://schemas.microsoft.com/office/drawing/2014/main" id="{C150224F-823E-E347-4B8E-2A70C284E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8FA7E-AF9E-2268-D123-88D1EE64082A}"/>
              </a:ext>
            </a:extLst>
          </p:cNvPr>
          <p:cNvSpPr>
            <a:spLocks noGrp="1"/>
          </p:cNvSpPr>
          <p:nvPr>
            <p:ph type="sldNum" sz="quarter" idx="12"/>
          </p:nvPr>
        </p:nvSpPr>
        <p:spPr/>
        <p:txBody>
          <a:bodyPr/>
          <a:lstStyle/>
          <a:p>
            <a:fld id="{C503A50B-58D9-4909-BE41-3AEE0E7D1B21}" type="slidenum">
              <a:rPr lang="en-US" smtClean="0"/>
              <a:t>‹#›</a:t>
            </a:fld>
            <a:endParaRPr lang="en-US"/>
          </a:p>
        </p:txBody>
      </p:sp>
    </p:spTree>
    <p:extLst>
      <p:ext uri="{BB962C8B-B14F-4D97-AF65-F5344CB8AC3E}">
        <p14:creationId xmlns:p14="http://schemas.microsoft.com/office/powerpoint/2010/main" val="8433720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913840"/>
            <a:ext cx="11418072" cy="4142629"/>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1273757"/>
            <a:ext cx="11418072"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12192000" cy="1119096"/>
          </a:xfrm>
          <a:prstGeom prst="rect">
            <a:avLst/>
          </a:prstGeom>
        </p:spPr>
      </p:pic>
      <p:sp>
        <p:nvSpPr>
          <p:cNvPr id="2" name="Text Placeholder 8">
            <a:extLst>
              <a:ext uri="{FF2B5EF4-FFF2-40B4-BE49-F238E27FC236}">
                <a16:creationId xmlns:a16="http://schemas.microsoft.com/office/drawing/2014/main" id="{79F43FCD-9DC9-3ECD-C557-3532E06B8DC6}"/>
              </a:ext>
            </a:extLst>
          </p:cNvPr>
          <p:cNvSpPr txBox="1">
            <a:spLocks/>
          </p:cNvSpPr>
          <p:nvPr userDrawn="1"/>
        </p:nvSpPr>
        <p:spPr>
          <a:xfrm>
            <a:off x="390946" y="6603332"/>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4125849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6547-ECD5-43C5-B99D-4CDC009F0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886714-1B65-4745-83E5-E49B69CD16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4FDA77-7ADD-49FB-B72F-29265923E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7AEBA3-FCBC-4827-B52E-D66A32AC9B1C}"/>
              </a:ext>
            </a:extLst>
          </p:cNvPr>
          <p:cNvSpPr>
            <a:spLocks noGrp="1"/>
          </p:cNvSpPr>
          <p:nvPr>
            <p:ph type="dt" sz="half" idx="10"/>
          </p:nvPr>
        </p:nvSpPr>
        <p:spPr/>
        <p:txBody>
          <a:bodyPr/>
          <a:lstStyle/>
          <a:p>
            <a:fld id="{75E8E820-73E5-4022-92DA-85D233ACA209}" type="datetimeFigureOut">
              <a:rPr lang="en-US" smtClean="0"/>
              <a:t>8/13/2024</a:t>
            </a:fld>
            <a:endParaRPr lang="en-US"/>
          </a:p>
        </p:txBody>
      </p:sp>
      <p:sp>
        <p:nvSpPr>
          <p:cNvPr id="6" name="Footer Placeholder 5">
            <a:extLst>
              <a:ext uri="{FF2B5EF4-FFF2-40B4-BE49-F238E27FC236}">
                <a16:creationId xmlns:a16="http://schemas.microsoft.com/office/drawing/2014/main" id="{85607AD5-8978-4C7C-B976-2EE98E5F36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854F1-97CF-4566-B882-47A704E4CAA4}"/>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1685767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10C7-C65E-4211-BD1B-9010001DC9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FD1BFC-AF01-4CA9-8445-7EA1D1BF6C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D59F4-0D97-4192-92F8-6386CD29472B}"/>
              </a:ext>
            </a:extLst>
          </p:cNvPr>
          <p:cNvSpPr>
            <a:spLocks noGrp="1"/>
          </p:cNvSpPr>
          <p:nvPr>
            <p:ph type="dt" sz="half" idx="10"/>
          </p:nvPr>
        </p:nvSpPr>
        <p:spPr/>
        <p:txBody>
          <a:bodyPr/>
          <a:lstStyle/>
          <a:p>
            <a:fld id="{75E8E820-73E5-4022-92DA-85D233ACA209}" type="datetimeFigureOut">
              <a:rPr lang="en-US" smtClean="0"/>
              <a:t>8/13/2024</a:t>
            </a:fld>
            <a:endParaRPr lang="en-US"/>
          </a:p>
        </p:txBody>
      </p:sp>
      <p:sp>
        <p:nvSpPr>
          <p:cNvPr id="5" name="Footer Placeholder 4">
            <a:extLst>
              <a:ext uri="{FF2B5EF4-FFF2-40B4-BE49-F238E27FC236}">
                <a16:creationId xmlns:a16="http://schemas.microsoft.com/office/drawing/2014/main" id="{F8C4368F-F609-4103-B3C0-BFF1A0B6F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27202-DBB9-4F7D-83FD-8AE4F227CC8F}"/>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1270468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281A3-1D4A-4F4D-997E-627A3EC787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224D80-F6CD-44B4-BBCA-CC21E7F2E2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0C6D99-A60F-4BED-9278-89D0972221F4}"/>
              </a:ext>
            </a:extLst>
          </p:cNvPr>
          <p:cNvSpPr>
            <a:spLocks noGrp="1"/>
          </p:cNvSpPr>
          <p:nvPr>
            <p:ph type="dt" sz="half" idx="10"/>
          </p:nvPr>
        </p:nvSpPr>
        <p:spPr/>
        <p:txBody>
          <a:bodyPr/>
          <a:lstStyle/>
          <a:p>
            <a:fld id="{75E8E820-73E5-4022-92DA-85D233ACA209}" type="datetimeFigureOut">
              <a:rPr lang="en-US" smtClean="0"/>
              <a:t>8/13/2024</a:t>
            </a:fld>
            <a:endParaRPr lang="en-US"/>
          </a:p>
        </p:txBody>
      </p:sp>
      <p:sp>
        <p:nvSpPr>
          <p:cNvPr id="5" name="Footer Placeholder 4">
            <a:extLst>
              <a:ext uri="{FF2B5EF4-FFF2-40B4-BE49-F238E27FC236}">
                <a16:creationId xmlns:a16="http://schemas.microsoft.com/office/drawing/2014/main" id="{F09EEAF2-D094-4F26-8E13-842DC7ACE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E269F3-E503-4377-957C-AC49C84C2499}"/>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1299190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2"/>
            <a:ext cx="3745970" cy="328101"/>
          </a:xfrm>
          <a:prstGeom prst="rect">
            <a:avLst/>
          </a:prstGeom>
        </p:spPr>
        <p:txBody>
          <a:bodyPr anchor="b">
            <a:normAutofit lnSpcReduction="10000"/>
          </a:bodyPr>
          <a:lstStyle>
            <a:lvl1pPr marL="0" indent="0">
              <a:buNone/>
              <a:defRPr>
                <a:latin typeface="Calibri" panose="020F0502020204030204" pitchFamily="34" charset="0"/>
              </a:defRPr>
            </a:lvl1pPr>
          </a:lstStyle>
          <a:p>
            <a:pPr algn="l"/>
            <a:endParaRPr lang="en-US" sz="1400">
              <a:cs typeface="Calibri" panose="020F0502020204030204" pitchFamily="34" charset="0"/>
            </a:endParaRPr>
          </a:p>
        </p:txBody>
      </p:sp>
      <p:pic>
        <p:nvPicPr>
          <p:cNvPr id="21" name="Picture 20">
            <a:extLst>
              <a:ext uri="{FF2B5EF4-FFF2-40B4-BE49-F238E27FC236}">
                <a16:creationId xmlns:a16="http://schemas.microsoft.com/office/drawing/2014/main" id="{3E78BBF4-7326-B24C-8D9C-EA7271927983}"/>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133223" y="4599710"/>
            <a:ext cx="3197561" cy="1765581"/>
          </a:xfrm>
          <a:prstGeom prst="rect">
            <a:avLst/>
          </a:prstGeom>
        </p:spPr>
      </p:pic>
      <p:pic>
        <p:nvPicPr>
          <p:cNvPr id="7" name="Picture 6">
            <a:extLst>
              <a:ext uri="{FF2B5EF4-FFF2-40B4-BE49-F238E27FC236}">
                <a16:creationId xmlns:a16="http://schemas.microsoft.com/office/drawing/2014/main" id="{10667DE9-32F3-5249-B248-AB74830201E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623" r="19671" b="4494"/>
          <a:stretch/>
        </p:blipFill>
        <p:spPr>
          <a:xfrm>
            <a:off x="5638800" y="1"/>
            <a:ext cx="6558962" cy="6076709"/>
          </a:xfrm>
          <a:prstGeom prst="rect">
            <a:avLst/>
          </a:prstGeom>
        </p:spPr>
      </p:pic>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14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5FA1D939-D213-F34C-BE38-0638422F47E2}"/>
              </a:ext>
            </a:extLst>
          </p:cNvPr>
          <p:cNvSpPr/>
          <p:nvPr userDrawn="1"/>
        </p:nvSpPr>
        <p:spPr>
          <a:xfrm>
            <a:off x="5635752" y="1"/>
            <a:ext cx="6556248" cy="6076709"/>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endParaRPr>
          </a:p>
        </p:txBody>
      </p:sp>
    </p:spTree>
    <p:extLst>
      <p:ext uri="{BB962C8B-B14F-4D97-AF65-F5344CB8AC3E}">
        <p14:creationId xmlns:p14="http://schemas.microsoft.com/office/powerpoint/2010/main" val="3397623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01A1305-9D9A-3F46-9A25-CA8C8ABB492F}"/>
              </a:ext>
            </a:extLst>
          </p:cNvPr>
          <p:cNvSpPr>
            <a:spLocks noGrp="1"/>
          </p:cNvSpPr>
          <p:nvPr>
            <p:ph type="sldNum" sz="quarter" idx="4"/>
          </p:nvPr>
        </p:nvSpPr>
        <p:spPr>
          <a:xfrm>
            <a:off x="10466024" y="6367370"/>
            <a:ext cx="1449636" cy="365125"/>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50556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5" y="121332"/>
            <a:ext cx="11493631" cy="592562"/>
          </a:xfrm>
        </p:spPr>
        <p:txBody>
          <a:bodyPr anchor="ctr"/>
          <a:lstStyle>
            <a:lvl1pPr>
              <a:defRPr sz="2400" b="1">
                <a:latin typeface="Calibri Light" panose="020F0302020204030204" pitchFamily="34" charset="0"/>
                <a:cs typeface="Calibri Light" panose="020F0302020204030204" pitchFamily="34" charset="0"/>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562533" y="6508647"/>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50" algn="ctr"/>
            <a:fld id="{81D60167-4931-47E6-BA6A-407CBD079E47}" type="slidenum">
              <a:rPr lang="en-US" sz="999" smtClean="0">
                <a:solidFill>
                  <a:srgbClr val="808080"/>
                </a:solidFill>
                <a:latin typeface="Century Gothic" panose="020B0502020202020204" pitchFamily="34" charset="0"/>
              </a:rPr>
              <a:pPr marL="19050" algn="ctr"/>
              <a:t>‹#›</a:t>
            </a:fld>
            <a:endParaRPr lang="en-US" sz="999">
              <a:solidFill>
                <a:srgbClr val="808080"/>
              </a:solidFill>
              <a:latin typeface="Century Gothic" panose="020B0502020202020204" pitchFamily="34" charset="0"/>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flipV="1">
            <a:off x="349186" y="713894"/>
            <a:ext cx="11474771" cy="930"/>
          </a:xfrm>
          <a:prstGeom prst="straightConnector1">
            <a:avLst/>
          </a:prstGeom>
          <a:noFill/>
          <a:ln w="28575" cap="flat" cmpd="sng" algn="ctr">
            <a:solidFill>
              <a:srgbClr val="0070C0"/>
            </a:solidFill>
            <a:prstDash val="solid"/>
            <a:miter lim="800000"/>
            <a:headEnd type="none" w="med" len="med"/>
            <a:tailEnd type="none" w="med" len="med"/>
          </a:ln>
          <a:effectLst/>
        </p:spPr>
      </p:cxnSp>
    </p:spTree>
    <p:extLst>
      <p:ext uri="{BB962C8B-B14F-4D97-AF65-F5344CB8AC3E}">
        <p14:creationId xmlns:p14="http://schemas.microsoft.com/office/powerpoint/2010/main" val="1906874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3DD592-2645-4288-B9DD-73ED24F35650}"/>
              </a:ext>
            </a:extLst>
          </p:cNvPr>
          <p:cNvSpPr/>
          <p:nvPr userDrawn="1"/>
        </p:nvSpPr>
        <p:spPr>
          <a:xfrm>
            <a:off x="-1" y="1"/>
            <a:ext cx="12192000" cy="1580607"/>
          </a:xfrm>
          <a:prstGeom prst="rect">
            <a:avLst/>
          </a:prstGeom>
          <a:gradFill>
            <a:gsLst>
              <a:gs pos="0">
                <a:srgbClr val="004374"/>
              </a:gs>
              <a:gs pos="100000">
                <a:srgbClr val="397AA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547590" y="6431702"/>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50" algn="ctr"/>
            <a:fld id="{81D60167-4931-47E6-BA6A-407CBD079E47}" type="slidenum">
              <a:rPr lang="en-US" sz="999" smtClean="0">
                <a:solidFill>
                  <a:schemeClr val="tx1"/>
                </a:solidFill>
                <a:latin typeface="Calibri" panose="020F0502020204030204" pitchFamily="34" charset="0"/>
                <a:cs typeface="Calibri" panose="020F0502020204030204" pitchFamily="34" charset="0"/>
              </a:rPr>
              <a:pPr marL="19050" algn="ctr"/>
              <a:t>‹#›</a:t>
            </a:fld>
            <a:endParaRPr lang="en-US" sz="999">
              <a:solidFill>
                <a:schemeClr val="tx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2B855B3F-6358-341A-F3B6-DAFE263E384E}"/>
              </a:ext>
            </a:extLst>
          </p:cNvPr>
          <p:cNvSpPr/>
          <p:nvPr userDrawn="1"/>
        </p:nvSpPr>
        <p:spPr>
          <a:xfrm>
            <a:off x="0" y="-57510"/>
            <a:ext cx="12192000" cy="1445439"/>
          </a:xfrm>
          <a:prstGeom prst="rect">
            <a:avLst/>
          </a:prstGeom>
          <a:solidFill>
            <a:srgbClr val="277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endParaRPr>
          </a:p>
        </p:txBody>
      </p:sp>
      <p:sp>
        <p:nvSpPr>
          <p:cNvPr id="2" name="Title 1"/>
          <p:cNvSpPr>
            <a:spLocks noGrp="1"/>
          </p:cNvSpPr>
          <p:nvPr>
            <p:ph type="title"/>
          </p:nvPr>
        </p:nvSpPr>
        <p:spPr>
          <a:xfrm>
            <a:off x="349184" y="494022"/>
            <a:ext cx="11493631" cy="592562"/>
          </a:xfrm>
        </p:spPr>
        <p:txBody>
          <a:bodyPr anchor="ctr">
            <a:noAutofit/>
          </a:bodyPr>
          <a:lstStyle>
            <a:lvl1pPr algn="ctr">
              <a:defRPr sz="4000" b="1">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p>
        </p:txBody>
      </p:sp>
    </p:spTree>
    <p:extLst>
      <p:ext uri="{BB962C8B-B14F-4D97-AF65-F5344CB8AC3E}">
        <p14:creationId xmlns:p14="http://schemas.microsoft.com/office/powerpoint/2010/main" val="869414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11682"/>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51" algn="r"/>
            <a:fld id="{81D60167-4931-47E6-BA6A-407CBD079E47}" type="slidenum">
              <a:rPr lang="en-US" sz="999" smtClean="0">
                <a:solidFill>
                  <a:srgbClr val="808080"/>
                </a:solidFill>
                <a:latin typeface="Calibri" panose="020F0502020204030204" pitchFamily="34" charset="0"/>
              </a:rPr>
              <a:pPr marL="19051" algn="r"/>
              <a:t>‹#›</a:t>
            </a:fld>
            <a:endParaRPr lang="en-US" sz="999">
              <a:solidFill>
                <a:srgbClr val="808080"/>
              </a:solidFill>
              <a:latin typeface="Calibri" panose="020F0502020204030204" pitchFamily="34" charset="0"/>
            </a:endParaRPr>
          </a:p>
        </p:txBody>
      </p:sp>
      <p:sp>
        <p:nvSpPr>
          <p:cNvPr id="3" name="Rectangle 2">
            <a:extLst>
              <a:ext uri="{FF2B5EF4-FFF2-40B4-BE49-F238E27FC236}">
                <a16:creationId xmlns:a16="http://schemas.microsoft.com/office/drawing/2014/main" id="{ED188714-B605-A748-A46C-16F68F1E3CC0}"/>
              </a:ext>
            </a:extLst>
          </p:cNvPr>
          <p:cNvSpPr/>
          <p:nvPr userDrawn="1"/>
        </p:nvSpPr>
        <p:spPr>
          <a:xfrm>
            <a:off x="0" y="1"/>
            <a:ext cx="12192000" cy="52551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endParaRPr>
          </a:p>
        </p:txBody>
      </p:sp>
      <p:sp>
        <p:nvSpPr>
          <p:cNvPr id="4" name="Title 3">
            <a:extLst>
              <a:ext uri="{FF2B5EF4-FFF2-40B4-BE49-F238E27FC236}">
                <a16:creationId xmlns:a16="http://schemas.microsoft.com/office/drawing/2014/main" id="{2B49F9B8-BA8C-3F4A-A9F5-91FF675C782F}"/>
              </a:ext>
            </a:extLst>
          </p:cNvPr>
          <p:cNvSpPr>
            <a:spLocks noGrp="1"/>
          </p:cNvSpPr>
          <p:nvPr>
            <p:ph type="title"/>
          </p:nvPr>
        </p:nvSpPr>
        <p:spPr>
          <a:xfrm>
            <a:off x="836768" y="2750976"/>
            <a:ext cx="10515600" cy="1325563"/>
          </a:xfrm>
          <a:prstGeom prst="rect">
            <a:avLst/>
          </a:prstGeom>
        </p:spPr>
        <p:txBody>
          <a:bodyPr/>
          <a:lstStyle>
            <a:lvl1pPr>
              <a:defRPr b="1">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p>
        </p:txBody>
      </p:sp>
    </p:spTree>
    <p:extLst>
      <p:ext uri="{BB962C8B-B14F-4D97-AF65-F5344CB8AC3E}">
        <p14:creationId xmlns:p14="http://schemas.microsoft.com/office/powerpoint/2010/main" val="172423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01A1305-9D9A-3F46-9A25-CA8C8ABB492F}"/>
              </a:ext>
            </a:extLst>
          </p:cNvPr>
          <p:cNvSpPr>
            <a:spLocks noGrp="1"/>
          </p:cNvSpPr>
          <p:nvPr>
            <p:ph type="sldNum" sz="quarter" idx="4"/>
          </p:nvPr>
        </p:nvSpPr>
        <p:spPr>
          <a:xfrm>
            <a:off x="10466024" y="6367369"/>
            <a:ext cx="1449636" cy="365125"/>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4896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969264"/>
            <a:ext cx="11350752" cy="1123384"/>
          </a:xfrm>
          <a:prstGeom prst="rect">
            <a:avLst/>
          </a:prstGeom>
        </p:spPr>
        <p:txBody>
          <a:bodyPr wrap="square" lIns="0" rIns="0">
            <a:spAutoFit/>
          </a:bodyPr>
          <a:lstStyle>
            <a:lvl1pPr>
              <a:lnSpc>
                <a:spcPct val="100000"/>
              </a:lnSpc>
              <a:spcBef>
                <a:spcPts val="0"/>
              </a:spcBef>
              <a:defRPr sz="1600">
                <a:latin typeface="Calibri" panose="020F0502020204030204" pitchFamily="34" charset="0"/>
                <a:cs typeface="Calibri" panose="020F0502020204030204" pitchFamily="34" charset="0"/>
              </a:defRPr>
            </a:lvl1pPr>
            <a:lvl2pPr>
              <a:lnSpc>
                <a:spcPct val="100000"/>
              </a:lnSpc>
              <a:spcBef>
                <a:spcPts val="0"/>
              </a:spcBef>
              <a:defRPr sz="1600">
                <a:latin typeface="Calibri" panose="020F0502020204030204" pitchFamily="34" charset="0"/>
                <a:cs typeface="Calibri" panose="020F0502020204030204" pitchFamily="34" charset="0"/>
              </a:defRPr>
            </a:lvl2pPr>
            <a:lvl3pPr>
              <a:lnSpc>
                <a:spcPct val="100000"/>
              </a:lnSpc>
              <a:spcBef>
                <a:spcPts val="0"/>
              </a:spcBef>
              <a:defRPr sz="1400">
                <a:latin typeface="Calibri" panose="020F0502020204030204" pitchFamily="34" charset="0"/>
                <a:cs typeface="Calibri" panose="020F0502020204030204" pitchFamily="34" charset="0"/>
              </a:defRPr>
            </a:lvl3pPr>
            <a:lvl4pPr>
              <a:lnSpc>
                <a:spcPct val="100000"/>
              </a:lnSpc>
              <a:spcBef>
                <a:spcPts val="0"/>
              </a:spcBef>
              <a:defRPr sz="1050">
                <a:latin typeface="Calibri" panose="020F0502020204030204" pitchFamily="34" charset="0"/>
                <a:cs typeface="Calibri" panose="020F0502020204030204" pitchFamily="34" charset="0"/>
              </a:defRPr>
            </a:lvl4pPr>
            <a:lvl5pPr>
              <a:lnSpc>
                <a:spcPct val="100000"/>
              </a:lnSpc>
              <a:spcBef>
                <a:spcPts val="0"/>
              </a:spcBef>
              <a:defRPr sz="105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4"/>
            <a:ext cx="11350752" cy="592562"/>
          </a:xfrm>
        </p:spPr>
        <p:txBody>
          <a:bodyPr lIns="0" rIns="0" anchor="ctr"/>
          <a:lstStyle>
            <a:lvl1pPr>
              <a:defRPr sz="2000" b="1" cap="all" spc="130" baseline="0">
                <a:solidFill>
                  <a:srgbClr val="014373"/>
                </a:solidFill>
                <a:latin typeface="Calibri" panose="020F0502020204030204" pitchFamily="34" charset="0"/>
                <a:cs typeface="Calibri" panose="020F0502020204030204" pitchFamily="34" charset="0"/>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81"/>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50" algn="r"/>
            <a:fld id="{81D60167-4931-47E6-BA6A-407CBD079E47}" type="slidenum">
              <a:rPr lang="en-US" sz="999" smtClean="0">
                <a:solidFill>
                  <a:srgbClr val="808080"/>
                </a:solidFill>
                <a:latin typeface="EYInterstate" panose="02000503020000020004" pitchFamily="2" charset="0"/>
              </a:rPr>
              <a:pPr marL="19050" algn="r"/>
              <a:t>‹#›</a:t>
            </a:fld>
            <a:endParaRPr lang="en-US" sz="999">
              <a:solidFill>
                <a:srgbClr val="808080"/>
              </a:solidFill>
              <a:latin typeface="EYInterstate" panose="02000503020000020004" pitchFamily="2" charset="0"/>
            </a:endParaRPr>
          </a:p>
        </p:txBody>
      </p:sp>
    </p:spTree>
    <p:extLst>
      <p:ext uri="{BB962C8B-B14F-4D97-AF65-F5344CB8AC3E}">
        <p14:creationId xmlns:p14="http://schemas.microsoft.com/office/powerpoint/2010/main" val="2913207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4" y="185314"/>
            <a:ext cx="11350752" cy="592562"/>
          </a:xfrm>
        </p:spPr>
        <p:txBody>
          <a:bodyPr lIns="0" rIns="0" anchor="ctr"/>
          <a:lstStyle>
            <a:lvl1pPr>
              <a:defRPr sz="2000" b="1" cap="all" spc="130" baseline="0">
                <a:solidFill>
                  <a:srgbClr val="014373"/>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73052"/>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50" algn="r"/>
            <a:fld id="{81D60167-4931-47E6-BA6A-407CBD079E47}" type="slidenum">
              <a:rPr lang="en-US" sz="999" smtClean="0">
                <a:solidFill>
                  <a:srgbClr val="808080"/>
                </a:solidFill>
                <a:latin typeface="EYInterstate" panose="02000503020000020004" pitchFamily="2" charset="0"/>
              </a:rPr>
              <a:pPr marL="19050" algn="r"/>
              <a:t>‹#›</a:t>
            </a:fld>
            <a:endParaRPr lang="en-US" sz="999">
              <a:solidFill>
                <a:srgbClr val="808080"/>
              </a:solidFill>
              <a:latin typeface="EYInterstate" panose="02000503020000020004" pitchFamily="2" charset="0"/>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spTree>
    <p:extLst>
      <p:ext uri="{BB962C8B-B14F-4D97-AF65-F5344CB8AC3E}">
        <p14:creationId xmlns:p14="http://schemas.microsoft.com/office/powerpoint/2010/main" val="2465803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latin typeface="Calibri" panose="020F0502020204030204" pitchFamily="34" charset="0"/>
              </a:defRPr>
            </a:lvl1pPr>
          </a:lstStyle>
          <a:p>
            <a:pPr algn="l"/>
            <a:endParaRPr lang="en-US" sz="1400">
              <a:cs typeface="Calibri" panose="020F0502020204030204" pitchFamily="34" charset="0"/>
            </a:endParaRPr>
          </a:p>
        </p:txBody>
      </p:sp>
      <p:pic>
        <p:nvPicPr>
          <p:cNvPr id="21" name="Picture 20">
            <a:extLst>
              <a:ext uri="{FF2B5EF4-FFF2-40B4-BE49-F238E27FC236}">
                <a16:creationId xmlns:a16="http://schemas.microsoft.com/office/drawing/2014/main" id="{3E78BBF4-7326-B24C-8D9C-EA7271927983}"/>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133222" y="4599709"/>
            <a:ext cx="3197561" cy="1765581"/>
          </a:xfrm>
          <a:prstGeom prst="rect">
            <a:avLst/>
          </a:prstGeom>
        </p:spPr>
      </p:pic>
      <p:pic>
        <p:nvPicPr>
          <p:cNvPr id="7" name="Picture 6">
            <a:extLst>
              <a:ext uri="{FF2B5EF4-FFF2-40B4-BE49-F238E27FC236}">
                <a16:creationId xmlns:a16="http://schemas.microsoft.com/office/drawing/2014/main" id="{10667DE9-32F3-5249-B248-AB74830201E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623" r="19671" b="4494"/>
          <a:stretch/>
        </p:blipFill>
        <p:spPr>
          <a:xfrm>
            <a:off x="5638800" y="0"/>
            <a:ext cx="6558962" cy="6076709"/>
          </a:xfrm>
          <a:prstGeom prst="rect">
            <a:avLst/>
          </a:prstGeom>
        </p:spPr>
      </p:pic>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14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5FA1D939-D213-F34C-BE38-0638422F47E2}"/>
              </a:ext>
            </a:extLst>
          </p:cNvPr>
          <p:cNvSpPr/>
          <p:nvPr userDrawn="1"/>
        </p:nvSpPr>
        <p:spPr>
          <a:xfrm>
            <a:off x="5635752" y="0"/>
            <a:ext cx="6556248" cy="6076709"/>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Tree>
    <p:extLst>
      <p:ext uri="{BB962C8B-B14F-4D97-AF65-F5344CB8AC3E}">
        <p14:creationId xmlns:p14="http://schemas.microsoft.com/office/powerpoint/2010/main" val="4147470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4" y="121332"/>
            <a:ext cx="11493631" cy="592562"/>
          </a:xfrm>
        </p:spPr>
        <p:txBody>
          <a:bodyPr anchor="ctr"/>
          <a:lstStyle>
            <a:lvl1pPr>
              <a:defRPr sz="2400">
                <a:latin typeface="Calibri" panose="020F0502020204030204" pitchFamily="34" charset="0"/>
                <a:cs typeface="Calibri" panose="020F0502020204030204" pitchFamily="34" charset="0"/>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Century Gothic" panose="020B0502020202020204" pitchFamily="34" charset="0"/>
              </a:rPr>
              <a:pPr marL="19049" algn="ctr"/>
              <a:t>‹#›</a:t>
            </a:fld>
            <a:endParaRPr lang="en-US" sz="999">
              <a:solidFill>
                <a:srgbClr val="808080"/>
              </a:solidFill>
              <a:latin typeface="Century Gothic" panose="020B0502020202020204" pitchFamily="34" charset="0"/>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flipV="1">
            <a:off x="349185" y="713894"/>
            <a:ext cx="11474771" cy="930"/>
          </a:xfrm>
          <a:prstGeom prst="straightConnector1">
            <a:avLst/>
          </a:prstGeom>
          <a:noFill/>
          <a:ln w="28575" cap="flat" cmpd="sng" algn="ctr">
            <a:solidFill>
              <a:srgbClr val="0070C0"/>
            </a:solidFill>
            <a:prstDash val="solid"/>
            <a:miter lim="800000"/>
            <a:headEnd type="none" w="med" len="med"/>
            <a:tailEnd type="none" w="med" len="med"/>
          </a:ln>
          <a:effectLst/>
        </p:spPr>
      </p:cxnSp>
    </p:spTree>
    <p:extLst>
      <p:ext uri="{BB962C8B-B14F-4D97-AF65-F5344CB8AC3E}">
        <p14:creationId xmlns:p14="http://schemas.microsoft.com/office/powerpoint/2010/main" val="3621548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03EC-DB2E-41BC-BBE5-E82CA4BBA895}"/>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D7B787D-75B1-4351-BBA9-A0177FFD570F}"/>
              </a:ext>
            </a:extLst>
          </p:cNvPr>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B5E30-6766-4E2A-B7F7-974A5B480389}"/>
              </a:ext>
            </a:extLst>
          </p:cNvPr>
          <p:cNvSpPr>
            <a:spLocks noGrp="1"/>
          </p:cNvSpPr>
          <p:nvPr>
            <p:ph type="dt" sz="half" idx="10"/>
          </p:nvPr>
        </p:nvSpPr>
        <p:spPr/>
        <p:txBody>
          <a:bodyPr/>
          <a:lstStyle>
            <a:lvl1pPr>
              <a:defRPr>
                <a:latin typeface="Calibri" panose="020F0502020204030204" pitchFamily="34" charset="0"/>
              </a:defRPr>
            </a:lvl1pPr>
          </a:lstStyle>
          <a:p>
            <a:fld id="{802899BD-F1BB-4B89-B671-B6AF9C36707C}" type="datetimeFigureOut">
              <a:rPr lang="en-US" smtClean="0"/>
              <a:pPr/>
              <a:t>8/13/2024</a:t>
            </a:fld>
            <a:endParaRPr lang="en-US"/>
          </a:p>
        </p:txBody>
      </p:sp>
      <p:sp>
        <p:nvSpPr>
          <p:cNvPr id="5" name="Footer Placeholder 4">
            <a:extLst>
              <a:ext uri="{FF2B5EF4-FFF2-40B4-BE49-F238E27FC236}">
                <a16:creationId xmlns:a16="http://schemas.microsoft.com/office/drawing/2014/main" id="{97862756-9A51-4CC7-9355-068F9D7C221E}"/>
              </a:ext>
            </a:extLst>
          </p:cNvPr>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6" name="Slide Number Placeholder 5">
            <a:extLst>
              <a:ext uri="{FF2B5EF4-FFF2-40B4-BE49-F238E27FC236}">
                <a16:creationId xmlns:a16="http://schemas.microsoft.com/office/drawing/2014/main" id="{487AC3DB-5C6E-46B4-ACD5-D492B3D9F0D6}"/>
              </a:ext>
            </a:extLst>
          </p:cNvPr>
          <p:cNvSpPr>
            <a:spLocks noGrp="1"/>
          </p:cNvSpPr>
          <p:nvPr>
            <p:ph type="sldNum" sz="quarter" idx="12"/>
          </p:nvPr>
        </p:nvSpPr>
        <p:spPr/>
        <p:txBody>
          <a:bodyPr/>
          <a:lstStyle/>
          <a:p>
            <a:fld id="{9E734C4E-AF57-4BF9-B5D5-6E8ED7372C8B}" type="slidenum">
              <a:rPr lang="en-US" smtClean="0"/>
              <a:t>‹#›</a:t>
            </a:fld>
            <a:endParaRPr lang="en-US"/>
          </a:p>
        </p:txBody>
      </p:sp>
    </p:spTree>
    <p:extLst>
      <p:ext uri="{BB962C8B-B14F-4D97-AF65-F5344CB8AC3E}">
        <p14:creationId xmlns:p14="http://schemas.microsoft.com/office/powerpoint/2010/main" val="1834315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913838"/>
            <a:ext cx="11418072" cy="4142629"/>
          </a:xfrm>
        </p:spPr>
        <p:txBody>
          <a:bodyPr>
            <a:noAutofit/>
          </a:bodyPr>
          <a:lstStyle>
            <a:lvl1pPr marL="228600" indent="-228600">
              <a:lnSpc>
                <a:spcPct val="100000"/>
              </a:lnSpc>
              <a:spcBef>
                <a:spcPts val="1200"/>
              </a:spcBef>
              <a:defRPr sz="2800" b="1" i="0">
                <a:solidFill>
                  <a:srgbClr val="003B70"/>
                </a:solidFill>
                <a:latin typeface="Calibri" panose="020F0502020204030204" pitchFamily="34" charset="0"/>
                <a:ea typeface="Calibri" panose="020F0502020204030204" pitchFamily="34" charset="0"/>
                <a:cs typeface="Calibri" panose="020F050202020403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Calibri" panose="020F0502020204030204" pitchFamily="34" charset="0"/>
                <a:ea typeface="Calibri" panose="020F0502020204030204" pitchFamily="34" charset="0"/>
                <a:cs typeface="Calibri" panose="020F0502020204030204" pitchFamily="34" charset="0"/>
              </a:defRPr>
            </a:lvl2pPr>
            <a:lvl3pPr marL="973138" indent="-228600">
              <a:lnSpc>
                <a:spcPct val="100000"/>
              </a:lnSpc>
              <a:defRPr sz="2000" b="1" i="0">
                <a:solidFill>
                  <a:srgbClr val="003B70"/>
                </a:solidFill>
                <a:latin typeface="Calibri" panose="020F0502020204030204" pitchFamily="34" charset="0"/>
                <a:ea typeface="Calibri" panose="020F0502020204030204" pitchFamily="34" charset="0"/>
                <a:cs typeface="Calibri" panose="020F050202020403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Calibri" panose="020F0502020204030204" pitchFamily="34" charset="0"/>
                <a:ea typeface="Calibri" panose="020F0502020204030204" pitchFamily="34" charset="0"/>
                <a:cs typeface="Calibri" panose="020F0502020204030204" pitchFamily="34" charset="0"/>
              </a:defRPr>
            </a:lvl1pPr>
          </a:lstStyle>
          <a:p>
            <a:fld id="{330EA680-D336-4FF7-8B7A-9848BB0A1C32}" type="slidenum">
              <a:rPr lang="en-US" smtClean="0"/>
              <a:pPr/>
              <a:t>‹#›</a:t>
            </a:fld>
            <a:endParaRPr lang="en-US"/>
          </a:p>
        </p:txBody>
      </p:sp>
      <p:sp>
        <p:nvSpPr>
          <p:cNvPr id="23" name="Title 1"/>
          <p:cNvSpPr>
            <a:spLocks noGrp="1"/>
          </p:cNvSpPr>
          <p:nvPr>
            <p:ph type="title" hasCustomPrompt="1"/>
          </p:nvPr>
        </p:nvSpPr>
        <p:spPr>
          <a:xfrm>
            <a:off x="402867" y="1273757"/>
            <a:ext cx="11418072" cy="548640"/>
          </a:xfrm>
        </p:spPr>
        <p:txBody>
          <a:bodyPr anchor="t">
            <a:noAutofit/>
          </a:bodyPr>
          <a:lstStyle>
            <a:lvl1pPr algn="l">
              <a:defRPr sz="3200" b="1" i="0" baseline="0">
                <a:solidFill>
                  <a:srgbClr val="5C93D5"/>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p:nvPicPr>
        <p:blipFill rotWithShape="1">
          <a:blip r:embed="rId2"/>
          <a:srcRect t="26307"/>
          <a:stretch/>
        </p:blipFill>
        <p:spPr>
          <a:xfrm>
            <a:off x="0" y="0"/>
            <a:ext cx="12192000" cy="1119096"/>
          </a:xfrm>
          <a:prstGeom prst="rect">
            <a:avLst/>
          </a:prstGeom>
        </p:spPr>
      </p:pic>
    </p:spTree>
    <p:extLst>
      <p:ext uri="{BB962C8B-B14F-4D97-AF65-F5344CB8AC3E}">
        <p14:creationId xmlns:p14="http://schemas.microsoft.com/office/powerpoint/2010/main" val="3994416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ullets &amp;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1744133" y="2514600"/>
            <a:ext cx="10085919" cy="3529013"/>
          </a:xfrm>
        </p:spPr>
        <p:txBody>
          <a:bodyPr>
            <a:noAutofit/>
          </a:bodyPr>
          <a:lstStyle>
            <a:lvl1pPr marL="0" indent="0" algn="ctr">
              <a:buNone/>
              <a:defRPr sz="2400"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icon below to add table or chart</a:t>
            </a:r>
          </a:p>
        </p:txBody>
      </p:sp>
      <p:sp>
        <p:nvSpPr>
          <p:cNvPr id="13" name="Text Placeholder 3">
            <a:extLst>
              <a:ext uri="{FF2B5EF4-FFF2-40B4-BE49-F238E27FC236}">
                <a16:creationId xmlns:a16="http://schemas.microsoft.com/office/drawing/2014/main" id="{C05951D5-A53B-F748-B53B-411B88B37096}"/>
              </a:ext>
            </a:extLst>
          </p:cNvPr>
          <p:cNvSpPr>
            <a:spLocks noGrp="1"/>
          </p:cNvSpPr>
          <p:nvPr>
            <p:ph type="body" sz="quarter" idx="10" hasCustomPrompt="1"/>
          </p:nvPr>
        </p:nvSpPr>
        <p:spPr>
          <a:xfrm>
            <a:off x="1770491" y="1097281"/>
            <a:ext cx="10050448" cy="1288733"/>
          </a:xfrm>
        </p:spPr>
        <p:txBody>
          <a:bodyPr>
            <a:noAutofit/>
          </a:bodyPr>
          <a:lstStyle>
            <a:lvl1pPr marL="228600" indent="-228600">
              <a:lnSpc>
                <a:spcPct val="100000"/>
              </a:lnSpc>
              <a:spcBef>
                <a:spcPts val="1200"/>
              </a:spcBef>
              <a:defRPr sz="2800" b="1" i="0">
                <a:solidFill>
                  <a:srgbClr val="003B70"/>
                </a:solidFill>
                <a:latin typeface="Calibri" panose="020F0502020204030204" pitchFamily="34" charset="0"/>
                <a:ea typeface="Calibri" panose="020F0502020204030204" pitchFamily="34" charset="0"/>
                <a:cs typeface="Calibri" panose="020F050202020403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Calibri" panose="020F0502020204030204" pitchFamily="34" charset="0"/>
                <a:ea typeface="Calibri" panose="020F0502020204030204" pitchFamily="34" charset="0"/>
                <a:cs typeface="Calibri" panose="020F0502020204030204" pitchFamily="34" charset="0"/>
              </a:defRPr>
            </a:lvl2pPr>
            <a:lvl3pPr marL="973138" indent="-228600">
              <a:lnSpc>
                <a:spcPct val="100000"/>
              </a:lnSpc>
              <a:defRPr sz="2000" b="1" i="0">
                <a:solidFill>
                  <a:srgbClr val="003B70"/>
                </a:solidFill>
                <a:latin typeface="Calibri" panose="020F0502020204030204" pitchFamily="34" charset="0"/>
                <a:ea typeface="Calibri" panose="020F0502020204030204" pitchFamily="34" charset="0"/>
                <a:cs typeface="Calibri" panose="020F050202020403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4" name="Text Placeholder 4">
            <a:extLst>
              <a:ext uri="{FF2B5EF4-FFF2-40B4-BE49-F238E27FC236}">
                <a16:creationId xmlns:a16="http://schemas.microsoft.com/office/drawing/2014/main" id="{5ED21797-25F7-3A44-9079-81482EE9D03A}"/>
              </a:ext>
            </a:extLst>
          </p:cNvPr>
          <p:cNvSpPr>
            <a:spLocks noGrp="1"/>
          </p:cNvSpPr>
          <p:nvPr>
            <p:ph type="body" sz="quarter" idx="11" hasCustomPrompt="1"/>
          </p:nvPr>
        </p:nvSpPr>
        <p:spPr>
          <a:xfrm>
            <a:off x="1770492" y="6155643"/>
            <a:ext cx="9475881" cy="330200"/>
          </a:xfrm>
        </p:spPr>
        <p:txBody>
          <a:bodyPr anchor="b">
            <a:noAutofit/>
          </a:bodyPr>
          <a:lstStyle>
            <a:lvl1pPr marL="0" indent="0">
              <a:lnSpc>
                <a:spcPct val="100000"/>
              </a:lnSpc>
              <a:spcBef>
                <a:spcPts val="0"/>
              </a:spcBef>
              <a:buNone/>
              <a:defRPr sz="1200" b="0" i="1" baseline="0">
                <a:solidFill>
                  <a:srgbClr val="003B70"/>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footnote, reference or source</a:t>
            </a:r>
          </a:p>
        </p:txBody>
      </p:sp>
      <p:sp>
        <p:nvSpPr>
          <p:cNvPr id="15" name="Slide Number Placeholder 21">
            <a:extLst>
              <a:ext uri="{FF2B5EF4-FFF2-40B4-BE49-F238E27FC236}">
                <a16:creationId xmlns:a16="http://schemas.microsoft.com/office/drawing/2014/main" id="{2C7BA782-DC5C-CB45-B48B-350EECAB45C2}"/>
              </a:ext>
            </a:extLst>
          </p:cNvPr>
          <p:cNvSpPr>
            <a:spLocks noGrp="1"/>
          </p:cNvSpPr>
          <p:nvPr>
            <p:ph type="sldNum" sz="quarter" idx="15"/>
          </p:nvPr>
        </p:nvSpPr>
        <p:spPr>
          <a:xfrm>
            <a:off x="11074400" y="6603788"/>
            <a:ext cx="752131" cy="284692"/>
          </a:xfrm>
          <a:prstGeom prst="rect">
            <a:avLst/>
          </a:prstGeom>
        </p:spPr>
        <p:txBody>
          <a:bodyPr/>
          <a:lstStyle>
            <a:lvl1pPr algn="r">
              <a:defRPr sz="900" b="1" i="0">
                <a:solidFill>
                  <a:srgbClr val="003B70"/>
                </a:solidFill>
                <a:latin typeface="Calibri" panose="020F0502020204030204" pitchFamily="34" charset="0"/>
                <a:ea typeface="Calibri" panose="020F0502020204030204" pitchFamily="34" charset="0"/>
                <a:cs typeface="Calibri" panose="020F0502020204030204" pitchFamily="34" charset="0"/>
              </a:defRPr>
            </a:lvl1pPr>
          </a:lstStyle>
          <a:p>
            <a:fld id="{330EA680-D336-4FF7-8B7A-9848BB0A1C32}" type="slidenum">
              <a:rPr lang="en-US" smtClean="0"/>
              <a:pPr/>
              <a:t>‹#›</a:t>
            </a:fld>
            <a:endParaRPr lang="en-US"/>
          </a:p>
        </p:txBody>
      </p:sp>
      <p:sp>
        <p:nvSpPr>
          <p:cNvPr id="16" name="Title 1">
            <a:extLst>
              <a:ext uri="{FF2B5EF4-FFF2-40B4-BE49-F238E27FC236}">
                <a16:creationId xmlns:a16="http://schemas.microsoft.com/office/drawing/2014/main" id="{A8E406F2-C7C6-C748-8AF1-66707FF8A084}"/>
              </a:ext>
            </a:extLst>
          </p:cNvPr>
          <p:cNvSpPr>
            <a:spLocks noGrp="1"/>
          </p:cNvSpPr>
          <p:nvPr>
            <p:ph type="title" hasCustomPrompt="1"/>
          </p:nvPr>
        </p:nvSpPr>
        <p:spPr>
          <a:xfrm>
            <a:off x="1770492" y="457200"/>
            <a:ext cx="10050448" cy="548640"/>
          </a:xfrm>
        </p:spPr>
        <p:txBody>
          <a:bodyPr anchor="t">
            <a:noAutofit/>
          </a:bodyPr>
          <a:lstStyle>
            <a:lvl1pPr algn="l">
              <a:defRPr sz="3200" b="1" i="0" baseline="0">
                <a:solidFill>
                  <a:srgbClr val="5C93D5"/>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17936F9F-3E18-8941-88E7-313AB075F56F}"/>
              </a:ext>
            </a:extLst>
          </p:cNvPr>
          <p:cNvPicPr>
            <a:picLocks noChangeAspect="1"/>
          </p:cNvPicPr>
          <p:nvPr/>
        </p:nvPicPr>
        <p:blipFill rotWithShape="1">
          <a:blip r:embed="rId2"/>
          <a:srcRect l="13568"/>
          <a:stretch/>
        </p:blipFill>
        <p:spPr>
          <a:xfrm>
            <a:off x="0" y="0"/>
            <a:ext cx="1631093" cy="6858000"/>
          </a:xfrm>
          <a:prstGeom prst="rect">
            <a:avLst/>
          </a:prstGeom>
        </p:spPr>
      </p:pic>
    </p:spTree>
    <p:extLst>
      <p:ext uri="{BB962C8B-B14F-4D97-AF65-F5344CB8AC3E}">
        <p14:creationId xmlns:p14="http://schemas.microsoft.com/office/powerpoint/2010/main" val="1832555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81985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0987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97873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4" y="121332"/>
            <a:ext cx="11493631" cy="592562"/>
          </a:xfrm>
        </p:spPr>
        <p:txBody>
          <a:bodyPr anchor="ctr"/>
          <a:lstStyle>
            <a:lvl1pPr>
              <a:defRPr sz="2400"/>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Century Gothic" panose="020B0502020202020204" pitchFamily="34" charset="0"/>
              </a:rPr>
              <a:pPr marL="19049" algn="ctr"/>
              <a:t>‹#›</a:t>
            </a:fld>
            <a:endParaRPr lang="en-US" sz="999">
              <a:solidFill>
                <a:srgbClr val="808080"/>
              </a:solidFill>
              <a:latin typeface="Century Gothic" panose="020B0502020202020204" pitchFamily="34" charset="0"/>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flipV="1">
            <a:off x="349185" y="713894"/>
            <a:ext cx="11474771" cy="930"/>
          </a:xfrm>
          <a:prstGeom prst="straightConnector1">
            <a:avLst/>
          </a:prstGeom>
          <a:noFill/>
          <a:ln w="28575" cap="flat" cmpd="sng" algn="ctr">
            <a:solidFill>
              <a:srgbClr val="0070C0"/>
            </a:solidFill>
            <a:prstDash val="solid"/>
            <a:miter lim="800000"/>
            <a:headEnd type="none" w="med" len="med"/>
            <a:tailEnd type="none" w="med" len="med"/>
          </a:ln>
          <a:effectLst/>
        </p:spPr>
      </p:cxnSp>
    </p:spTree>
    <p:extLst>
      <p:ext uri="{BB962C8B-B14F-4D97-AF65-F5344CB8AC3E}">
        <p14:creationId xmlns:p14="http://schemas.microsoft.com/office/powerpoint/2010/main" val="3673952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33935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58677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7909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17150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74018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19882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50009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70142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644723" y="0"/>
            <a:ext cx="6555474"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lvl1pPr>
          </a:lstStyle>
          <a:p>
            <a:pPr algn="l"/>
            <a:endParaRPr lang="en-US" sz="1400">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284" y="4664730"/>
            <a:ext cx="3330783" cy="1268870"/>
          </a:xfrm>
          <a:prstGeom prst="rect">
            <a:avLst/>
          </a:prstGeom>
        </p:spPr>
      </p:pic>
    </p:spTree>
    <p:extLst>
      <p:ext uri="{BB962C8B-B14F-4D97-AF65-F5344CB8AC3E}">
        <p14:creationId xmlns:p14="http://schemas.microsoft.com/office/powerpoint/2010/main" val="27130657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3" y="185313"/>
            <a:ext cx="11350753" cy="592562"/>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F9780461-BF97-45FF-888C-1942E648F7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4BB176CF-EDF3-48AF-914B-97F5C5946B3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3665337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A445-C542-4C8A-A32B-122244F7EE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CFFA6C-882E-4755-B3E0-699AA41CA8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DC33DB-7AD7-436A-A10B-416EA39E3A9B}"/>
              </a:ext>
            </a:extLst>
          </p:cNvPr>
          <p:cNvSpPr>
            <a:spLocks noGrp="1"/>
          </p:cNvSpPr>
          <p:nvPr>
            <p:ph type="dt" sz="half" idx="10"/>
          </p:nvPr>
        </p:nvSpPr>
        <p:spPr/>
        <p:txBody>
          <a:bodyPr/>
          <a:lstStyle/>
          <a:p>
            <a:fld id="{75E8E820-73E5-4022-92DA-85D233ACA209}" type="datetimeFigureOut">
              <a:rPr lang="en-US" smtClean="0"/>
              <a:t>8/13/2024</a:t>
            </a:fld>
            <a:endParaRPr lang="en-US"/>
          </a:p>
        </p:txBody>
      </p:sp>
      <p:sp>
        <p:nvSpPr>
          <p:cNvPr id="5" name="Footer Placeholder 4">
            <a:extLst>
              <a:ext uri="{FF2B5EF4-FFF2-40B4-BE49-F238E27FC236}">
                <a16:creationId xmlns:a16="http://schemas.microsoft.com/office/drawing/2014/main" id="{9F6A3E67-41BF-47FA-80ED-CC481EBBE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6E1FA-E6A0-408A-ABCC-139EA3D81C80}"/>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4094967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644723" y="0"/>
            <a:ext cx="6555474"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cs typeface="Arial" panose="020B0604020202020204" pitchFamily="34" charset="0"/>
              </a:defRPr>
            </a:lvl1pPr>
          </a:lstStyle>
          <a:p>
            <a:pPr algn="l"/>
            <a:endParaRPr lang="en-US" sz="1400">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284" y="4664730"/>
            <a:ext cx="3330783" cy="1268870"/>
          </a:xfrm>
          <a:prstGeom prst="rect">
            <a:avLst/>
          </a:prstGeom>
        </p:spPr>
      </p:pic>
    </p:spTree>
    <p:extLst>
      <p:ext uri="{BB962C8B-B14F-4D97-AF65-F5344CB8AC3E}">
        <p14:creationId xmlns:p14="http://schemas.microsoft.com/office/powerpoint/2010/main" val="2381118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644723" y="0"/>
            <a:ext cx="6555474"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lvl1pPr>
          </a:lstStyle>
          <a:p>
            <a:pPr algn="l"/>
            <a:endParaRPr lang="en-US" sz="1400">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284" y="4664730"/>
            <a:ext cx="3330783" cy="1268870"/>
          </a:xfrm>
          <a:prstGeom prst="rect">
            <a:avLst/>
          </a:prstGeom>
        </p:spPr>
      </p:pic>
    </p:spTree>
    <p:extLst>
      <p:ext uri="{BB962C8B-B14F-4D97-AF65-F5344CB8AC3E}">
        <p14:creationId xmlns:p14="http://schemas.microsoft.com/office/powerpoint/2010/main" val="3200816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4" y="121332"/>
            <a:ext cx="11493631" cy="592562"/>
          </a:xfrm>
        </p:spPr>
        <p:txBody>
          <a:bodyPr anchor="ctr"/>
          <a:lstStyle>
            <a:lvl1pPr>
              <a:defRPr sz="2400">
                <a:latin typeface="Calibri" panose="020F0502020204030204" pitchFamily="34" charset="0"/>
                <a:cs typeface="Calibri" panose="020F0502020204030204" pitchFamily="34" charset="0"/>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flipV="1">
            <a:off x="349185" y="713894"/>
            <a:ext cx="11474771" cy="930"/>
          </a:xfrm>
          <a:prstGeom prst="straightConnector1">
            <a:avLst/>
          </a:prstGeom>
          <a:noFill/>
          <a:ln w="28575" cap="flat" cmpd="sng" algn="ctr">
            <a:solidFill>
              <a:srgbClr val="0070C0"/>
            </a:solidFill>
            <a:prstDash val="solid"/>
            <a:miter lim="800000"/>
            <a:headEnd type="none" w="med" len="med"/>
            <a:tailEnd type="none" w="med" len="med"/>
          </a:ln>
          <a:effectLst/>
        </p:spPr>
      </p:cxnSp>
    </p:spTree>
    <p:extLst>
      <p:ext uri="{BB962C8B-B14F-4D97-AF65-F5344CB8AC3E}">
        <p14:creationId xmlns:p14="http://schemas.microsoft.com/office/powerpoint/2010/main" val="833817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03EC-DB2E-41BC-BBE5-E82CA4BBA895}"/>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D7B787D-75B1-4351-BBA9-A0177FFD570F}"/>
              </a:ext>
            </a:extLst>
          </p:cNvPr>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B5E30-6766-4E2A-B7F7-974A5B480389}"/>
              </a:ext>
            </a:extLst>
          </p:cNvPr>
          <p:cNvSpPr>
            <a:spLocks noGrp="1"/>
          </p:cNvSpPr>
          <p:nvPr>
            <p:ph type="dt" sz="half" idx="10"/>
          </p:nvPr>
        </p:nvSpPr>
        <p:spPr/>
        <p:txBody>
          <a:bodyPr/>
          <a:lstStyle>
            <a:lvl1pPr>
              <a:defRPr>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02899BD-F1BB-4B89-B671-B6AF9C36707C}" type="datetimeFigureOut">
              <a:rPr kumimoji="0" 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8/13/2024</a:t>
            </a:fld>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97862756-9A51-4CC7-9355-068F9D7C221E}"/>
              </a:ext>
            </a:extLst>
          </p:cNvPr>
          <p:cNvSpPr>
            <a:spLocks noGrp="1"/>
          </p:cNvSpPr>
          <p:nvPr>
            <p:ph type="ftr" sz="quarter" idx="11"/>
          </p:nvPr>
        </p:nvSpPr>
        <p:spPr/>
        <p:txBody>
          <a:bodyPr/>
          <a:lstStyle>
            <a:lvl1pPr>
              <a:defRPr>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861379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188714-B605-A748-A46C-16F68F1E3CC0}"/>
              </a:ext>
            </a:extLst>
          </p:cNvPr>
          <p:cNvSpPr/>
          <p:nvPr userDrawn="1"/>
        </p:nvSpPr>
        <p:spPr>
          <a:xfrm>
            <a:off x="0" y="1"/>
            <a:ext cx="12192000" cy="52551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 name="Title 3">
            <a:extLst>
              <a:ext uri="{FF2B5EF4-FFF2-40B4-BE49-F238E27FC236}">
                <a16:creationId xmlns:a16="http://schemas.microsoft.com/office/drawing/2014/main" id="{2B49F9B8-BA8C-3F4A-A9F5-91FF675C782F}"/>
              </a:ext>
            </a:extLst>
          </p:cNvPr>
          <p:cNvSpPr>
            <a:spLocks noGrp="1"/>
          </p:cNvSpPr>
          <p:nvPr>
            <p:ph type="title"/>
          </p:nvPr>
        </p:nvSpPr>
        <p:spPr>
          <a:xfrm>
            <a:off x="836768" y="2750975"/>
            <a:ext cx="10515600" cy="1325563"/>
          </a:xfrm>
          <a:prstGeom prst="rect">
            <a:avLst/>
          </a:prstGeom>
        </p:spPr>
        <p:txBody>
          <a:bodyPr/>
          <a:lstStyle>
            <a:lvl1pPr>
              <a:defRPr sz="3600" b="1">
                <a:solidFill>
                  <a:schemeClr val="tx1"/>
                </a:solidFill>
                <a:latin typeface="Calibri Light" panose="020F0302020204030204" pitchFamily="34" charset="0"/>
                <a:cs typeface="Calibri Light" panose="020F0302020204030204" pitchFamily="34" charset="0"/>
              </a:defRPr>
            </a:lvl1pPr>
          </a:lstStyle>
          <a:p>
            <a:r>
              <a:rPr lang="en-US"/>
              <a:t>Click to edit Master title style</a:t>
            </a:r>
          </a:p>
        </p:txBody>
      </p:sp>
    </p:spTree>
    <p:extLst>
      <p:ext uri="{BB962C8B-B14F-4D97-AF65-F5344CB8AC3E}">
        <p14:creationId xmlns:p14="http://schemas.microsoft.com/office/powerpoint/2010/main" val="2760159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988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849286-9B93-49B8-AD73-62F4ECCF6307}"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4D3A83-60BB-4F95-B83E-0EB106275A68}" type="slidenum">
              <a:rPr lang="en-US" smtClean="0"/>
              <a:t>‹#›</a:t>
            </a:fld>
            <a:endParaRPr lang="en-US"/>
          </a:p>
        </p:txBody>
      </p:sp>
    </p:spTree>
    <p:extLst>
      <p:ext uri="{BB962C8B-B14F-4D97-AF65-F5344CB8AC3E}">
        <p14:creationId xmlns:p14="http://schemas.microsoft.com/office/powerpoint/2010/main" val="4107695154"/>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849286-9B93-49B8-AD73-62F4ECCF6307}"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4D3A83-60BB-4F95-B83E-0EB106275A68}" type="slidenum">
              <a:rPr lang="en-US" smtClean="0"/>
              <a:t>‹#›</a:t>
            </a:fld>
            <a:endParaRPr lang="en-US"/>
          </a:p>
        </p:txBody>
      </p:sp>
    </p:spTree>
    <p:extLst>
      <p:ext uri="{BB962C8B-B14F-4D97-AF65-F5344CB8AC3E}">
        <p14:creationId xmlns:p14="http://schemas.microsoft.com/office/powerpoint/2010/main" val="2323874345"/>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849286-9B93-49B8-AD73-62F4ECCF6307}"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4D3A83-60BB-4F95-B83E-0EB106275A68}" type="slidenum">
              <a:rPr lang="en-US" smtClean="0"/>
              <a:t>‹#›</a:t>
            </a:fld>
            <a:endParaRPr lang="en-US"/>
          </a:p>
        </p:txBody>
      </p:sp>
    </p:spTree>
    <p:extLst>
      <p:ext uri="{BB962C8B-B14F-4D97-AF65-F5344CB8AC3E}">
        <p14:creationId xmlns:p14="http://schemas.microsoft.com/office/powerpoint/2010/main" val="219497840"/>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849286-9B93-49B8-AD73-62F4ECCF6307}"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4D3A83-60BB-4F95-B83E-0EB106275A68}" type="slidenum">
              <a:rPr lang="en-US" smtClean="0"/>
              <a:t>‹#›</a:t>
            </a:fld>
            <a:endParaRPr lang="en-US"/>
          </a:p>
        </p:txBody>
      </p:sp>
    </p:spTree>
    <p:extLst>
      <p:ext uri="{BB962C8B-B14F-4D97-AF65-F5344CB8AC3E}">
        <p14:creationId xmlns:p14="http://schemas.microsoft.com/office/powerpoint/2010/main" val="312347585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91F3-32CC-48A7-AAD5-B13EE4CD02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6BDA10-72BA-438A-A015-ECE39969F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BD95E-BB65-4FA6-B2B0-AC11BF24F549}"/>
              </a:ext>
            </a:extLst>
          </p:cNvPr>
          <p:cNvSpPr>
            <a:spLocks noGrp="1"/>
          </p:cNvSpPr>
          <p:nvPr>
            <p:ph type="dt" sz="half" idx="10"/>
          </p:nvPr>
        </p:nvSpPr>
        <p:spPr/>
        <p:txBody>
          <a:bodyPr/>
          <a:lstStyle/>
          <a:p>
            <a:fld id="{75E8E820-73E5-4022-92DA-85D233ACA209}" type="datetimeFigureOut">
              <a:rPr lang="en-US" smtClean="0"/>
              <a:t>8/13/2024</a:t>
            </a:fld>
            <a:endParaRPr lang="en-US"/>
          </a:p>
        </p:txBody>
      </p:sp>
      <p:sp>
        <p:nvSpPr>
          <p:cNvPr id="5" name="Footer Placeholder 4">
            <a:extLst>
              <a:ext uri="{FF2B5EF4-FFF2-40B4-BE49-F238E27FC236}">
                <a16:creationId xmlns:a16="http://schemas.microsoft.com/office/drawing/2014/main" id="{59568E2C-1D67-4A67-80F5-B3859DD8E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33A49-D79B-4A5E-BE02-C83FB74024DB}"/>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1612931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849286-9B93-49B8-AD73-62F4ECCF6307}" type="datetimeFigureOut">
              <a:rPr lang="en-US" smtClean="0"/>
              <a:t>8/13/2024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4D3A83-60BB-4F95-B83E-0EB106275A68}" type="slidenum">
              <a:rPr lang="en-US" smtClean="0"/>
              <a:t>‹#›</a:t>
            </a:fld>
            <a:endParaRPr lang="en-US"/>
          </a:p>
        </p:txBody>
      </p:sp>
    </p:spTree>
    <p:extLst>
      <p:ext uri="{BB962C8B-B14F-4D97-AF65-F5344CB8AC3E}">
        <p14:creationId xmlns:p14="http://schemas.microsoft.com/office/powerpoint/2010/main" val="1847795467"/>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849286-9B93-49B8-AD73-62F4ECCF6307}" type="datetimeFigureOut">
              <a:rPr lang="en-US" smtClean="0"/>
              <a:t>8/13/2024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4D3A83-60BB-4F95-B83E-0EB106275A68}" type="slidenum">
              <a:rPr lang="en-US" smtClean="0"/>
              <a:t>‹#›</a:t>
            </a:fld>
            <a:endParaRPr lang="en-US"/>
          </a:p>
        </p:txBody>
      </p:sp>
    </p:spTree>
    <p:extLst>
      <p:ext uri="{BB962C8B-B14F-4D97-AF65-F5344CB8AC3E}">
        <p14:creationId xmlns:p14="http://schemas.microsoft.com/office/powerpoint/2010/main" val="1040663449"/>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849286-9B93-49B8-AD73-62F4ECCF6307}" type="datetimeFigureOut">
              <a:rPr lang="en-US" smtClean="0"/>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4D3A83-60BB-4F95-B83E-0EB106275A68}" type="slidenum">
              <a:rPr lang="en-US" smtClean="0"/>
              <a:t>‹#›</a:t>
            </a:fld>
            <a:endParaRPr lang="en-US"/>
          </a:p>
        </p:txBody>
      </p:sp>
    </p:spTree>
    <p:extLst>
      <p:ext uri="{BB962C8B-B14F-4D97-AF65-F5344CB8AC3E}">
        <p14:creationId xmlns:p14="http://schemas.microsoft.com/office/powerpoint/2010/main" val="1722535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849286-9B93-49B8-AD73-62F4ECCF6307}"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4D3A83-60BB-4F95-B83E-0EB106275A68}" type="slidenum">
              <a:rPr lang="en-US" smtClean="0"/>
              <a:t>‹#›</a:t>
            </a:fld>
            <a:endParaRPr lang="en-US"/>
          </a:p>
        </p:txBody>
      </p:sp>
    </p:spTree>
    <p:extLst>
      <p:ext uri="{BB962C8B-B14F-4D97-AF65-F5344CB8AC3E}">
        <p14:creationId xmlns:p14="http://schemas.microsoft.com/office/powerpoint/2010/main" val="3623135941"/>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849286-9B93-49B8-AD73-62F4ECCF6307}"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4D3A83-60BB-4F95-B83E-0EB106275A68}" type="slidenum">
              <a:rPr lang="en-US" smtClean="0"/>
              <a:t>‹#›</a:t>
            </a:fld>
            <a:endParaRPr lang="en-US"/>
          </a:p>
        </p:txBody>
      </p:sp>
    </p:spTree>
    <p:extLst>
      <p:ext uri="{BB962C8B-B14F-4D97-AF65-F5344CB8AC3E}">
        <p14:creationId xmlns:p14="http://schemas.microsoft.com/office/powerpoint/2010/main" val="2688627187"/>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849286-9B93-49B8-AD73-62F4ECCF6307}"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4D3A83-60BB-4F95-B83E-0EB106275A68}" type="slidenum">
              <a:rPr lang="en-US" smtClean="0"/>
              <a:t>‹#›</a:t>
            </a:fld>
            <a:endParaRPr lang="en-US"/>
          </a:p>
        </p:txBody>
      </p:sp>
    </p:spTree>
    <p:extLst>
      <p:ext uri="{BB962C8B-B14F-4D97-AF65-F5344CB8AC3E}">
        <p14:creationId xmlns:p14="http://schemas.microsoft.com/office/powerpoint/2010/main" val="541851170"/>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849286-9B93-49B8-AD73-62F4ECCF6307}"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4D3A83-60BB-4F95-B83E-0EB106275A68}" type="slidenum">
              <a:rPr lang="en-US" smtClean="0"/>
              <a:t>‹#›</a:t>
            </a:fld>
            <a:endParaRPr lang="en-US"/>
          </a:p>
        </p:txBody>
      </p:sp>
    </p:spTree>
    <p:extLst>
      <p:ext uri="{BB962C8B-B14F-4D97-AF65-F5344CB8AC3E}">
        <p14:creationId xmlns:p14="http://schemas.microsoft.com/office/powerpoint/2010/main" val="2792975856"/>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4" y="121332"/>
            <a:ext cx="11493631" cy="592562"/>
          </a:xfrm>
        </p:spPr>
        <p:txBody>
          <a:bodyPr anchor="ctr"/>
          <a:lstStyle>
            <a:lvl1pPr>
              <a:defRPr sz="2400">
                <a:latin typeface="Calibri" panose="020F0502020204030204" pitchFamily="34" charset="0"/>
                <a:cs typeface="Calibri" panose="020F0502020204030204" pitchFamily="34" charset="0"/>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flipV="1">
            <a:off x="349185" y="713894"/>
            <a:ext cx="11474771" cy="930"/>
          </a:xfrm>
          <a:prstGeom prst="straightConnector1">
            <a:avLst/>
          </a:prstGeom>
          <a:noFill/>
          <a:ln w="28575" cap="flat" cmpd="sng" algn="ctr">
            <a:solidFill>
              <a:srgbClr val="0070C0"/>
            </a:solidFill>
            <a:prstDash val="solid"/>
            <a:miter lim="800000"/>
            <a:headEnd type="none" w="med" len="med"/>
            <a:tailEnd type="none" w="med" len="med"/>
          </a:ln>
          <a:effectLst/>
        </p:spPr>
      </p:cxnSp>
    </p:spTree>
    <p:extLst>
      <p:ext uri="{BB962C8B-B14F-4D97-AF65-F5344CB8AC3E}">
        <p14:creationId xmlns:p14="http://schemas.microsoft.com/office/powerpoint/2010/main" val="6831054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188714-B605-A748-A46C-16F68F1E3CC0}"/>
              </a:ext>
            </a:extLst>
          </p:cNvPr>
          <p:cNvSpPr/>
          <p:nvPr userDrawn="1"/>
        </p:nvSpPr>
        <p:spPr>
          <a:xfrm>
            <a:off x="0" y="1"/>
            <a:ext cx="12192000" cy="52551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 name="Title 3">
            <a:extLst>
              <a:ext uri="{FF2B5EF4-FFF2-40B4-BE49-F238E27FC236}">
                <a16:creationId xmlns:a16="http://schemas.microsoft.com/office/drawing/2014/main" id="{2B49F9B8-BA8C-3F4A-A9F5-91FF675C782F}"/>
              </a:ext>
            </a:extLst>
          </p:cNvPr>
          <p:cNvSpPr>
            <a:spLocks noGrp="1"/>
          </p:cNvSpPr>
          <p:nvPr>
            <p:ph type="title"/>
          </p:nvPr>
        </p:nvSpPr>
        <p:spPr>
          <a:xfrm>
            <a:off x="836768" y="2750975"/>
            <a:ext cx="10515600" cy="1325563"/>
          </a:xfrm>
          <a:prstGeom prst="rect">
            <a:avLst/>
          </a:prstGeom>
        </p:spPr>
        <p:txBody>
          <a:bodyPr/>
          <a:lstStyle>
            <a:lvl1pPr>
              <a:defRPr sz="3600" b="1">
                <a:solidFill>
                  <a:schemeClr val="tx1"/>
                </a:solidFill>
                <a:latin typeface="Calibri Light" panose="020F0302020204030204" pitchFamily="34" charset="0"/>
                <a:cs typeface="Calibri Light" panose="020F0302020204030204" pitchFamily="34" charset="0"/>
              </a:defRPr>
            </a:lvl1pPr>
          </a:lstStyle>
          <a:p>
            <a:r>
              <a:rPr lang="en-US"/>
              <a:t>Click to edit Master title style</a:t>
            </a:r>
          </a:p>
        </p:txBody>
      </p:sp>
    </p:spTree>
    <p:extLst>
      <p:ext uri="{BB962C8B-B14F-4D97-AF65-F5344CB8AC3E}">
        <p14:creationId xmlns:p14="http://schemas.microsoft.com/office/powerpoint/2010/main" val="19842160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4" y="121332"/>
            <a:ext cx="11493631" cy="592562"/>
          </a:xfrm>
        </p:spPr>
        <p:txBody>
          <a:bodyPr anchor="ctr"/>
          <a:lstStyle>
            <a:lvl1pPr>
              <a:defRPr sz="2400"/>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flipV="1">
            <a:off x="349185" y="713894"/>
            <a:ext cx="11474771" cy="930"/>
          </a:xfrm>
          <a:prstGeom prst="straightConnector1">
            <a:avLst/>
          </a:prstGeom>
          <a:noFill/>
          <a:ln w="28575" cap="flat" cmpd="sng" algn="ctr">
            <a:solidFill>
              <a:srgbClr val="0070C0"/>
            </a:solidFill>
            <a:prstDash val="solid"/>
            <a:miter lim="800000"/>
            <a:headEnd type="none" w="med" len="med"/>
            <a:tailEnd type="none" w="med" len="med"/>
          </a:ln>
          <a:effectLst/>
        </p:spPr>
      </p:cxnSp>
    </p:spTree>
    <p:extLst>
      <p:ext uri="{BB962C8B-B14F-4D97-AF65-F5344CB8AC3E}">
        <p14:creationId xmlns:p14="http://schemas.microsoft.com/office/powerpoint/2010/main" val="58528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51CC4-76E3-48BB-9C47-324CA18E08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24823E-04BA-4E53-9EE0-ED010844C7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AB99F7-59DD-4BBC-A6FE-0E0774454F77}"/>
              </a:ext>
            </a:extLst>
          </p:cNvPr>
          <p:cNvSpPr>
            <a:spLocks noGrp="1"/>
          </p:cNvSpPr>
          <p:nvPr>
            <p:ph type="dt" sz="half" idx="10"/>
          </p:nvPr>
        </p:nvSpPr>
        <p:spPr/>
        <p:txBody>
          <a:bodyPr/>
          <a:lstStyle/>
          <a:p>
            <a:fld id="{75E8E820-73E5-4022-92DA-85D233ACA209}" type="datetimeFigureOut">
              <a:rPr lang="en-US" smtClean="0"/>
              <a:t>8/13/2024</a:t>
            </a:fld>
            <a:endParaRPr lang="en-US"/>
          </a:p>
        </p:txBody>
      </p:sp>
      <p:sp>
        <p:nvSpPr>
          <p:cNvPr id="5" name="Footer Placeholder 4">
            <a:extLst>
              <a:ext uri="{FF2B5EF4-FFF2-40B4-BE49-F238E27FC236}">
                <a16:creationId xmlns:a16="http://schemas.microsoft.com/office/drawing/2014/main" id="{D2F22CB8-0892-4B83-98B0-D4291DC7FB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F71B5-B7D1-42F9-902B-C10B68C5D1B6}"/>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2941950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644724" y="0"/>
            <a:ext cx="6555474"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2"/>
            <a:ext cx="3745970" cy="328101"/>
          </a:xfrm>
          <a:prstGeom prst="rect">
            <a:avLst/>
          </a:prstGeom>
        </p:spPr>
        <p:txBody>
          <a:bodyPr anchor="b">
            <a:normAutofit lnSpcReduction="10000"/>
          </a:bodyPr>
          <a:lstStyle>
            <a:lvl1pPr marL="0" indent="0">
              <a:buNone/>
              <a:defRPr>
                <a:latin typeface="Calibri" panose="020F0502020204030204" pitchFamily="34" charset="0"/>
              </a:defRPr>
            </a:lvl1pPr>
          </a:lstStyle>
          <a:p>
            <a:pPr algn="l"/>
            <a:endParaRPr lang="en-US" sz="1400">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285" y="4664730"/>
            <a:ext cx="3330783" cy="1268870"/>
          </a:xfrm>
          <a:prstGeom prst="rect">
            <a:avLst/>
          </a:prstGeom>
        </p:spPr>
      </p:pic>
    </p:spTree>
    <p:extLst>
      <p:ext uri="{BB962C8B-B14F-4D97-AF65-F5344CB8AC3E}">
        <p14:creationId xmlns:p14="http://schemas.microsoft.com/office/powerpoint/2010/main" val="36684271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E6F4-628E-4B04-B42E-71F26A433E17}"/>
              </a:ext>
            </a:extLst>
          </p:cNvPr>
          <p:cNvSpPr>
            <a:spLocks noGrp="1"/>
          </p:cNvSpPr>
          <p:nvPr>
            <p:ph type="title"/>
          </p:nvPr>
        </p:nvSpPr>
        <p:spPr>
          <a:xfrm>
            <a:off x="838200" y="365126"/>
            <a:ext cx="10515600" cy="1325563"/>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532EC109-0073-46D7-9D24-4DDC7FC18FA8}"/>
              </a:ext>
            </a:extLst>
          </p:cNvPr>
          <p:cNvSpPr>
            <a:spLocks noGrp="1"/>
          </p:cNvSpPr>
          <p:nvPr>
            <p:ph type="sldNum" sz="quarter" idx="10"/>
          </p:nvPr>
        </p:nvSpPr>
        <p:spPr/>
        <p:txBody>
          <a:bodyPr/>
          <a:lstStyle/>
          <a:p>
            <a:fld id="{11F27F3A-B3E9-41ED-AF8F-A365F10BB65F}" type="slidenum">
              <a:rPr lang="en-US" smtClean="0"/>
              <a:pPr/>
              <a:t>‹#›</a:t>
            </a:fld>
            <a:endParaRPr lang="en-US"/>
          </a:p>
        </p:txBody>
      </p:sp>
    </p:spTree>
    <p:extLst>
      <p:ext uri="{BB962C8B-B14F-4D97-AF65-F5344CB8AC3E}">
        <p14:creationId xmlns:p14="http://schemas.microsoft.com/office/powerpoint/2010/main" val="24835225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2E23A7-9AE0-483A-96A8-EE52FDA3E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4"/>
            <a:ext cx="1131146" cy="518014"/>
          </a:xfrm>
          <a:prstGeom prst="rect">
            <a:avLst/>
          </a:prstGeom>
        </p:spPr>
      </p:pic>
      <p:sp>
        <p:nvSpPr>
          <p:cNvPr id="8" name="Holder 6">
            <a:extLst>
              <a:ext uri="{FF2B5EF4-FFF2-40B4-BE49-F238E27FC236}">
                <a16:creationId xmlns:a16="http://schemas.microsoft.com/office/drawing/2014/main" id="{774018A9-8A9C-4543-9EC6-39716F313462}"/>
              </a:ext>
            </a:extLst>
          </p:cNvPr>
          <p:cNvSpPr txBox="1">
            <a:spLocks/>
          </p:cNvSpPr>
          <p:nvPr userDrawn="1"/>
        </p:nvSpPr>
        <p:spPr>
          <a:xfrm>
            <a:off x="11352368" y="6411681"/>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50" algn="r"/>
            <a:fld id="{81D60167-4931-47E6-BA6A-407CBD079E47}" type="slidenum">
              <a:rPr lang="en-US" sz="999" smtClean="0">
                <a:solidFill>
                  <a:srgbClr val="808080"/>
                </a:solidFill>
                <a:latin typeface="Calibri" panose="020F0502020204030204" pitchFamily="34" charset="0"/>
              </a:rPr>
              <a:pPr marL="19050" algn="r"/>
              <a:t>‹#›</a:t>
            </a:fld>
            <a:endParaRPr lang="en-US" sz="999">
              <a:solidFill>
                <a:srgbClr val="808080"/>
              </a:solidFill>
              <a:latin typeface="Calibri" panose="020F0502020204030204" pitchFamily="34" charset="0"/>
            </a:endParaRPr>
          </a:p>
        </p:txBody>
      </p:sp>
    </p:spTree>
    <p:extLst>
      <p:ext uri="{BB962C8B-B14F-4D97-AF65-F5344CB8AC3E}">
        <p14:creationId xmlns:p14="http://schemas.microsoft.com/office/powerpoint/2010/main" val="368230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4" y="185314"/>
            <a:ext cx="11350753" cy="592562"/>
          </a:xfrm>
        </p:spPr>
        <p:txBody>
          <a:bodyPr lIns="0" rIns="0" anchor="ctr"/>
          <a:lstStyle>
            <a:lvl1pPr>
              <a:defRPr sz="2000" b="1" cap="all" spc="130" baseline="0">
                <a:solidFill>
                  <a:srgbClr val="014373"/>
                </a:solidFill>
                <a:latin typeface="Calibri" panose="020F0502020204030204" pitchFamily="34" charset="0"/>
                <a:cs typeface="Calibri" panose="020F0502020204030204" pitchFamily="34" charset="0"/>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F9780461-BF97-45FF-888C-1942E648F7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4"/>
            <a:ext cx="1131146" cy="518014"/>
          </a:xfrm>
          <a:prstGeom prst="rect">
            <a:avLst/>
          </a:prstGeom>
        </p:spPr>
      </p:pic>
      <p:sp>
        <p:nvSpPr>
          <p:cNvPr id="11" name="Holder 6">
            <a:extLst>
              <a:ext uri="{FF2B5EF4-FFF2-40B4-BE49-F238E27FC236}">
                <a16:creationId xmlns:a16="http://schemas.microsoft.com/office/drawing/2014/main" id="{4BB176CF-EDF3-48AF-914B-97F5C5946B35}"/>
              </a:ext>
            </a:extLst>
          </p:cNvPr>
          <p:cNvSpPr txBox="1">
            <a:spLocks/>
          </p:cNvSpPr>
          <p:nvPr userDrawn="1"/>
        </p:nvSpPr>
        <p:spPr>
          <a:xfrm>
            <a:off x="11352368" y="6411681"/>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50" algn="r"/>
            <a:fld id="{81D60167-4931-47E6-BA6A-407CBD079E47}" type="slidenum">
              <a:rPr lang="en-US" sz="999" smtClean="0">
                <a:solidFill>
                  <a:srgbClr val="808080"/>
                </a:solidFill>
                <a:latin typeface="Calibri" panose="020F0502020204030204" pitchFamily="34" charset="0"/>
              </a:rPr>
              <a:pPr marL="19050" algn="r"/>
              <a:t>‹#›</a:t>
            </a:fld>
            <a:endParaRPr lang="en-US" sz="999">
              <a:solidFill>
                <a:srgbClr val="808080"/>
              </a:solidFill>
              <a:latin typeface="Calibri" panose="020F0502020204030204" pitchFamily="34" charset="0"/>
            </a:endParaRPr>
          </a:p>
        </p:txBody>
      </p:sp>
    </p:spTree>
    <p:extLst>
      <p:ext uri="{BB962C8B-B14F-4D97-AF65-F5344CB8AC3E}">
        <p14:creationId xmlns:p14="http://schemas.microsoft.com/office/powerpoint/2010/main" val="6222821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969264"/>
            <a:ext cx="11350752" cy="1123384"/>
          </a:xfrm>
          <a:prstGeom prst="rect">
            <a:avLst/>
          </a:prstGeom>
        </p:spPr>
        <p:txBody>
          <a:bodyPr wrap="square" lIns="0" rIns="0">
            <a:spAutoFit/>
          </a:bodyPr>
          <a:lstStyle>
            <a:lvl1pPr>
              <a:lnSpc>
                <a:spcPct val="100000"/>
              </a:lnSpc>
              <a:spcBef>
                <a:spcPts val="0"/>
              </a:spcBef>
              <a:defRPr sz="1600">
                <a:latin typeface="Calibri" panose="020F0502020204030204" pitchFamily="34" charset="0"/>
                <a:cs typeface="Calibri" panose="020F0502020204030204" pitchFamily="34" charset="0"/>
              </a:defRPr>
            </a:lvl1pPr>
            <a:lvl2pPr>
              <a:lnSpc>
                <a:spcPct val="100000"/>
              </a:lnSpc>
              <a:spcBef>
                <a:spcPts val="0"/>
              </a:spcBef>
              <a:defRPr sz="1600">
                <a:latin typeface="Calibri" panose="020F0502020204030204" pitchFamily="34" charset="0"/>
                <a:cs typeface="Calibri" panose="020F0502020204030204" pitchFamily="34" charset="0"/>
              </a:defRPr>
            </a:lvl2pPr>
            <a:lvl3pPr>
              <a:lnSpc>
                <a:spcPct val="100000"/>
              </a:lnSpc>
              <a:spcBef>
                <a:spcPts val="0"/>
              </a:spcBef>
              <a:defRPr sz="1400">
                <a:latin typeface="Calibri" panose="020F0502020204030204" pitchFamily="34" charset="0"/>
                <a:cs typeface="Calibri" panose="020F0502020204030204" pitchFamily="34" charset="0"/>
              </a:defRPr>
            </a:lvl3pPr>
            <a:lvl4pPr>
              <a:lnSpc>
                <a:spcPct val="100000"/>
              </a:lnSpc>
              <a:spcBef>
                <a:spcPts val="0"/>
              </a:spcBef>
              <a:defRPr sz="1050"/>
            </a:lvl4pPr>
            <a:lvl5pPr>
              <a:lnSpc>
                <a:spcPct val="10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4"/>
            <a:ext cx="11350752" cy="592562"/>
          </a:xfrm>
        </p:spPr>
        <p:txBody>
          <a:bodyPr lIns="0" rIns="0" anchor="ctr"/>
          <a:lstStyle>
            <a:lvl1pPr>
              <a:defRPr sz="2000" b="1" cap="all" spc="130" baseline="0">
                <a:solidFill>
                  <a:srgbClr val="014373"/>
                </a:solidFill>
                <a:latin typeface="Calibri" panose="020F0502020204030204" pitchFamily="34" charset="0"/>
                <a:cs typeface="Calibri" panose="020F0502020204030204" pitchFamily="34" charset="0"/>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4"/>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81"/>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50" algn="r"/>
            <a:fld id="{81D60167-4931-47E6-BA6A-407CBD079E47}" type="slidenum">
              <a:rPr lang="en-US" sz="999" smtClean="0">
                <a:solidFill>
                  <a:srgbClr val="808080"/>
                </a:solidFill>
                <a:latin typeface="Calibri" panose="020F0502020204030204" pitchFamily="34" charset="0"/>
              </a:rPr>
              <a:pPr marL="19050" algn="r"/>
              <a:t>‹#›</a:t>
            </a:fld>
            <a:endParaRPr lang="en-US" sz="999">
              <a:solidFill>
                <a:srgbClr val="808080"/>
              </a:solidFill>
              <a:latin typeface="Calibri" panose="020F0502020204030204" pitchFamily="34" charset="0"/>
            </a:endParaRPr>
          </a:p>
        </p:txBody>
      </p:sp>
    </p:spTree>
    <p:extLst>
      <p:ext uri="{BB962C8B-B14F-4D97-AF65-F5344CB8AC3E}">
        <p14:creationId xmlns:p14="http://schemas.microsoft.com/office/powerpoint/2010/main" val="1455606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11681"/>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50" algn="r"/>
            <a:fld id="{81D60167-4931-47E6-BA6A-407CBD079E47}" type="slidenum">
              <a:rPr lang="en-US" sz="999" smtClean="0">
                <a:solidFill>
                  <a:srgbClr val="808080"/>
                </a:solidFill>
                <a:latin typeface="Calibri" panose="020F0502020204030204" pitchFamily="34" charset="0"/>
              </a:rPr>
              <a:pPr marL="19050" algn="r"/>
              <a:t>‹#›</a:t>
            </a:fld>
            <a:endParaRPr lang="en-US" sz="999">
              <a:solidFill>
                <a:srgbClr val="808080"/>
              </a:solidFill>
              <a:latin typeface="Calibri" panose="020F0502020204030204" pitchFamily="34" charset="0"/>
            </a:endParaRPr>
          </a:p>
        </p:txBody>
      </p: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4"/>
            <a:ext cx="1131146" cy="518014"/>
          </a:xfrm>
          <a:prstGeom prst="rect">
            <a:avLst/>
          </a:prstGeom>
        </p:spPr>
      </p:pic>
      <p:sp>
        <p:nvSpPr>
          <p:cNvPr id="3" name="Rectangle 2">
            <a:extLst>
              <a:ext uri="{FF2B5EF4-FFF2-40B4-BE49-F238E27FC236}">
                <a16:creationId xmlns:a16="http://schemas.microsoft.com/office/drawing/2014/main" id="{ED188714-B605-A748-A46C-16F68F1E3CC0}"/>
              </a:ext>
            </a:extLst>
          </p:cNvPr>
          <p:cNvSpPr/>
          <p:nvPr userDrawn="1"/>
        </p:nvSpPr>
        <p:spPr>
          <a:xfrm>
            <a:off x="0" y="1"/>
            <a:ext cx="12192000" cy="52551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endParaRPr>
          </a:p>
        </p:txBody>
      </p:sp>
      <p:sp>
        <p:nvSpPr>
          <p:cNvPr id="4" name="Title 3">
            <a:extLst>
              <a:ext uri="{FF2B5EF4-FFF2-40B4-BE49-F238E27FC236}">
                <a16:creationId xmlns:a16="http://schemas.microsoft.com/office/drawing/2014/main" id="{2B49F9B8-BA8C-3F4A-A9F5-91FF675C782F}"/>
              </a:ext>
            </a:extLst>
          </p:cNvPr>
          <p:cNvSpPr>
            <a:spLocks noGrp="1"/>
          </p:cNvSpPr>
          <p:nvPr>
            <p:ph type="title"/>
          </p:nvPr>
        </p:nvSpPr>
        <p:spPr>
          <a:xfrm>
            <a:off x="836768" y="2750975"/>
            <a:ext cx="10515600" cy="1325563"/>
          </a:xfrm>
          <a:prstGeom prst="rect">
            <a:avLst/>
          </a:prstGeom>
        </p:spPr>
        <p:txBody>
          <a:bodyPr/>
          <a:lstStyle>
            <a:lvl1pPr>
              <a:defRPr>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2264796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5" y="121332"/>
            <a:ext cx="11493631" cy="592562"/>
          </a:xfrm>
        </p:spPr>
        <p:txBody>
          <a:bodyPr anchor="ctr"/>
          <a:lstStyle>
            <a:lvl1pPr>
              <a:defRPr sz="2400">
                <a:solidFill>
                  <a:srgbClr val="014373"/>
                </a:solidFill>
                <a:latin typeface="Calibri" panose="020F0502020204030204" pitchFamily="34" charset="0"/>
                <a:cs typeface="Calibri" panose="020F0502020204030204" pitchFamily="34" charset="0"/>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11681"/>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50" algn="r"/>
            <a:fld id="{81D60167-4931-47E6-BA6A-407CBD079E47}" type="slidenum">
              <a:rPr lang="en-US" sz="999" smtClean="0">
                <a:solidFill>
                  <a:srgbClr val="808080"/>
                </a:solidFill>
                <a:latin typeface="Calibri" panose="020F0502020204030204" pitchFamily="34" charset="0"/>
              </a:rPr>
              <a:pPr marL="19050" algn="r"/>
              <a:t>‹#›</a:t>
            </a:fld>
            <a:endParaRPr lang="en-US" sz="999">
              <a:solidFill>
                <a:srgbClr val="808080"/>
              </a:solidFill>
              <a:latin typeface="Calibri" panose="020F0502020204030204" pitchFamily="34" charset="0"/>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349186" y="714824"/>
            <a:ext cx="11422191" cy="0"/>
          </a:xfrm>
          <a:prstGeom prst="straightConnector1">
            <a:avLst/>
          </a:prstGeom>
          <a:noFill/>
          <a:ln w="28575"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4"/>
            <a:ext cx="1131146" cy="518014"/>
          </a:xfrm>
          <a:prstGeom prst="rect">
            <a:avLst/>
          </a:prstGeom>
        </p:spPr>
      </p:pic>
    </p:spTree>
    <p:extLst>
      <p:ext uri="{BB962C8B-B14F-4D97-AF65-F5344CB8AC3E}">
        <p14:creationId xmlns:p14="http://schemas.microsoft.com/office/powerpoint/2010/main" val="1333278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867" y="2067905"/>
            <a:ext cx="2017776" cy="1993392"/>
          </a:xfrm>
          <a:prstGeom prst="rect">
            <a:avLst/>
          </a:prstGeom>
        </p:spPr>
      </p:pic>
      <p:sp>
        <p:nvSpPr>
          <p:cNvPr id="12" name="Text Placeholder 2">
            <a:extLst>
              <a:ext uri="{FF2B5EF4-FFF2-40B4-BE49-F238E27FC236}">
                <a16:creationId xmlns:a16="http://schemas.microsoft.com/office/drawing/2014/main" id="{A4EDEA2F-8CAE-4566-9543-C37D8DA50AC0}"/>
              </a:ext>
            </a:extLst>
          </p:cNvPr>
          <p:cNvSpPr>
            <a:spLocks noGrp="1"/>
          </p:cNvSpPr>
          <p:nvPr>
            <p:ph type="body" sz="quarter" idx="11"/>
          </p:nvPr>
        </p:nvSpPr>
        <p:spPr>
          <a:xfrm>
            <a:off x="3691463" y="2040473"/>
            <a:ext cx="7700783" cy="2020824"/>
          </a:xfrm>
          <a:prstGeom prst="rect">
            <a:avLst/>
          </a:prstGeom>
        </p:spPr>
        <p:txBody>
          <a:bodyPr anchor="ctr">
            <a:noAutofit/>
          </a:bodyPr>
          <a:lstStyle>
            <a:lvl1pPr marL="0" indent="0">
              <a:buNone/>
              <a:defRPr lang="en-US" sz="3200" b="1" baseline="0" smtClean="0">
                <a:latin typeface="Calibri" panose="020F0502020204030204" pitchFamily="34" charset="0"/>
                <a:ea typeface="Calibri" panose="020F0502020204030204" pitchFamily="34" charset="0"/>
                <a:cs typeface="Calibri" panose="020F0502020204030204" pitchFamily="34" charset="0"/>
              </a:defRPr>
            </a:lvl1pPr>
            <a:lvl2pPr>
              <a:defRPr lang="en-US" sz="2800" smtClean="0">
                <a:latin typeface="Franklin Gothic Demi Cond" panose="020B0706030402020204" pitchFamily="34" charset="0"/>
              </a:defRPr>
            </a:lvl2pPr>
            <a:lvl3pPr>
              <a:defRPr lang="en-US" sz="2800" smtClean="0">
                <a:latin typeface="Franklin Gothic Demi Cond" panose="020B0706030402020204" pitchFamily="34" charset="0"/>
              </a:defRPr>
            </a:lvl3pPr>
            <a:lvl4pPr>
              <a:defRPr lang="en-US" sz="2800" smtClean="0">
                <a:latin typeface="Franklin Gothic Demi Cond" panose="020B0706030402020204" pitchFamily="34" charset="0"/>
              </a:defRPr>
            </a:lvl4pPr>
            <a:lvl5pPr>
              <a:defRPr lang="en-US" sz="2800">
                <a:latin typeface="Franklin Gothic Demi Cond" panose="020B0706030402020204" pitchFamily="34" charset="0"/>
              </a:defRPr>
            </a:lvl5pPr>
          </a:lstStyle>
          <a:p>
            <a:pPr marL="171459" lvl="0" indent="-171459"/>
            <a:r>
              <a:rPr lang="en-US"/>
              <a:t>Click to edit Master text styles</a:t>
            </a:r>
          </a:p>
        </p:txBody>
      </p:sp>
      <p:sp>
        <p:nvSpPr>
          <p:cNvPr id="13" name="Text Placeholder 15">
            <a:extLst>
              <a:ext uri="{FF2B5EF4-FFF2-40B4-BE49-F238E27FC236}">
                <a16:creationId xmlns:a16="http://schemas.microsoft.com/office/drawing/2014/main" id="{741EA323-3686-46B3-9FEB-E98930398C56}"/>
              </a:ext>
            </a:extLst>
          </p:cNvPr>
          <p:cNvSpPr>
            <a:spLocks noGrp="1"/>
          </p:cNvSpPr>
          <p:nvPr>
            <p:ph type="body" sz="quarter" idx="12"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Presenter Name and Title</a:t>
            </a:r>
          </a:p>
        </p:txBody>
      </p:sp>
      <p:sp>
        <p:nvSpPr>
          <p:cNvPr id="5" name="Holder 6">
            <a:extLst>
              <a:ext uri="{FF2B5EF4-FFF2-40B4-BE49-F238E27FC236}">
                <a16:creationId xmlns:a16="http://schemas.microsoft.com/office/drawing/2014/main" id="{74B71ABA-3DFC-4885-98A2-CF2BA0AE09FA}"/>
              </a:ext>
            </a:extLst>
          </p:cNvPr>
          <p:cNvSpPr txBox="1">
            <a:spLocks/>
          </p:cNvSpPr>
          <p:nvPr userDrawn="1"/>
        </p:nvSpPr>
        <p:spPr>
          <a:xfrm>
            <a:off x="11562533" y="6508647"/>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50" algn="ctr"/>
            <a:fld id="{81D60167-4931-47E6-BA6A-407CBD079E47}" type="slidenum">
              <a:rPr lang="en-US" sz="999" smtClean="0">
                <a:solidFill>
                  <a:srgbClr val="808080"/>
                </a:solidFill>
                <a:latin typeface="Calibri" panose="020F0502020204030204" pitchFamily="34" charset="0"/>
              </a:rPr>
              <a:pPr marL="19050" algn="ctr"/>
              <a:t>‹#›</a:t>
            </a:fld>
            <a:endParaRPr lang="en-US" sz="999">
              <a:solidFill>
                <a:srgbClr val="808080"/>
              </a:solidFill>
              <a:latin typeface="Calibri" panose="020F0502020204030204" pitchFamily="34" charset="0"/>
            </a:endParaRPr>
          </a:p>
        </p:txBody>
      </p:sp>
    </p:spTree>
    <p:extLst>
      <p:ext uri="{BB962C8B-B14F-4D97-AF65-F5344CB8AC3E}">
        <p14:creationId xmlns:p14="http://schemas.microsoft.com/office/powerpoint/2010/main" val="3013331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DE4F-38EA-4A46-A6C6-8446ECD6824C}"/>
              </a:ext>
            </a:extLst>
          </p:cNvPr>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EFED499-052A-4DDC-B234-D11CDAA011E9}"/>
              </a:ext>
            </a:extLst>
          </p:cNvPr>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A140CF-2593-42F0-A005-FEE83296F375}"/>
              </a:ext>
            </a:extLst>
          </p:cNvPr>
          <p:cNvSpPr>
            <a:spLocks noGrp="1"/>
          </p:cNvSpPr>
          <p:nvPr>
            <p:ph type="dt" sz="half" idx="10"/>
          </p:nvPr>
        </p:nvSpPr>
        <p:spPr/>
        <p:txBody>
          <a:bodyPr/>
          <a:lstStyle>
            <a:lvl1pPr>
              <a:defRPr>
                <a:latin typeface="Calibri" panose="020F0502020204030204" pitchFamily="34" charset="0"/>
              </a:defRPr>
            </a:lvl1pPr>
          </a:lstStyle>
          <a:p>
            <a:fld id="{6E0000FD-8915-45C0-80D6-1B15A6752E2A}" type="datetimeFigureOut">
              <a:rPr lang="en-US" smtClean="0"/>
              <a:pPr/>
              <a:t>8/13/2024</a:t>
            </a:fld>
            <a:endParaRPr lang="en-US"/>
          </a:p>
        </p:txBody>
      </p:sp>
      <p:sp>
        <p:nvSpPr>
          <p:cNvPr id="5" name="Footer Placeholder 4">
            <a:extLst>
              <a:ext uri="{FF2B5EF4-FFF2-40B4-BE49-F238E27FC236}">
                <a16:creationId xmlns:a16="http://schemas.microsoft.com/office/drawing/2014/main" id="{8A91CA11-90F8-48FE-8D0C-BB76D00E084C}"/>
              </a:ext>
            </a:extLst>
          </p:cNvPr>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6" name="Slide Number Placeholder 5">
            <a:extLst>
              <a:ext uri="{FF2B5EF4-FFF2-40B4-BE49-F238E27FC236}">
                <a16:creationId xmlns:a16="http://schemas.microsoft.com/office/drawing/2014/main" id="{D1AD6B61-0F5C-41E3-8732-B7A6CDECA9A8}"/>
              </a:ext>
            </a:extLst>
          </p:cNvPr>
          <p:cNvSpPr>
            <a:spLocks noGrp="1"/>
          </p:cNvSpPr>
          <p:nvPr>
            <p:ph type="sldNum" sz="quarter" idx="12"/>
          </p:nvPr>
        </p:nvSpPr>
        <p:spPr/>
        <p:txBody>
          <a:bodyPr/>
          <a:lstStyle/>
          <a:p>
            <a:fld id="{20E648FA-4F72-42C3-929A-4FFCC0C831E5}" type="slidenum">
              <a:rPr lang="en-US" smtClean="0"/>
              <a:t>‹#›</a:t>
            </a:fld>
            <a:endParaRPr lang="en-US"/>
          </a:p>
        </p:txBody>
      </p:sp>
    </p:spTree>
    <p:extLst>
      <p:ext uri="{BB962C8B-B14F-4D97-AF65-F5344CB8AC3E}">
        <p14:creationId xmlns:p14="http://schemas.microsoft.com/office/powerpoint/2010/main" val="19946181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ank/ Headlin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738664"/>
          </a:xfrm>
        </p:spPr>
        <p:txBody>
          <a:bodyPr/>
          <a:lstStyle>
            <a:lvl1pPr>
              <a:defRPr>
                <a:latin typeface="Calibri" panose="020F0502020204030204" pitchFamily="34" charset="0"/>
                <a:cs typeface="Calibri" panose="020F0502020204030204" pitchFamily="34" charset="0"/>
              </a:defRPr>
            </a:lvl1pPr>
          </a:lstStyle>
          <a:p>
            <a:r>
              <a:rPr lang="en-GB" noProof="0"/>
              <a:t>Headline in </a:t>
            </a:r>
            <a:r>
              <a:rPr lang="en-GB" noProof="0" err="1"/>
              <a:t>CorpoS</a:t>
            </a:r>
            <a:r>
              <a:rPr lang="en-GB" noProof="0"/>
              <a:t> (Body) 35 pt.</a:t>
            </a:r>
            <a:br>
              <a:rPr lang="en-GB" noProof="0"/>
            </a:br>
            <a:r>
              <a:rPr lang="en-GB" noProof="0"/>
              <a:t>in two lines</a:t>
            </a:r>
            <a:endParaRPr lang="en-GB"/>
          </a:p>
        </p:txBody>
      </p:sp>
      <p:sp>
        <p:nvSpPr>
          <p:cNvPr id="3" name="Footer Placeholder 2"/>
          <p:cNvSpPr>
            <a:spLocks noGrp="1"/>
          </p:cNvSpPr>
          <p:nvPr>
            <p:ph type="ftr" sz="quarter" idx="10"/>
          </p:nvPr>
        </p:nvSpPr>
        <p:spPr/>
        <p:txBody>
          <a:bodyPr/>
          <a:lstStyle>
            <a:lvl1pPr>
              <a:defRPr>
                <a:latin typeface="Calibri" panose="020F0502020204030204" pitchFamily="34" charset="0"/>
              </a:defRPr>
            </a:lvl1pPr>
          </a:lstStyle>
          <a:p>
            <a:r>
              <a:rPr lang="en-GB"/>
              <a:t>Title of presentation / Department / Date /</a:t>
            </a:r>
          </a:p>
        </p:txBody>
      </p:sp>
      <p:sp>
        <p:nvSpPr>
          <p:cNvPr id="4" name="Slide Number Placeholder 3"/>
          <p:cNvSpPr>
            <a:spLocks noGrp="1"/>
          </p:cNvSpPr>
          <p:nvPr>
            <p:ph type="sldNum" sz="quarter" idx="11"/>
          </p:nvPr>
        </p:nvSpPr>
        <p:spPr/>
        <p:txBody>
          <a:bodyPr/>
          <a:lstStyle/>
          <a:p>
            <a:r>
              <a:rPr lang="en-GB"/>
              <a:t>Page </a:t>
            </a:r>
            <a:fld id="{52531704-8F80-415D-BD2B-6B9991AE822F}" type="slidenum">
              <a:rPr lang="en-GB" smtClean="0"/>
              <a:pPr/>
              <a:t>‹#›</a:t>
            </a:fld>
            <a:endParaRPr lang="en-GB"/>
          </a:p>
        </p:txBody>
      </p:sp>
    </p:spTree>
    <p:extLst>
      <p:ext uri="{BB962C8B-B14F-4D97-AF65-F5344CB8AC3E}">
        <p14:creationId xmlns:p14="http://schemas.microsoft.com/office/powerpoint/2010/main" val="1632184773"/>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40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E72FC-6577-4479-927B-CAD5C048F4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5C6859-6B2C-492D-A939-BBEA3C475B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7FDC3E-F00C-46F3-9317-205172A26F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C4CD1C-B6B4-467E-B5D4-16433ADF29F8}"/>
              </a:ext>
            </a:extLst>
          </p:cNvPr>
          <p:cNvSpPr>
            <a:spLocks noGrp="1"/>
          </p:cNvSpPr>
          <p:nvPr>
            <p:ph type="dt" sz="half" idx="10"/>
          </p:nvPr>
        </p:nvSpPr>
        <p:spPr/>
        <p:txBody>
          <a:bodyPr/>
          <a:lstStyle/>
          <a:p>
            <a:fld id="{75E8E820-73E5-4022-92DA-85D233ACA209}" type="datetimeFigureOut">
              <a:rPr lang="en-US" smtClean="0"/>
              <a:t>8/13/2024</a:t>
            </a:fld>
            <a:endParaRPr lang="en-US"/>
          </a:p>
        </p:txBody>
      </p:sp>
      <p:sp>
        <p:nvSpPr>
          <p:cNvPr id="6" name="Footer Placeholder 5">
            <a:extLst>
              <a:ext uri="{FF2B5EF4-FFF2-40B4-BE49-F238E27FC236}">
                <a16:creationId xmlns:a16="http://schemas.microsoft.com/office/drawing/2014/main" id="{C2FF71DF-85FB-4704-B33D-5727B350CE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A2529-F28F-44FD-ADF3-F4ED37067A44}"/>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1741175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61E91-9393-4E62-8FC0-EEFB6157BC7F}"/>
              </a:ext>
            </a:extLst>
          </p:cNvPr>
          <p:cNvSpPr>
            <a:spLocks noGrp="1"/>
          </p:cNvSpPr>
          <p:nvPr>
            <p:ph type="title"/>
          </p:nvPr>
        </p:nvSpPr>
        <p:spPr>
          <a:xfrm>
            <a:off x="831850" y="1709739"/>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2924F18-6A95-44EE-9D37-17412BF69EC2}"/>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355A6A-D73F-4E19-A4D0-20A6210D1AFC}"/>
              </a:ext>
            </a:extLst>
          </p:cNvPr>
          <p:cNvSpPr>
            <a:spLocks noGrp="1"/>
          </p:cNvSpPr>
          <p:nvPr>
            <p:ph type="dt" sz="half" idx="10"/>
          </p:nvPr>
        </p:nvSpPr>
        <p:spPr/>
        <p:txBody>
          <a:bodyPr/>
          <a:lstStyle>
            <a:lvl1pPr>
              <a:defRPr>
                <a:latin typeface="Calibri" panose="020F0502020204030204" pitchFamily="34" charset="0"/>
              </a:defRPr>
            </a:lvl1pPr>
          </a:lstStyle>
          <a:p>
            <a:fld id="{3F01B6A0-4817-4F57-9A7E-C3189579F4FA}" type="datetimeFigureOut">
              <a:rPr lang="en-US" smtClean="0"/>
              <a:pPr/>
              <a:t>8/13/2024</a:t>
            </a:fld>
            <a:endParaRPr lang="en-US"/>
          </a:p>
        </p:txBody>
      </p:sp>
      <p:sp>
        <p:nvSpPr>
          <p:cNvPr id="5" name="Footer Placeholder 4">
            <a:extLst>
              <a:ext uri="{FF2B5EF4-FFF2-40B4-BE49-F238E27FC236}">
                <a16:creationId xmlns:a16="http://schemas.microsoft.com/office/drawing/2014/main" id="{285269F5-3E3B-4D8F-8439-9DAE53AE7D5A}"/>
              </a:ext>
            </a:extLst>
          </p:cNvPr>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6" name="Slide Number Placeholder 5">
            <a:extLst>
              <a:ext uri="{FF2B5EF4-FFF2-40B4-BE49-F238E27FC236}">
                <a16:creationId xmlns:a16="http://schemas.microsoft.com/office/drawing/2014/main" id="{71849C77-374D-494F-B3C9-F9FDA6236056}"/>
              </a:ext>
            </a:extLst>
          </p:cNvPr>
          <p:cNvSpPr>
            <a:spLocks noGrp="1"/>
          </p:cNvSpPr>
          <p:nvPr>
            <p:ph type="sldNum" sz="quarter" idx="12"/>
          </p:nvPr>
        </p:nvSpPr>
        <p:spPr/>
        <p:txBody>
          <a:bodyPr/>
          <a:lstStyle/>
          <a:p>
            <a:fld id="{FC65B00E-C8FD-43B3-8CBC-CA2E9938603E}" type="slidenum">
              <a:rPr lang="en-US" smtClean="0"/>
              <a:t>‹#›</a:t>
            </a:fld>
            <a:endParaRPr lang="en-US"/>
          </a:p>
        </p:txBody>
      </p:sp>
    </p:spTree>
    <p:extLst>
      <p:ext uri="{BB962C8B-B14F-4D97-AF65-F5344CB8AC3E}">
        <p14:creationId xmlns:p14="http://schemas.microsoft.com/office/powerpoint/2010/main" val="31829391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EYP_ShapeSpecification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8A2F35C-CCC5-4796-8DA9-F5D8192CB2D6}"/>
              </a:ext>
            </a:extLst>
          </p:cNvPr>
          <p:cNvGraphicFramePr>
            <a:graphicFrameLocks noChangeAspect="1"/>
          </p:cNvGraphicFramePr>
          <p:nvPr userDrawn="1">
            <p:custDataLst>
              <p:tags r:id="rId1"/>
            </p:custDataLst>
            <p:extLst>
              <p:ext uri="{D42A27DB-BD31-4B8C-83A1-F6EECF244321}">
                <p14:modId xmlns:p14="http://schemas.microsoft.com/office/powerpoint/2010/main" val="97274852"/>
              </p:ext>
            </p:extLst>
          </p:nvPr>
        </p:nvGraphicFramePr>
        <p:xfrm>
          <a:off x="1588" y="1588"/>
          <a:ext cx="1587" cy="1588"/>
        </p:xfrm>
        <a:graphic>
          <a:graphicData uri="http://schemas.openxmlformats.org/presentationml/2006/ole">
            <mc:AlternateContent xmlns:mc="http://schemas.openxmlformats.org/markup-compatibility/2006">
              <mc:Choice xmlns:v="urn:schemas-microsoft-com:vml" Requires="v">
                <p:oleObj name="think-cell Slide" r:id="rId21" imgW="306" imgH="306" progId="TCLayout.ActiveDocument.1">
                  <p:embed/>
                </p:oleObj>
              </mc:Choice>
              <mc:Fallback>
                <p:oleObj name="think-cell Slide" r:id="rId21" imgW="306" imgH="306" progId="TCLayout.ActiveDocument.1">
                  <p:embed/>
                  <p:pic>
                    <p:nvPicPr>
                      <p:cNvPr id="8" name="Object 7" hidden="1">
                        <a:extLst>
                          <a:ext uri="{FF2B5EF4-FFF2-40B4-BE49-F238E27FC236}">
                            <a16:creationId xmlns:a16="http://schemas.microsoft.com/office/drawing/2014/main" id="{E8A2F35C-CCC5-4796-8DA9-F5D8192CB2D6}"/>
                          </a:ext>
                        </a:extLst>
                      </p:cNvPr>
                      <p:cNvPicPr/>
                      <p:nvPr/>
                    </p:nvPicPr>
                    <p:blipFill>
                      <a:blip r:embed="rId22"/>
                      <a:stretch>
                        <a:fillRect/>
                      </a:stretch>
                    </p:blipFill>
                    <p:spPr>
                      <a:xfrm>
                        <a:off x="1588" y="1588"/>
                        <a:ext cx="158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64FB760-C3F0-4C80-87F0-278137ABAE45}"/>
              </a:ext>
            </a:extLst>
          </p:cNvPr>
          <p:cNvSpPr/>
          <p:nvPr userDrawn="1">
            <p:custDataLst>
              <p:tags r:id="rId2"/>
            </p:custDataLst>
          </p:nvPr>
        </p:nvSpPr>
        <p:spPr>
          <a:xfrm>
            <a:off x="1" y="0"/>
            <a:ext cx="158667" cy="158750"/>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rtl="0"/>
            <a:endParaRPr kumimoji="0" lang="en-US" sz="2199" b="0" i="0" u="none" cap="none" baseline="0">
              <a:solidFill>
                <a:schemeClr val="bg1"/>
              </a:solidFill>
              <a:latin typeface="Calibri" panose="020F0502020204030204" pitchFamily="34" charset="0"/>
              <a:ea typeface="+mj-ea"/>
              <a:cs typeface="Calibri" panose="020F0502020204030204" pitchFamily="34" charset="0"/>
              <a:sym typeface="Arial" panose="020B0604020202020204" pitchFamily="34" charset="0"/>
            </a:endParaRPr>
          </a:p>
        </p:txBody>
      </p:sp>
      <p:sp>
        <p:nvSpPr>
          <p:cNvPr id="3" name="Grid">
            <a:extLst>
              <a:ext uri="{FF2B5EF4-FFF2-40B4-BE49-F238E27FC236}">
                <a16:creationId xmlns:a16="http://schemas.microsoft.com/office/drawing/2014/main" id="{B446B261-5697-4B3A-865E-C6F538C8BB84}"/>
              </a:ext>
            </a:extLst>
          </p:cNvPr>
          <p:cNvSpPr/>
          <p:nvPr userDrawn="1"/>
        </p:nvSpPr>
        <p:spPr>
          <a:xfrm>
            <a:off x="603069" y="1327150"/>
            <a:ext cx="10974284" cy="4797425"/>
          </a:xfrm>
          <a:prstGeom prst="rect">
            <a:avLst/>
          </a:prstGeom>
          <a:solidFill>
            <a:srgbClr val="FFFFFF"/>
          </a:solidFill>
          <a:ln w="9525" cap="flat" cmpd="sng" algn="ctr">
            <a:solidFill>
              <a:srgbClr val="FF00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nchorCtr="0"/>
          <a:lstStyle/>
          <a:p>
            <a:pPr algn="l"/>
            <a:endParaRPr lang="en-US" sz="1099">
              <a:solidFill>
                <a:schemeClr val="bg1"/>
              </a:solidFill>
              <a:latin typeface="Calibri" panose="020F0502020204030204" pitchFamily="34" charset="0"/>
            </a:endParaRPr>
          </a:p>
        </p:txBody>
      </p:sp>
      <p:sp>
        <p:nvSpPr>
          <p:cNvPr id="9" name="SectionHeader" descr="Super Headline">
            <a:extLst>
              <a:ext uri="{FF2B5EF4-FFF2-40B4-BE49-F238E27FC236}">
                <a16:creationId xmlns:a16="http://schemas.microsoft.com/office/drawing/2014/main" id="{7F6122C7-2E42-4480-BF4F-8D630CA808BF}"/>
              </a:ext>
            </a:extLst>
          </p:cNvPr>
          <p:cNvSpPr txBox="1"/>
          <p:nvPr userDrawn="1"/>
        </p:nvSpPr>
        <p:spPr>
          <a:xfrm>
            <a:off x="603070" y="77801"/>
            <a:ext cx="937757" cy="158248"/>
          </a:xfrm>
          <a:prstGeom prst="rect">
            <a:avLst/>
          </a:prstGeom>
          <a:noFill/>
        </p:spPr>
        <p:txBody>
          <a:bodyPr vert="horz" wrap="none" lIns="0" tIns="0" rIns="0" bIns="0" rtlCol="0">
            <a:spAutoFit/>
          </a:bodyPr>
          <a:lstStyle/>
          <a:p>
            <a:pPr>
              <a:lnSpc>
                <a:spcPct val="85000"/>
              </a:lnSpc>
              <a:spcAft>
                <a:spcPts val="600"/>
              </a:spcAft>
              <a:buSzPct val="75000"/>
            </a:pPr>
            <a:r>
              <a:rPr lang="en-US" sz="1199">
                <a:solidFill>
                  <a:srgbClr val="1A9AFA"/>
                </a:solidFill>
                <a:latin typeface="Calibri" panose="020F0502020204030204" pitchFamily="34" charset="0"/>
                <a:cs typeface="Calibri" panose="020F0502020204030204" pitchFamily="34" charset="0"/>
              </a:rPr>
              <a:t>Section header</a:t>
            </a:r>
          </a:p>
        </p:txBody>
      </p:sp>
      <p:sp>
        <p:nvSpPr>
          <p:cNvPr id="11" name="Subtitle">
            <a:extLst>
              <a:ext uri="{FF2B5EF4-FFF2-40B4-BE49-F238E27FC236}">
                <a16:creationId xmlns:a16="http://schemas.microsoft.com/office/drawing/2014/main" id="{DEFA5F07-5E00-4E2B-85F7-2AD1F183B795}"/>
              </a:ext>
            </a:extLst>
          </p:cNvPr>
          <p:cNvSpPr/>
          <p:nvPr userDrawn="1"/>
        </p:nvSpPr>
        <p:spPr>
          <a:xfrm>
            <a:off x="603069" y="964571"/>
            <a:ext cx="1001108" cy="215315"/>
          </a:xfrm>
          <a:prstGeom prst="rect">
            <a:avLst/>
          </a:prstGeom>
          <a:noFill/>
          <a:ln w="9525">
            <a:noFill/>
          </a:ln>
          <a:extLst>
            <a:ext uri="{909E8E84-426E-40DD-AFC4-6F175D3DCCD1}">
              <a14:hiddenFill xmlns:a14="http://schemas.microsoft.com/office/drawing/2010/main">
                <a:solidFill>
                  <a:schemeClr val="accent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defRPr/>
            </a:pPr>
            <a:r>
              <a:rPr lang="en-US" sz="1399">
                <a:solidFill>
                  <a:srgbClr val="2E2E38"/>
                </a:solidFill>
                <a:latin typeface="Calibri" panose="020F0502020204030204" pitchFamily="34" charset="0"/>
                <a:cs typeface="Calibri" panose="020F0502020204030204" pitchFamily="34" charset="0"/>
              </a:rPr>
              <a:t>Subtitle</a:t>
            </a:r>
            <a:r>
              <a:rPr lang="en-US" sz="1399">
                <a:solidFill>
                  <a:srgbClr val="000000"/>
                </a:solidFill>
                <a:latin typeface="Calibri" panose="020F0502020204030204" pitchFamily="34" charset="0"/>
                <a:cs typeface="Calibri" panose="020F0502020204030204" pitchFamily="34" charset="0"/>
              </a:rPr>
              <a:t> (unit)</a:t>
            </a:r>
          </a:p>
        </p:txBody>
      </p:sp>
      <p:sp>
        <p:nvSpPr>
          <p:cNvPr id="12" name="Source" descr="Source">
            <a:extLst>
              <a:ext uri="{FF2B5EF4-FFF2-40B4-BE49-F238E27FC236}">
                <a16:creationId xmlns:a16="http://schemas.microsoft.com/office/drawing/2014/main" id="{2EB7D800-CD76-4D06-A8D8-ED05B9F784B1}"/>
              </a:ext>
            </a:extLst>
          </p:cNvPr>
          <p:cNvSpPr txBox="1"/>
          <p:nvPr userDrawn="1"/>
        </p:nvSpPr>
        <p:spPr>
          <a:xfrm>
            <a:off x="609602" y="6583579"/>
            <a:ext cx="828753" cy="105606"/>
          </a:xfrm>
          <a:prstGeom prst="rect">
            <a:avLst/>
          </a:prstGeom>
          <a:noFill/>
        </p:spPr>
        <p:txBody>
          <a:bodyPr vert="horz" wrap="none" lIns="0" tIns="0" rIns="0" bIns="0" rtlCol="0">
            <a:spAutoFit/>
          </a:bodyPr>
          <a:lstStyle/>
          <a:p>
            <a:pPr>
              <a:lnSpc>
                <a:spcPct val="85000"/>
              </a:lnSpc>
              <a:spcAft>
                <a:spcPts val="600"/>
              </a:spcAft>
              <a:buSzPct val="75000"/>
            </a:pPr>
            <a:r>
              <a:rPr lang="en-US" sz="800">
                <a:solidFill>
                  <a:srgbClr val="2E2E38"/>
                </a:solidFill>
                <a:latin typeface="Calibri" panose="020F0502020204030204" pitchFamily="34" charset="0"/>
                <a:cs typeface="Calibri" panose="020F0502020204030204" pitchFamily="34" charset="0"/>
              </a:rPr>
              <a:t>Source: xxx; </a:t>
            </a:r>
            <a:r>
              <a:rPr lang="en-US" sz="800" err="1">
                <a:solidFill>
                  <a:srgbClr val="2E2E38"/>
                </a:solidFill>
                <a:latin typeface="Calibri" panose="020F0502020204030204" pitchFamily="34" charset="0"/>
                <a:cs typeface="Calibri" panose="020F0502020204030204" pitchFamily="34" charset="0"/>
              </a:rPr>
              <a:t>yyy</a:t>
            </a:r>
            <a:r>
              <a:rPr lang="en-US" sz="800">
                <a:solidFill>
                  <a:srgbClr val="2E2E38"/>
                </a:solidFill>
                <a:latin typeface="Calibri" panose="020F0502020204030204" pitchFamily="34" charset="0"/>
                <a:cs typeface="Calibri" panose="020F0502020204030204" pitchFamily="34" charset="0"/>
              </a:rPr>
              <a:t>; zzz</a:t>
            </a:r>
          </a:p>
        </p:txBody>
      </p:sp>
      <p:sp>
        <p:nvSpPr>
          <p:cNvPr id="13" name="SlideInfo">
            <a:extLst>
              <a:ext uri="{FF2B5EF4-FFF2-40B4-BE49-F238E27FC236}">
                <a16:creationId xmlns:a16="http://schemas.microsoft.com/office/drawing/2014/main" id="{E31C99E6-AEF7-44B4-A771-8B3283C9815A}"/>
              </a:ext>
            </a:extLst>
          </p:cNvPr>
          <p:cNvSpPr/>
          <p:nvPr userDrawn="1"/>
        </p:nvSpPr>
        <p:spPr>
          <a:xfrm>
            <a:off x="9762875" y="964571"/>
            <a:ext cx="1821011" cy="215315"/>
          </a:xfrm>
          <a:prstGeom prst="rect">
            <a:avLst/>
          </a:prstGeom>
          <a:no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r" defTabSz="913989" rtl="0" eaLnBrk="1" fontAlgn="auto" latinLnBrk="0" hangingPunct="1">
              <a:lnSpc>
                <a:spcPct val="100000"/>
              </a:lnSpc>
              <a:spcBef>
                <a:spcPts val="0"/>
              </a:spcBef>
              <a:spcAft>
                <a:spcPts val="0"/>
              </a:spcAft>
              <a:buClrTx/>
              <a:buSzTx/>
              <a:buFontTx/>
              <a:buNone/>
              <a:tabLst/>
              <a:defRPr/>
            </a:pPr>
            <a:r>
              <a:rPr kumimoji="0" lang="en-US" sz="1399" b="0" i="0" u="none" strike="noStrike" kern="0" cap="all" spc="0" normalizeH="0" noProof="0">
                <a:ln>
                  <a:noFill/>
                </a:ln>
                <a:solidFill>
                  <a:srgbClr val="747480"/>
                </a:solidFill>
                <a:effectLst/>
                <a:uLnTx/>
                <a:uFillTx/>
                <a:latin typeface="Calibri" panose="020F0502020204030204" pitchFamily="34" charset="0"/>
                <a:ea typeface="+mn-ea"/>
                <a:cs typeface="+mn-cs"/>
              </a:rPr>
              <a:t>back-up | preliminary</a:t>
            </a:r>
          </a:p>
        </p:txBody>
      </p:sp>
      <p:sp>
        <p:nvSpPr>
          <p:cNvPr id="15" name="TrackerBounds">
            <a:extLst>
              <a:ext uri="{FF2B5EF4-FFF2-40B4-BE49-F238E27FC236}">
                <a16:creationId xmlns:a16="http://schemas.microsoft.com/office/drawing/2014/main" id="{12184C22-680D-4AF2-BB1B-FD2737ECE8A9}"/>
              </a:ext>
            </a:extLst>
          </p:cNvPr>
          <p:cNvSpPr/>
          <p:nvPr userDrawn="1"/>
        </p:nvSpPr>
        <p:spPr>
          <a:xfrm>
            <a:off x="9583958" y="129268"/>
            <a:ext cx="1998443" cy="710598"/>
          </a:xfrm>
          <a:prstGeom prst="rect">
            <a:avLst/>
          </a:prstGeom>
          <a:noFill/>
          <a:ln w="9525" cap="flat" cmpd="sng" algn="ctr">
            <a:solidFill>
              <a:srgbClr val="1A9AFA"/>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nchorCtr="0"/>
          <a:lstStyle/>
          <a:p>
            <a:pPr algn="ctr"/>
            <a:endParaRPr lang="en-US" sz="1099">
              <a:solidFill>
                <a:schemeClr val="accent2"/>
              </a:solidFill>
              <a:latin typeface="Calibri" panose="020F0502020204030204" pitchFamily="34" charset="0"/>
            </a:endParaRPr>
          </a:p>
        </p:txBody>
      </p:sp>
      <p:sp>
        <p:nvSpPr>
          <p:cNvPr id="16" name="ChevronBounds">
            <a:extLst>
              <a:ext uri="{FF2B5EF4-FFF2-40B4-BE49-F238E27FC236}">
                <a16:creationId xmlns:a16="http://schemas.microsoft.com/office/drawing/2014/main" id="{1511A0AA-77B5-40AC-9C13-50BA9E5E7D00}"/>
              </a:ext>
            </a:extLst>
          </p:cNvPr>
          <p:cNvSpPr/>
          <p:nvPr userDrawn="1"/>
        </p:nvSpPr>
        <p:spPr>
          <a:xfrm>
            <a:off x="9583958" y="268567"/>
            <a:ext cx="1998443" cy="432000"/>
          </a:xfrm>
          <a:prstGeom prst="rect">
            <a:avLst/>
          </a:prstGeom>
          <a:noFill/>
          <a:ln w="9525" cap="flat" cmpd="sng" algn="ctr">
            <a:solidFill>
              <a:srgbClr val="FF810A"/>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nchorCtr="0"/>
          <a:lstStyle/>
          <a:p>
            <a:pPr algn="ctr"/>
            <a:r>
              <a:rPr lang="en-US" sz="1099">
                <a:solidFill>
                  <a:srgbClr val="1A9AFA"/>
                </a:solidFill>
                <a:latin typeface="Calibri" panose="020F0502020204030204" pitchFamily="34" charset="0"/>
              </a:rPr>
              <a:t>Space for chevrons</a:t>
            </a:r>
          </a:p>
        </p:txBody>
      </p:sp>
      <p:sp>
        <p:nvSpPr>
          <p:cNvPr id="17" name="Footnote" descr="Footnote">
            <a:extLst>
              <a:ext uri="{FF2B5EF4-FFF2-40B4-BE49-F238E27FC236}">
                <a16:creationId xmlns:a16="http://schemas.microsoft.com/office/drawing/2014/main" id="{D1074E5C-601C-464E-8694-C182917CC12A}"/>
              </a:ext>
            </a:extLst>
          </p:cNvPr>
          <p:cNvSpPr txBox="1"/>
          <p:nvPr userDrawn="1"/>
        </p:nvSpPr>
        <p:spPr>
          <a:xfrm>
            <a:off x="609600" y="6146754"/>
            <a:ext cx="9980613" cy="404226"/>
          </a:xfrm>
          <a:prstGeom prst="rect">
            <a:avLst/>
          </a:prstGeom>
          <a:noFill/>
        </p:spPr>
        <p:txBody>
          <a:bodyPr vert="horz" wrap="none" lIns="0" tIns="0" rIns="0" bIns="0" rtlCol="0" anchor="b" anchorCtr="0">
            <a:noAutofit/>
          </a:bodyPr>
          <a:lstStyle/>
          <a:p>
            <a:pPr marL="95207" indent="-95207">
              <a:spcBef>
                <a:spcPct val="0"/>
              </a:spcBef>
              <a:spcAft>
                <a:spcPct val="0"/>
              </a:spcAft>
              <a:buSzPct val="100000"/>
              <a:buFont typeface="Arial" pitchFamily="34" charset="0"/>
              <a:buAutoNum type="arabicPeriod"/>
            </a:pPr>
            <a:r>
              <a:rPr lang="en-US" sz="800">
                <a:solidFill>
                  <a:srgbClr val="2E2E38"/>
                </a:solidFill>
                <a:latin typeface="Calibri" panose="020F0502020204030204" pitchFamily="34" charset="0"/>
                <a:cs typeface="Calibri" panose="020F0502020204030204" pitchFamily="34" charset="0"/>
              </a:rPr>
              <a:t>Footnote</a:t>
            </a:r>
          </a:p>
        </p:txBody>
      </p:sp>
      <p:graphicFrame>
        <p:nvGraphicFramePr>
          <p:cNvPr id="18" name="Table">
            <a:extLst>
              <a:ext uri="{FF2B5EF4-FFF2-40B4-BE49-F238E27FC236}">
                <a16:creationId xmlns:a16="http://schemas.microsoft.com/office/drawing/2014/main" id="{E1176629-106D-474A-BCB6-97B9068D484C}"/>
              </a:ext>
            </a:extLst>
          </p:cNvPr>
          <p:cNvGraphicFramePr>
            <a:graphicFrameLocks noGrp="1"/>
          </p:cNvGraphicFramePr>
          <p:nvPr userDrawn="1">
            <p:extLst>
              <p:ext uri="{D42A27DB-BD31-4B8C-83A1-F6EECF244321}">
                <p14:modId xmlns:p14="http://schemas.microsoft.com/office/powerpoint/2010/main" val="4042956487"/>
              </p:ext>
            </p:extLst>
          </p:nvPr>
        </p:nvGraphicFramePr>
        <p:xfrm>
          <a:off x="1157737" y="3084408"/>
          <a:ext cx="4785507" cy="2349500"/>
        </p:xfrm>
        <a:graphic>
          <a:graphicData uri="http://schemas.openxmlformats.org/drawingml/2006/table">
            <a:tbl>
              <a:tblPr firstRow="1" bandRow="1">
                <a:tableStyleId>{5C22544A-7EE6-4342-B048-85BDC9FD1C3A}</a:tableStyleId>
              </a:tblPr>
              <a:tblGrid>
                <a:gridCol w="1595169">
                  <a:extLst>
                    <a:ext uri="{9D8B030D-6E8A-4147-A177-3AD203B41FA5}">
                      <a16:colId xmlns:a16="http://schemas.microsoft.com/office/drawing/2014/main" val="1000314679"/>
                    </a:ext>
                  </a:extLst>
                </a:gridCol>
                <a:gridCol w="1595169">
                  <a:extLst>
                    <a:ext uri="{9D8B030D-6E8A-4147-A177-3AD203B41FA5}">
                      <a16:colId xmlns:a16="http://schemas.microsoft.com/office/drawing/2014/main" val="587981265"/>
                    </a:ext>
                  </a:extLst>
                </a:gridCol>
                <a:gridCol w="1595169">
                  <a:extLst>
                    <a:ext uri="{9D8B030D-6E8A-4147-A177-3AD203B41FA5}">
                      <a16:colId xmlns:a16="http://schemas.microsoft.com/office/drawing/2014/main" val="4248580404"/>
                    </a:ext>
                  </a:extLst>
                </a:gridCol>
              </a:tblGrid>
              <a:tr h="237744">
                <a:tc>
                  <a:txBody>
                    <a:bodyPr/>
                    <a:lstStyle/>
                    <a:p>
                      <a:pPr marL="108000" indent="-108000" algn="ctr">
                        <a:buClr>
                          <a:srgbClr val="1A9AFA"/>
                        </a:buClr>
                        <a:buSzPct val="75000"/>
                        <a:buFontTx/>
                        <a:buNone/>
                      </a:pPr>
                      <a:endParaRPr lang="en-US" sz="1200" b="0">
                        <a:solidFill>
                          <a:srgbClr val="2E2E38"/>
                        </a:solidFill>
                        <a:latin typeface="Calibri" panose="020F050202020403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108000" indent="-108000" algn="ctr">
                        <a:buClr>
                          <a:srgbClr val="1A9AFA"/>
                        </a:buClr>
                        <a:buSzPct val="75000"/>
                        <a:buFontTx/>
                        <a:buNone/>
                      </a:pPr>
                      <a:endParaRPr lang="en-US" sz="1200" b="0">
                        <a:solidFill>
                          <a:srgbClr val="2E2E38"/>
                        </a:solidFill>
                        <a:latin typeface="Calibri" panose="020F050202020403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108000" indent="-108000" algn="ctr">
                        <a:buClr>
                          <a:srgbClr val="1A9AFA"/>
                        </a:buClr>
                        <a:buSzPct val="75000"/>
                        <a:buFontTx/>
                        <a:buNone/>
                      </a:pPr>
                      <a:endParaRPr lang="en-US" sz="1200" b="0">
                        <a:solidFill>
                          <a:srgbClr val="2E2E38"/>
                        </a:solidFill>
                        <a:latin typeface="Calibri" panose="020F050202020403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3414655119"/>
                  </a:ext>
                </a:extLst>
              </a:tr>
              <a:tr h="1055878">
                <a:tc>
                  <a:txBody>
                    <a:bodyPr/>
                    <a:lstStyle/>
                    <a:p>
                      <a:pPr marL="90000" indent="-90000" algn="l">
                        <a:buClr>
                          <a:srgbClr val="1A9AFA"/>
                        </a:buClr>
                        <a:buSzPct val="75000"/>
                        <a:buFontTx/>
                        <a:buNone/>
                      </a:pPr>
                      <a:endParaRPr lang="en-US" sz="1200" b="0">
                        <a:solidFill>
                          <a:srgbClr val="1A9AFA"/>
                        </a:solidFill>
                        <a:latin typeface="Calibri" panose="020F050202020403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Calibri" panose="020F050202020403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Calibri" panose="020F050202020403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75429890"/>
                  </a:ext>
                </a:extLst>
              </a:tr>
              <a:tr h="1055878">
                <a:tc>
                  <a:txBody>
                    <a:bodyPr/>
                    <a:lstStyle/>
                    <a:p>
                      <a:pPr marL="90000" indent="-90000" algn="l">
                        <a:buClr>
                          <a:srgbClr val="1A9AFA"/>
                        </a:buClr>
                        <a:buSzPct val="75000"/>
                        <a:buFontTx/>
                        <a:buNone/>
                      </a:pPr>
                      <a:endParaRPr lang="en-US" sz="1200" b="0">
                        <a:solidFill>
                          <a:srgbClr val="1A9AFA"/>
                        </a:solidFill>
                        <a:latin typeface="Calibri" panose="020F050202020403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Calibri" panose="020F050202020403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indent="-90000" algn="l">
                        <a:buClr>
                          <a:srgbClr val="1A9AFA"/>
                        </a:buClr>
                        <a:buSzPct val="75000"/>
                        <a:buFont typeface="Wingdings 3" panose="05040102010807070707" pitchFamily="18" charset="2"/>
                        <a:buChar char=""/>
                      </a:pPr>
                      <a:endParaRPr lang="en-US" sz="1200" b="0">
                        <a:solidFill>
                          <a:srgbClr val="2E2E38"/>
                        </a:solidFill>
                        <a:latin typeface="Calibri" panose="020F0502020204030204" pitchFamily="34" charset="0"/>
                      </a:endParaRPr>
                    </a:p>
                  </a:txBody>
                  <a:tcPr marL="71972" marR="71972" marT="0" marB="0" anchor="ctr">
                    <a:lnL w="9525" cap="flat" cmpd="sng" algn="ctr">
                      <a:solidFill>
                        <a:srgbClr val="767680"/>
                      </a:solidFill>
                      <a:prstDash val="solid"/>
                      <a:round/>
                      <a:headEnd type="none" w="med" len="med"/>
                      <a:tailEnd type="none" w="med" len="med"/>
                    </a:lnL>
                    <a:lnR w="9525" cap="flat" cmpd="sng" algn="ctr">
                      <a:solidFill>
                        <a:srgbClr val="767680"/>
                      </a:solidFill>
                      <a:prstDash val="solid"/>
                      <a:round/>
                      <a:headEnd type="none" w="med" len="med"/>
                      <a:tailEnd type="none" w="med" len="med"/>
                    </a:lnR>
                    <a:lnT w="9525" cap="flat" cmpd="sng" algn="ctr">
                      <a:solidFill>
                        <a:srgbClr val="767680"/>
                      </a:solidFill>
                      <a:prstDash val="solid"/>
                      <a:round/>
                      <a:headEnd type="none" w="med" len="med"/>
                      <a:tailEnd type="none" w="med" len="med"/>
                    </a:lnT>
                    <a:lnB w="9525" cap="flat" cmpd="sng" algn="ctr">
                      <a:solidFill>
                        <a:srgbClr val="76768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51924294"/>
                  </a:ext>
                </a:extLst>
              </a:tr>
            </a:tbl>
          </a:graphicData>
        </a:graphic>
      </p:graphicFrame>
      <p:grpSp>
        <p:nvGrpSpPr>
          <p:cNvPr id="19" name="NumberedTracker_Blue">
            <a:extLst>
              <a:ext uri="{FF2B5EF4-FFF2-40B4-BE49-F238E27FC236}">
                <a16:creationId xmlns:a16="http://schemas.microsoft.com/office/drawing/2014/main" id="{99781829-5581-4677-B5EC-F7C47520E773}"/>
              </a:ext>
            </a:extLst>
          </p:cNvPr>
          <p:cNvGrpSpPr/>
          <p:nvPr userDrawn="1"/>
        </p:nvGrpSpPr>
        <p:grpSpPr>
          <a:xfrm>
            <a:off x="6567065" y="3137343"/>
            <a:ext cx="2005555" cy="287384"/>
            <a:chOff x="7013159" y="2413792"/>
            <a:chExt cx="2006600" cy="287384"/>
          </a:xfrm>
        </p:grpSpPr>
        <p:sp>
          <p:nvSpPr>
            <p:cNvPr id="20" name="SelectedNumber">
              <a:extLst>
                <a:ext uri="{FF2B5EF4-FFF2-40B4-BE49-F238E27FC236}">
                  <a16:creationId xmlns:a16="http://schemas.microsoft.com/office/drawing/2014/main" id="{916BADF3-685D-4FA6-AFE0-CF21231E1D2F}"/>
                </a:ext>
              </a:extLst>
            </p:cNvPr>
            <p:cNvSpPr/>
            <p:nvPr>
              <p:custDataLst>
                <p:tags r:id="rId16"/>
              </p:custDataLst>
            </p:nvPr>
          </p:nvSpPr>
          <p:spPr>
            <a:xfrm>
              <a:off x="7013159" y="2413792"/>
              <a:ext cx="261620" cy="136800"/>
            </a:xfrm>
            <a:prstGeom prst="rect">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Calibri" panose="020F0502020204030204" pitchFamily="34" charset="0"/>
                </a:rPr>
                <a:t>1</a:t>
              </a:r>
            </a:p>
          </p:txBody>
        </p:sp>
        <p:sp>
          <p:nvSpPr>
            <p:cNvPr id="21" name="Selected">
              <a:extLst>
                <a:ext uri="{FF2B5EF4-FFF2-40B4-BE49-F238E27FC236}">
                  <a16:creationId xmlns:a16="http://schemas.microsoft.com/office/drawing/2014/main" id="{1F6C7114-EF90-4545-BD13-8737C8905BE3}"/>
                </a:ext>
              </a:extLst>
            </p:cNvPr>
            <p:cNvSpPr/>
            <p:nvPr>
              <p:custDataLst>
                <p:tags r:id="rId17"/>
              </p:custDataLst>
            </p:nvPr>
          </p:nvSpPr>
          <p:spPr>
            <a:xfrm>
              <a:off x="7287479" y="2413792"/>
              <a:ext cx="1732280" cy="136800"/>
            </a:xfrm>
            <a:prstGeom prst="rect">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Calibri" panose="020F0502020204030204" pitchFamily="34" charset="0"/>
                </a:rPr>
                <a:t>Selected</a:t>
              </a:r>
            </a:p>
          </p:txBody>
        </p:sp>
        <p:sp>
          <p:nvSpPr>
            <p:cNvPr id="22" name="UnselectedNumber">
              <a:extLst>
                <a:ext uri="{FF2B5EF4-FFF2-40B4-BE49-F238E27FC236}">
                  <a16:creationId xmlns:a16="http://schemas.microsoft.com/office/drawing/2014/main" id="{E13BDA0B-2F16-4F2F-BD43-72C31A83C958}"/>
                </a:ext>
              </a:extLst>
            </p:cNvPr>
            <p:cNvSpPr/>
            <p:nvPr>
              <p:custDataLst>
                <p:tags r:id="rId18"/>
              </p:custDataLst>
            </p:nvPr>
          </p:nvSpPr>
          <p:spPr>
            <a:xfrm>
              <a:off x="7013159" y="2564376"/>
              <a:ext cx="261620" cy="136800"/>
            </a:xfrm>
            <a:prstGeom prst="rect">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Calibri" panose="020F0502020204030204" pitchFamily="34" charset="0"/>
                </a:rPr>
                <a:t>2</a:t>
              </a:r>
            </a:p>
          </p:txBody>
        </p:sp>
        <p:sp>
          <p:nvSpPr>
            <p:cNvPr id="23" name="Unselected">
              <a:extLst>
                <a:ext uri="{FF2B5EF4-FFF2-40B4-BE49-F238E27FC236}">
                  <a16:creationId xmlns:a16="http://schemas.microsoft.com/office/drawing/2014/main" id="{7115B848-59BC-456D-9830-D60A2CFBAA8F}"/>
                </a:ext>
              </a:extLst>
            </p:cNvPr>
            <p:cNvSpPr/>
            <p:nvPr>
              <p:custDataLst>
                <p:tags r:id="rId19"/>
              </p:custDataLst>
            </p:nvPr>
          </p:nvSpPr>
          <p:spPr>
            <a:xfrm>
              <a:off x="7287479" y="2564376"/>
              <a:ext cx="1732280" cy="136800"/>
            </a:xfrm>
            <a:prstGeom prst="rect">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Calibri" panose="020F0502020204030204" pitchFamily="34" charset="0"/>
                </a:rPr>
                <a:t>Unselected</a:t>
              </a:r>
            </a:p>
          </p:txBody>
        </p:sp>
      </p:grpSp>
      <p:grpSp>
        <p:nvGrpSpPr>
          <p:cNvPr id="24" name="NumberedTracker_Gray">
            <a:extLst>
              <a:ext uri="{FF2B5EF4-FFF2-40B4-BE49-F238E27FC236}">
                <a16:creationId xmlns:a16="http://schemas.microsoft.com/office/drawing/2014/main" id="{5F45E0CD-546C-4D0A-AAFE-34CFD62A8950}"/>
              </a:ext>
            </a:extLst>
          </p:cNvPr>
          <p:cNvGrpSpPr/>
          <p:nvPr userDrawn="1"/>
        </p:nvGrpSpPr>
        <p:grpSpPr>
          <a:xfrm>
            <a:off x="6567065" y="3636290"/>
            <a:ext cx="2005555" cy="285573"/>
            <a:chOff x="3812540" y="2712440"/>
            <a:chExt cx="2006600" cy="285573"/>
          </a:xfrm>
        </p:grpSpPr>
        <p:sp>
          <p:nvSpPr>
            <p:cNvPr id="25" name="SelectedNumber">
              <a:extLst>
                <a:ext uri="{FF2B5EF4-FFF2-40B4-BE49-F238E27FC236}">
                  <a16:creationId xmlns:a16="http://schemas.microsoft.com/office/drawing/2014/main" id="{00C31DA8-9593-4D39-B5D7-7DFDA80C1E03}"/>
                </a:ext>
              </a:extLst>
            </p:cNvPr>
            <p:cNvSpPr/>
            <p:nvPr>
              <p:custDataLst>
                <p:tags r:id="rId12"/>
              </p:custDataLst>
            </p:nvPr>
          </p:nvSpPr>
          <p:spPr>
            <a:xfrm>
              <a:off x="3812540" y="2712440"/>
              <a:ext cx="261620" cy="136800"/>
            </a:xfrm>
            <a:prstGeom prst="rect">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Calibri" panose="020F0502020204030204" pitchFamily="34" charset="0"/>
                </a:rPr>
                <a:t>1</a:t>
              </a:r>
            </a:p>
          </p:txBody>
        </p:sp>
        <p:sp>
          <p:nvSpPr>
            <p:cNvPr id="26" name="Selected">
              <a:extLst>
                <a:ext uri="{FF2B5EF4-FFF2-40B4-BE49-F238E27FC236}">
                  <a16:creationId xmlns:a16="http://schemas.microsoft.com/office/drawing/2014/main" id="{04FAC387-8731-481F-8C59-791390012D90}"/>
                </a:ext>
              </a:extLst>
            </p:cNvPr>
            <p:cNvSpPr/>
            <p:nvPr>
              <p:custDataLst>
                <p:tags r:id="rId13"/>
              </p:custDataLst>
            </p:nvPr>
          </p:nvSpPr>
          <p:spPr>
            <a:xfrm>
              <a:off x="4086860" y="2712440"/>
              <a:ext cx="1732280" cy="136800"/>
            </a:xfrm>
            <a:prstGeom prst="rect">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Calibri" panose="020F0502020204030204" pitchFamily="34" charset="0"/>
                </a:rPr>
                <a:t>Selected</a:t>
              </a:r>
            </a:p>
          </p:txBody>
        </p:sp>
        <p:sp>
          <p:nvSpPr>
            <p:cNvPr id="27" name="UnselectedNumber">
              <a:extLst>
                <a:ext uri="{FF2B5EF4-FFF2-40B4-BE49-F238E27FC236}">
                  <a16:creationId xmlns:a16="http://schemas.microsoft.com/office/drawing/2014/main" id="{27CCCAA5-11FF-46BA-88B4-815973A6D722}"/>
                </a:ext>
              </a:extLst>
            </p:cNvPr>
            <p:cNvSpPr/>
            <p:nvPr>
              <p:custDataLst>
                <p:tags r:id="rId14"/>
              </p:custDataLst>
            </p:nvPr>
          </p:nvSpPr>
          <p:spPr>
            <a:xfrm>
              <a:off x="3812540" y="2861213"/>
              <a:ext cx="261620" cy="136800"/>
            </a:xfrm>
            <a:prstGeom prst="rect">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Calibri" panose="020F0502020204030204" pitchFamily="34" charset="0"/>
                </a:rPr>
                <a:t>2</a:t>
              </a:r>
            </a:p>
          </p:txBody>
        </p:sp>
        <p:sp>
          <p:nvSpPr>
            <p:cNvPr id="28" name="Unselected">
              <a:extLst>
                <a:ext uri="{FF2B5EF4-FFF2-40B4-BE49-F238E27FC236}">
                  <a16:creationId xmlns:a16="http://schemas.microsoft.com/office/drawing/2014/main" id="{9F1702D7-A913-4A7B-9C44-37DE5ED5B52A}"/>
                </a:ext>
              </a:extLst>
            </p:cNvPr>
            <p:cNvSpPr/>
            <p:nvPr>
              <p:custDataLst>
                <p:tags r:id="rId15"/>
              </p:custDataLst>
            </p:nvPr>
          </p:nvSpPr>
          <p:spPr>
            <a:xfrm>
              <a:off x="4086860" y="2861213"/>
              <a:ext cx="1732280" cy="136800"/>
            </a:xfrm>
            <a:prstGeom prst="rect">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Calibri" panose="020F0502020204030204" pitchFamily="34" charset="0"/>
                </a:rPr>
                <a:t>Unselected</a:t>
              </a:r>
            </a:p>
          </p:txBody>
        </p:sp>
      </p:grpSp>
      <p:grpSp>
        <p:nvGrpSpPr>
          <p:cNvPr id="29" name="TitleTracker_Blue">
            <a:extLst>
              <a:ext uri="{FF2B5EF4-FFF2-40B4-BE49-F238E27FC236}">
                <a16:creationId xmlns:a16="http://schemas.microsoft.com/office/drawing/2014/main" id="{682F2A3C-2576-46DE-9F71-5B6C076C8306}"/>
              </a:ext>
            </a:extLst>
          </p:cNvPr>
          <p:cNvGrpSpPr/>
          <p:nvPr userDrawn="1"/>
        </p:nvGrpSpPr>
        <p:grpSpPr>
          <a:xfrm>
            <a:off x="6567065" y="4094566"/>
            <a:ext cx="2005555" cy="287388"/>
            <a:chOff x="4850118" y="2906786"/>
            <a:chExt cx="2006600" cy="287388"/>
          </a:xfrm>
        </p:grpSpPr>
        <p:sp>
          <p:nvSpPr>
            <p:cNvPr id="30" name="Selected">
              <a:extLst>
                <a:ext uri="{FF2B5EF4-FFF2-40B4-BE49-F238E27FC236}">
                  <a16:creationId xmlns:a16="http://schemas.microsoft.com/office/drawing/2014/main" id="{0DC9DE7F-6D69-4097-BD2B-D58EB6C29A4F}"/>
                </a:ext>
              </a:extLst>
            </p:cNvPr>
            <p:cNvSpPr/>
            <p:nvPr>
              <p:custDataLst>
                <p:tags r:id="rId10"/>
              </p:custDataLst>
            </p:nvPr>
          </p:nvSpPr>
          <p:spPr>
            <a:xfrm>
              <a:off x="4850118" y="2906786"/>
              <a:ext cx="2006600" cy="136800"/>
            </a:xfrm>
            <a:prstGeom prst="rect">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Calibri" panose="020F0502020204030204" pitchFamily="34" charset="0"/>
                </a:rPr>
                <a:t>Selected</a:t>
              </a:r>
            </a:p>
          </p:txBody>
        </p:sp>
        <p:sp>
          <p:nvSpPr>
            <p:cNvPr id="31" name="Unselected">
              <a:extLst>
                <a:ext uri="{FF2B5EF4-FFF2-40B4-BE49-F238E27FC236}">
                  <a16:creationId xmlns:a16="http://schemas.microsoft.com/office/drawing/2014/main" id="{22F64030-4FAF-460A-9492-5619BB2B7D23}"/>
                </a:ext>
              </a:extLst>
            </p:cNvPr>
            <p:cNvSpPr/>
            <p:nvPr>
              <p:custDataLst>
                <p:tags r:id="rId11"/>
              </p:custDataLst>
            </p:nvPr>
          </p:nvSpPr>
          <p:spPr>
            <a:xfrm>
              <a:off x="4850118" y="3057374"/>
              <a:ext cx="2006600" cy="136800"/>
            </a:xfrm>
            <a:prstGeom prst="rect">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Calibri" panose="020F0502020204030204" pitchFamily="34" charset="0"/>
                </a:rPr>
                <a:t>Unselected</a:t>
              </a:r>
            </a:p>
          </p:txBody>
        </p:sp>
      </p:grpSp>
      <p:grpSp>
        <p:nvGrpSpPr>
          <p:cNvPr id="32" name="TitleTracker_Gray">
            <a:extLst>
              <a:ext uri="{FF2B5EF4-FFF2-40B4-BE49-F238E27FC236}">
                <a16:creationId xmlns:a16="http://schemas.microsoft.com/office/drawing/2014/main" id="{47C66DF2-FEAB-4410-A0BF-4D5B20F977ED}"/>
              </a:ext>
            </a:extLst>
          </p:cNvPr>
          <p:cNvGrpSpPr/>
          <p:nvPr userDrawn="1"/>
        </p:nvGrpSpPr>
        <p:grpSpPr>
          <a:xfrm>
            <a:off x="6567065" y="4616782"/>
            <a:ext cx="2005555" cy="287387"/>
            <a:chOff x="4850118" y="3429000"/>
            <a:chExt cx="2006600" cy="287387"/>
          </a:xfrm>
        </p:grpSpPr>
        <p:sp>
          <p:nvSpPr>
            <p:cNvPr id="33" name="Unselected">
              <a:extLst>
                <a:ext uri="{FF2B5EF4-FFF2-40B4-BE49-F238E27FC236}">
                  <a16:creationId xmlns:a16="http://schemas.microsoft.com/office/drawing/2014/main" id="{7B68979D-6940-47FD-8C8C-D066AA041DB6}"/>
                </a:ext>
              </a:extLst>
            </p:cNvPr>
            <p:cNvSpPr/>
            <p:nvPr>
              <p:custDataLst>
                <p:tags r:id="rId8"/>
              </p:custDataLst>
            </p:nvPr>
          </p:nvSpPr>
          <p:spPr>
            <a:xfrm>
              <a:off x="4850118" y="3429000"/>
              <a:ext cx="2006600" cy="136800"/>
            </a:xfrm>
            <a:prstGeom prst="rect">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b="1">
                  <a:solidFill>
                    <a:srgbClr val="FFFFFF"/>
                  </a:solidFill>
                  <a:latin typeface="Calibri" panose="020F0502020204030204" pitchFamily="34" charset="0"/>
                </a:rPr>
                <a:t>Selected</a:t>
              </a:r>
            </a:p>
          </p:txBody>
        </p:sp>
        <p:sp>
          <p:nvSpPr>
            <p:cNvPr id="34" name="Selected">
              <a:extLst>
                <a:ext uri="{FF2B5EF4-FFF2-40B4-BE49-F238E27FC236}">
                  <a16:creationId xmlns:a16="http://schemas.microsoft.com/office/drawing/2014/main" id="{0C5A4080-6082-467E-9CBC-B0F8BBB7348A}"/>
                </a:ext>
              </a:extLst>
            </p:cNvPr>
            <p:cNvSpPr/>
            <p:nvPr>
              <p:custDataLst>
                <p:tags r:id="rId9"/>
              </p:custDataLst>
            </p:nvPr>
          </p:nvSpPr>
          <p:spPr>
            <a:xfrm>
              <a:off x="4850118" y="3579587"/>
              <a:ext cx="2006600" cy="136800"/>
            </a:xfrm>
            <a:prstGeom prst="rect">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algn="ctr"/>
              <a:r>
                <a:rPr lang="en-US" sz="900">
                  <a:solidFill>
                    <a:srgbClr val="747480"/>
                  </a:solidFill>
                  <a:latin typeface="Calibri" panose="020F0502020204030204" pitchFamily="34" charset="0"/>
                </a:rPr>
                <a:t>Unselected</a:t>
              </a:r>
            </a:p>
          </p:txBody>
        </p:sp>
      </p:grpSp>
      <p:grpSp>
        <p:nvGrpSpPr>
          <p:cNvPr id="35" name="ChevronTracker_Gray">
            <a:extLst>
              <a:ext uri="{FF2B5EF4-FFF2-40B4-BE49-F238E27FC236}">
                <a16:creationId xmlns:a16="http://schemas.microsoft.com/office/drawing/2014/main" id="{4BF3D363-3367-4601-AA4B-19C009108674}"/>
              </a:ext>
            </a:extLst>
          </p:cNvPr>
          <p:cNvGrpSpPr/>
          <p:nvPr userDrawn="1"/>
        </p:nvGrpSpPr>
        <p:grpSpPr>
          <a:xfrm>
            <a:off x="8217206" y="5176279"/>
            <a:ext cx="1366753" cy="457200"/>
            <a:chOff x="4850118" y="4055611"/>
            <a:chExt cx="1367465" cy="457200"/>
          </a:xfrm>
        </p:grpSpPr>
        <p:sp>
          <p:nvSpPr>
            <p:cNvPr id="36" name="Selected">
              <a:extLst>
                <a:ext uri="{FF2B5EF4-FFF2-40B4-BE49-F238E27FC236}">
                  <a16:creationId xmlns:a16="http://schemas.microsoft.com/office/drawing/2014/main" id="{94F722C3-DE19-4208-BD66-291D9CBC026B}"/>
                </a:ext>
              </a:extLst>
            </p:cNvPr>
            <p:cNvSpPr/>
            <p:nvPr>
              <p:custDataLst>
                <p:tags r:id="rId6"/>
              </p:custDataLst>
            </p:nvPr>
          </p:nvSpPr>
          <p:spPr>
            <a:xfrm>
              <a:off x="4850118" y="4055611"/>
              <a:ext cx="711200" cy="457200"/>
            </a:xfrm>
            <a:prstGeom prst="homePlate">
              <a:avLst>
                <a:gd name="adj" fmla="val 14821"/>
              </a:avLst>
            </a:prstGeom>
            <a:solidFill>
              <a:srgbClr val="8080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b="1">
                  <a:solidFill>
                    <a:srgbClr val="FFFFFF"/>
                  </a:solidFill>
                  <a:latin typeface="Calibri" panose="020F0502020204030204" pitchFamily="34" charset="0"/>
                </a:rPr>
                <a:t>Selected</a:t>
              </a:r>
            </a:p>
          </p:txBody>
        </p:sp>
        <p:sp>
          <p:nvSpPr>
            <p:cNvPr id="37" name="Unselected">
              <a:extLst>
                <a:ext uri="{FF2B5EF4-FFF2-40B4-BE49-F238E27FC236}">
                  <a16:creationId xmlns:a16="http://schemas.microsoft.com/office/drawing/2014/main" id="{2FF187ED-0297-4D59-BE42-ADD836FA9CCA}"/>
                </a:ext>
              </a:extLst>
            </p:cNvPr>
            <p:cNvSpPr/>
            <p:nvPr>
              <p:custDataLst>
                <p:tags r:id="rId7"/>
              </p:custDataLst>
            </p:nvPr>
          </p:nvSpPr>
          <p:spPr>
            <a:xfrm>
              <a:off x="5517465" y="4055611"/>
              <a:ext cx="700118" cy="457200"/>
            </a:xfrm>
            <a:prstGeom prst="chevron">
              <a:avLst>
                <a:gd name="adj" fmla="val 14881"/>
              </a:avLst>
            </a:prstGeom>
            <a:solidFill>
              <a:srgbClr val="D9D9D9"/>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a:solidFill>
                    <a:srgbClr val="747480"/>
                  </a:solidFill>
                  <a:latin typeface="Calibri" panose="020F0502020204030204" pitchFamily="34" charset="0"/>
                </a:rPr>
                <a:t>Unselected</a:t>
              </a:r>
            </a:p>
          </p:txBody>
        </p:sp>
      </p:grpSp>
      <p:grpSp>
        <p:nvGrpSpPr>
          <p:cNvPr id="38" name="ChevronTracker_Blue">
            <a:extLst>
              <a:ext uri="{FF2B5EF4-FFF2-40B4-BE49-F238E27FC236}">
                <a16:creationId xmlns:a16="http://schemas.microsoft.com/office/drawing/2014/main" id="{AA2082D3-6CAB-44C2-8A5A-E96A69D49A30}"/>
              </a:ext>
            </a:extLst>
          </p:cNvPr>
          <p:cNvGrpSpPr/>
          <p:nvPr userDrawn="1"/>
        </p:nvGrpSpPr>
        <p:grpSpPr>
          <a:xfrm>
            <a:off x="6567066" y="5176279"/>
            <a:ext cx="1349631" cy="457200"/>
            <a:chOff x="4850119" y="3988499"/>
            <a:chExt cx="1350334" cy="457200"/>
          </a:xfrm>
        </p:grpSpPr>
        <p:sp>
          <p:nvSpPr>
            <p:cNvPr id="39" name="Selected">
              <a:extLst>
                <a:ext uri="{FF2B5EF4-FFF2-40B4-BE49-F238E27FC236}">
                  <a16:creationId xmlns:a16="http://schemas.microsoft.com/office/drawing/2014/main" id="{4FE9BE2F-D6E2-4CE5-A6C8-BDDA4D4F0B6E}"/>
                </a:ext>
              </a:extLst>
            </p:cNvPr>
            <p:cNvSpPr/>
            <p:nvPr>
              <p:custDataLst>
                <p:tags r:id="rId4"/>
              </p:custDataLst>
            </p:nvPr>
          </p:nvSpPr>
          <p:spPr>
            <a:xfrm>
              <a:off x="4850119" y="3988499"/>
              <a:ext cx="670522" cy="457200"/>
            </a:xfrm>
            <a:prstGeom prst="homePlate">
              <a:avLst>
                <a:gd name="adj" fmla="val 14107"/>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b="1">
                  <a:solidFill>
                    <a:srgbClr val="FFFFFF"/>
                  </a:solidFill>
                  <a:latin typeface="Calibri" panose="020F0502020204030204" pitchFamily="34" charset="0"/>
                </a:rPr>
                <a:t>Selected</a:t>
              </a:r>
            </a:p>
          </p:txBody>
        </p:sp>
        <p:sp>
          <p:nvSpPr>
            <p:cNvPr id="40" name="Unselected">
              <a:extLst>
                <a:ext uri="{FF2B5EF4-FFF2-40B4-BE49-F238E27FC236}">
                  <a16:creationId xmlns:a16="http://schemas.microsoft.com/office/drawing/2014/main" id="{6FF67708-B5EC-4325-BB88-D8C6A9B3F593}"/>
                </a:ext>
              </a:extLst>
            </p:cNvPr>
            <p:cNvSpPr/>
            <p:nvPr>
              <p:custDataLst>
                <p:tags r:id="rId5"/>
              </p:custDataLst>
            </p:nvPr>
          </p:nvSpPr>
          <p:spPr>
            <a:xfrm>
              <a:off x="5489253" y="3988499"/>
              <a:ext cx="711200" cy="457200"/>
            </a:xfrm>
            <a:prstGeom prst="chevron">
              <a:avLst>
                <a:gd name="adj" fmla="val 14464"/>
              </a:avLst>
            </a:prstGeom>
            <a:solidFill>
              <a:srgbClr val="E1E1E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noAutofit/>
            </a:bodyPr>
            <a:lstStyle/>
            <a:p>
              <a:pPr algn="ctr" eaLnBrk="0"/>
              <a:r>
                <a:rPr lang="en-US" sz="900">
                  <a:solidFill>
                    <a:srgbClr val="747480"/>
                  </a:solidFill>
                  <a:latin typeface="Calibri" panose="020F0502020204030204" pitchFamily="34" charset="0"/>
                </a:rPr>
                <a:t>Unselected</a:t>
              </a:r>
            </a:p>
          </p:txBody>
        </p:sp>
      </p:grpSp>
      <p:grpSp>
        <p:nvGrpSpPr>
          <p:cNvPr id="41" name="Title">
            <a:extLst>
              <a:ext uri="{FF2B5EF4-FFF2-40B4-BE49-F238E27FC236}">
                <a16:creationId xmlns:a16="http://schemas.microsoft.com/office/drawing/2014/main" id="{E74ADF67-AB8B-46D9-AB72-0B208878F6F9}"/>
              </a:ext>
            </a:extLst>
          </p:cNvPr>
          <p:cNvGrpSpPr/>
          <p:nvPr userDrawn="1"/>
        </p:nvGrpSpPr>
        <p:grpSpPr>
          <a:xfrm>
            <a:off x="609602" y="1327279"/>
            <a:ext cx="3532843" cy="257241"/>
            <a:chOff x="2832361" y="2088069"/>
            <a:chExt cx="3534683" cy="257241"/>
          </a:xfrm>
        </p:grpSpPr>
        <p:sp>
          <p:nvSpPr>
            <p:cNvPr id="42" name="Arrow: Left-Right 41">
              <a:extLst>
                <a:ext uri="{FF2B5EF4-FFF2-40B4-BE49-F238E27FC236}">
                  <a16:creationId xmlns:a16="http://schemas.microsoft.com/office/drawing/2014/main" id="{D5A3948A-34D3-4F7C-8BC0-42C233207A78}"/>
                </a:ext>
              </a:extLst>
            </p:cNvPr>
            <p:cNvSpPr/>
            <p:nvPr/>
          </p:nvSpPr>
          <p:spPr>
            <a:xfrm>
              <a:off x="2832361" y="2088069"/>
              <a:ext cx="3534683" cy="257241"/>
            </a:xfrm>
            <a:prstGeom prst="leftRightArrow">
              <a:avLst>
                <a:gd name="adj1" fmla="val 100000"/>
                <a:gd name="adj2"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b" anchorCtr="0">
              <a:spAutoFit/>
            </a:bodyPr>
            <a:lstStyle/>
            <a:p>
              <a:pPr algn="ctr"/>
              <a:r>
                <a:rPr lang="en-US" sz="1199" b="1">
                  <a:solidFill>
                    <a:srgbClr val="1A9AFA"/>
                  </a:solidFill>
                  <a:latin typeface="Calibri" panose="020F0502020204030204" pitchFamily="34" charset="0"/>
                </a:rPr>
                <a:t>Title </a:t>
              </a:r>
              <a:r>
                <a:rPr lang="en-US" sz="1199">
                  <a:solidFill>
                    <a:srgbClr val="1A9AFA"/>
                  </a:solidFill>
                  <a:latin typeface="Calibri" panose="020F0502020204030204" pitchFamily="34" charset="0"/>
                </a:rPr>
                <a:t>(units)</a:t>
              </a:r>
            </a:p>
          </p:txBody>
        </p:sp>
        <p:cxnSp>
          <p:nvCxnSpPr>
            <p:cNvPr id="43" name="Straight Connector 42">
              <a:extLst>
                <a:ext uri="{FF2B5EF4-FFF2-40B4-BE49-F238E27FC236}">
                  <a16:creationId xmlns:a16="http://schemas.microsoft.com/office/drawing/2014/main" id="{E690A46E-6013-4F5E-AB02-FBAAD73C6645}"/>
                </a:ext>
              </a:extLst>
            </p:cNvPr>
            <p:cNvCxnSpPr>
              <a:stCxn id="42" idx="4"/>
              <a:endCxn id="42" idx="6"/>
            </p:cNvCxnSpPr>
            <p:nvPr/>
          </p:nvCxnSpPr>
          <p:spPr>
            <a:xfrm>
              <a:off x="2832361" y="2345310"/>
              <a:ext cx="3534683" cy="0"/>
            </a:xfrm>
            <a:prstGeom prst="line">
              <a:avLst/>
            </a:prstGeom>
            <a:ln w="9525" cap="flat" cmpd="sng" algn="ctr">
              <a:solidFill>
                <a:srgbClr val="74748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4" name="Flag">
            <a:extLst>
              <a:ext uri="{FF2B5EF4-FFF2-40B4-BE49-F238E27FC236}">
                <a16:creationId xmlns:a16="http://schemas.microsoft.com/office/drawing/2014/main" id="{893A5313-43EA-4118-8CFD-1A5820BD9870}"/>
              </a:ext>
            </a:extLst>
          </p:cNvPr>
          <p:cNvGrpSpPr/>
          <p:nvPr userDrawn="1">
            <p:custDataLst>
              <p:tags r:id="rId3"/>
            </p:custDataLst>
          </p:nvPr>
        </p:nvGrpSpPr>
        <p:grpSpPr>
          <a:xfrm>
            <a:off x="11259854" y="45720"/>
            <a:ext cx="329013" cy="218458"/>
            <a:chOff x="1" y="749"/>
            <a:chExt cx="458953" cy="327687"/>
          </a:xfrm>
        </p:grpSpPr>
        <p:sp>
          <p:nvSpPr>
            <p:cNvPr id="45" name="imageBackground_637277204436084394">
              <a:extLst>
                <a:ext uri="{FF2B5EF4-FFF2-40B4-BE49-F238E27FC236}">
                  <a16:creationId xmlns:a16="http://schemas.microsoft.com/office/drawing/2014/main" id="{FDDAEF19-AA89-4320-9C58-A5702DA78E2A}"/>
                </a:ext>
              </a:extLst>
            </p:cNvPr>
            <p:cNvSpPr/>
            <p:nvPr/>
          </p:nvSpPr>
          <p:spPr>
            <a:xfrm>
              <a:off x="2" y="749"/>
              <a:ext cx="458952" cy="327687"/>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endParaRPr>
            </a:p>
          </p:txBody>
        </p:sp>
        <p:pic>
          <p:nvPicPr>
            <p:cNvPr id="46" name="image_637277204436084394">
              <a:extLst>
                <a:ext uri="{FF2B5EF4-FFF2-40B4-BE49-F238E27FC236}">
                  <a16:creationId xmlns:a16="http://schemas.microsoft.com/office/drawing/2014/main" id="{232F366D-A54C-460C-9F48-D6AA39CADBB9}"/>
                </a:ext>
              </a:extLst>
            </p:cNvPr>
            <p:cNvPicPr>
              <a:picLocks/>
            </p:cNvPicPr>
            <p:nvPr/>
          </p:nvPicPr>
          <p:blipFill>
            <a:blip r:embed="rId23" cstate="print">
              <a:extLst>
                <a:ext uri="{28A0092B-C50C-407E-A947-70E740481C1C}">
                  <a14:useLocalDpi xmlns:a14="http://schemas.microsoft.com/office/drawing/2010/main" val="0"/>
                </a:ext>
              </a:extLst>
            </a:blip>
            <a:stretch>
              <a:fillRect/>
            </a:stretch>
          </p:blipFill>
          <p:spPr>
            <a:xfrm>
              <a:off x="1" y="749"/>
              <a:ext cx="458952" cy="327687"/>
            </a:xfrm>
            <a:prstGeom prst="rect">
              <a:avLst/>
            </a:prstGeom>
          </p:spPr>
        </p:pic>
      </p:grpSp>
      <p:sp>
        <p:nvSpPr>
          <p:cNvPr id="47" name="ST_Bubble">
            <a:extLst>
              <a:ext uri="{FF2B5EF4-FFF2-40B4-BE49-F238E27FC236}">
                <a16:creationId xmlns:a16="http://schemas.microsoft.com/office/drawing/2014/main" id="{44C6E1A7-0002-4D03-A0A7-771B3A536E20}"/>
              </a:ext>
            </a:extLst>
          </p:cNvPr>
          <p:cNvSpPr/>
          <p:nvPr userDrawn="1"/>
        </p:nvSpPr>
        <p:spPr>
          <a:xfrm>
            <a:off x="609284" y="949989"/>
            <a:ext cx="249078" cy="249208"/>
          </a:xfrm>
          <a:prstGeom prst="ellipse">
            <a:avLst/>
          </a:prstGeom>
          <a:solidFill>
            <a:srgbClr val="1A9AF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913532"/>
            <a:endParaRPr lang="en-US" sz="1398">
              <a:solidFill>
                <a:srgbClr val="FFFFFF"/>
              </a:solidFill>
              <a:latin typeface="Calibri" panose="020F0502020204030204" pitchFamily="34" charset="0"/>
            </a:endParaRPr>
          </a:p>
        </p:txBody>
      </p:sp>
      <p:sp>
        <p:nvSpPr>
          <p:cNvPr id="49" name="TitleTextBox">
            <a:extLst>
              <a:ext uri="{FF2B5EF4-FFF2-40B4-BE49-F238E27FC236}">
                <a16:creationId xmlns:a16="http://schemas.microsoft.com/office/drawing/2014/main" id="{ABDB8C77-301D-437E-BF36-B5B329B22D48}"/>
              </a:ext>
            </a:extLst>
          </p:cNvPr>
          <p:cNvSpPr>
            <a:spLocks noChangeArrowheads="1"/>
          </p:cNvSpPr>
          <p:nvPr userDrawn="1"/>
        </p:nvSpPr>
        <p:spPr bwMode="auto">
          <a:xfrm>
            <a:off x="681133" y="1600202"/>
            <a:ext cx="3384908" cy="4470141"/>
          </a:xfrm>
          <a:prstGeom prst="rect">
            <a:avLst/>
          </a:prstGeom>
          <a:noFill/>
          <a:ln w="9525">
            <a:noFill/>
            <a:miter lim="800000"/>
            <a:headEnd/>
            <a:tailEnd/>
          </a:ln>
          <a:effectLst/>
        </p:spPr>
        <p:txBody>
          <a:bodyPr lIns="0" tIns="0" rIns="0" bIns="0"/>
          <a:lstStyle/>
          <a:p>
            <a:pPr marL="125944" indent="-125944">
              <a:spcBef>
                <a:spcPct val="20000"/>
              </a:spcBef>
              <a:buClr>
                <a:srgbClr val="1A9AFA"/>
              </a:buClr>
              <a:buSzPct val="75000"/>
              <a:buFont typeface="Wingdings 3" panose="05040102010807070707" pitchFamily="18" charset="2"/>
              <a:buChar char=""/>
            </a:pPr>
            <a:r>
              <a:rPr lang="en-US" altLang="de-DE" sz="1199">
                <a:solidFill>
                  <a:srgbClr val="2E2E38"/>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600725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4739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03EC-DB2E-41BC-BBE5-E82CA4BBA895}"/>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D7B787D-75B1-4351-BBA9-A0177FFD570F}"/>
              </a:ext>
            </a:extLst>
          </p:cNvPr>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B5E30-6766-4E2A-B7F7-974A5B480389}"/>
              </a:ext>
            </a:extLst>
          </p:cNvPr>
          <p:cNvSpPr>
            <a:spLocks noGrp="1"/>
          </p:cNvSpPr>
          <p:nvPr>
            <p:ph type="dt" sz="half" idx="10"/>
          </p:nvPr>
        </p:nvSpPr>
        <p:spPr/>
        <p:txBody>
          <a:bodyPr/>
          <a:lstStyle>
            <a:lvl1pPr>
              <a:defRPr>
                <a:latin typeface="Calibri" panose="020F0502020204030204" pitchFamily="34" charset="0"/>
              </a:defRPr>
            </a:lvl1pPr>
          </a:lstStyle>
          <a:p>
            <a:fld id="{802899BD-F1BB-4B89-B671-B6AF9C36707C}" type="datetimeFigureOut">
              <a:rPr lang="en-US" smtClean="0"/>
              <a:pPr/>
              <a:t>8/13/2024</a:t>
            </a:fld>
            <a:endParaRPr lang="en-US"/>
          </a:p>
        </p:txBody>
      </p:sp>
      <p:sp>
        <p:nvSpPr>
          <p:cNvPr id="5" name="Footer Placeholder 4">
            <a:extLst>
              <a:ext uri="{FF2B5EF4-FFF2-40B4-BE49-F238E27FC236}">
                <a16:creationId xmlns:a16="http://schemas.microsoft.com/office/drawing/2014/main" id="{97862756-9A51-4CC7-9355-068F9D7C221E}"/>
              </a:ext>
            </a:extLst>
          </p:cNvPr>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6" name="Slide Number Placeholder 5">
            <a:extLst>
              <a:ext uri="{FF2B5EF4-FFF2-40B4-BE49-F238E27FC236}">
                <a16:creationId xmlns:a16="http://schemas.microsoft.com/office/drawing/2014/main" id="{487AC3DB-5C6E-46B4-ACD5-D492B3D9F0D6}"/>
              </a:ext>
            </a:extLst>
          </p:cNvPr>
          <p:cNvSpPr>
            <a:spLocks noGrp="1"/>
          </p:cNvSpPr>
          <p:nvPr>
            <p:ph type="sldNum" sz="quarter" idx="12"/>
          </p:nvPr>
        </p:nvSpPr>
        <p:spPr/>
        <p:txBody>
          <a:bodyPr/>
          <a:lstStyle/>
          <a:p>
            <a:fld id="{9E734C4E-AF57-4BF9-B5D5-6E8ED7372C8B}" type="slidenum">
              <a:rPr lang="en-US" smtClean="0"/>
              <a:t>‹#›</a:t>
            </a:fld>
            <a:endParaRPr lang="en-US"/>
          </a:p>
        </p:txBody>
      </p:sp>
    </p:spTree>
    <p:extLst>
      <p:ext uri="{BB962C8B-B14F-4D97-AF65-F5344CB8AC3E}">
        <p14:creationId xmlns:p14="http://schemas.microsoft.com/office/powerpoint/2010/main" val="31954175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4605-F070-1DB3-083F-6508E72187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FD865B-9CCA-5436-A605-BD55494A30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22B202-727B-B582-A235-956EEBABAB0B}"/>
              </a:ext>
            </a:extLst>
          </p:cNvPr>
          <p:cNvSpPr>
            <a:spLocks noGrp="1"/>
          </p:cNvSpPr>
          <p:nvPr>
            <p:ph type="dt" sz="half" idx="10"/>
          </p:nvPr>
        </p:nvSpPr>
        <p:spPr/>
        <p:txBody>
          <a:bodyPr/>
          <a:lstStyle/>
          <a:p>
            <a:fld id="{55780E24-BB30-4C99-9688-769F694888AF}" type="datetimeFigureOut">
              <a:rPr lang="en-US" smtClean="0"/>
              <a:t>8/13/2024</a:t>
            </a:fld>
            <a:endParaRPr lang="en-US"/>
          </a:p>
        </p:txBody>
      </p:sp>
      <p:sp>
        <p:nvSpPr>
          <p:cNvPr id="5" name="Footer Placeholder 4">
            <a:extLst>
              <a:ext uri="{FF2B5EF4-FFF2-40B4-BE49-F238E27FC236}">
                <a16:creationId xmlns:a16="http://schemas.microsoft.com/office/drawing/2014/main" id="{3880F386-760D-E320-22F0-AED698681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409E2-7F87-8254-A689-9FCF2BF7E83D}"/>
              </a:ext>
            </a:extLst>
          </p:cNvPr>
          <p:cNvSpPr>
            <a:spLocks noGrp="1"/>
          </p:cNvSpPr>
          <p:nvPr>
            <p:ph type="sldNum" sz="quarter" idx="12"/>
          </p:nvPr>
        </p:nvSpPr>
        <p:spPr/>
        <p:txBody>
          <a:bodyPr/>
          <a:lstStyle/>
          <a:p>
            <a:fld id="{A1990A12-08A4-4679-A1CC-57E3DE2EC7E1}" type="slidenum">
              <a:rPr lang="en-US" smtClean="0"/>
              <a:t>‹#›</a:t>
            </a:fld>
            <a:endParaRPr lang="en-US"/>
          </a:p>
        </p:txBody>
      </p:sp>
    </p:spTree>
    <p:extLst>
      <p:ext uri="{BB962C8B-B14F-4D97-AF65-F5344CB8AC3E}">
        <p14:creationId xmlns:p14="http://schemas.microsoft.com/office/powerpoint/2010/main" val="14496112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9F24F-3E81-1042-32C0-88CCA80EC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F558CC-2D62-1499-C715-F07763C75E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99812-AA37-A280-6AF2-0F38E91A76C0}"/>
              </a:ext>
            </a:extLst>
          </p:cNvPr>
          <p:cNvSpPr>
            <a:spLocks noGrp="1"/>
          </p:cNvSpPr>
          <p:nvPr>
            <p:ph type="dt" sz="half" idx="10"/>
          </p:nvPr>
        </p:nvSpPr>
        <p:spPr/>
        <p:txBody>
          <a:bodyPr/>
          <a:lstStyle/>
          <a:p>
            <a:fld id="{55780E24-BB30-4C99-9688-769F694888AF}" type="datetimeFigureOut">
              <a:rPr lang="en-US" smtClean="0"/>
              <a:t>8/13/2024</a:t>
            </a:fld>
            <a:endParaRPr lang="en-US"/>
          </a:p>
        </p:txBody>
      </p:sp>
      <p:sp>
        <p:nvSpPr>
          <p:cNvPr id="5" name="Footer Placeholder 4">
            <a:extLst>
              <a:ext uri="{FF2B5EF4-FFF2-40B4-BE49-F238E27FC236}">
                <a16:creationId xmlns:a16="http://schemas.microsoft.com/office/drawing/2014/main" id="{526FA481-64C8-26B7-9469-68EB25FBB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E7357-B683-FD33-8AE6-B45B94E276ED}"/>
              </a:ext>
            </a:extLst>
          </p:cNvPr>
          <p:cNvSpPr>
            <a:spLocks noGrp="1"/>
          </p:cNvSpPr>
          <p:nvPr>
            <p:ph type="sldNum" sz="quarter" idx="12"/>
          </p:nvPr>
        </p:nvSpPr>
        <p:spPr/>
        <p:txBody>
          <a:bodyPr/>
          <a:lstStyle/>
          <a:p>
            <a:fld id="{A1990A12-08A4-4679-A1CC-57E3DE2EC7E1}" type="slidenum">
              <a:rPr lang="en-US" smtClean="0"/>
              <a:t>‹#›</a:t>
            </a:fld>
            <a:endParaRPr lang="en-US"/>
          </a:p>
        </p:txBody>
      </p:sp>
    </p:spTree>
    <p:extLst>
      <p:ext uri="{BB962C8B-B14F-4D97-AF65-F5344CB8AC3E}">
        <p14:creationId xmlns:p14="http://schemas.microsoft.com/office/powerpoint/2010/main" val="20027943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9A939-6AC0-F35A-6DF3-CB32A23662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AA8C9B-32D4-B512-8AA8-36F240A92D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B0268B-7CDA-AF63-6E78-CFC453A68777}"/>
              </a:ext>
            </a:extLst>
          </p:cNvPr>
          <p:cNvSpPr>
            <a:spLocks noGrp="1"/>
          </p:cNvSpPr>
          <p:nvPr>
            <p:ph type="dt" sz="half" idx="10"/>
          </p:nvPr>
        </p:nvSpPr>
        <p:spPr/>
        <p:txBody>
          <a:bodyPr/>
          <a:lstStyle/>
          <a:p>
            <a:fld id="{55780E24-BB30-4C99-9688-769F694888AF}" type="datetimeFigureOut">
              <a:rPr lang="en-US" smtClean="0"/>
              <a:t>8/13/2024</a:t>
            </a:fld>
            <a:endParaRPr lang="en-US"/>
          </a:p>
        </p:txBody>
      </p:sp>
      <p:sp>
        <p:nvSpPr>
          <p:cNvPr id="5" name="Footer Placeholder 4">
            <a:extLst>
              <a:ext uri="{FF2B5EF4-FFF2-40B4-BE49-F238E27FC236}">
                <a16:creationId xmlns:a16="http://schemas.microsoft.com/office/drawing/2014/main" id="{D9BE1F5A-B805-E178-895A-C4A2FACAB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3D463-DA92-4267-D684-B59EF8C4C7F9}"/>
              </a:ext>
            </a:extLst>
          </p:cNvPr>
          <p:cNvSpPr>
            <a:spLocks noGrp="1"/>
          </p:cNvSpPr>
          <p:nvPr>
            <p:ph type="sldNum" sz="quarter" idx="12"/>
          </p:nvPr>
        </p:nvSpPr>
        <p:spPr/>
        <p:txBody>
          <a:bodyPr/>
          <a:lstStyle/>
          <a:p>
            <a:fld id="{A1990A12-08A4-4679-A1CC-57E3DE2EC7E1}" type="slidenum">
              <a:rPr lang="en-US" smtClean="0"/>
              <a:t>‹#›</a:t>
            </a:fld>
            <a:endParaRPr lang="en-US"/>
          </a:p>
        </p:txBody>
      </p:sp>
    </p:spTree>
    <p:extLst>
      <p:ext uri="{BB962C8B-B14F-4D97-AF65-F5344CB8AC3E}">
        <p14:creationId xmlns:p14="http://schemas.microsoft.com/office/powerpoint/2010/main" val="16266252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46F6C-15BF-16DC-00BA-0756841B7F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5DAD57-1DC5-AB3A-F157-D65E757590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ACAC22-6432-17F5-6B3D-F2C3E87F8F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D306C6-C5F8-356D-6CCF-951B3F02C2DD}"/>
              </a:ext>
            </a:extLst>
          </p:cNvPr>
          <p:cNvSpPr>
            <a:spLocks noGrp="1"/>
          </p:cNvSpPr>
          <p:nvPr>
            <p:ph type="dt" sz="half" idx="10"/>
          </p:nvPr>
        </p:nvSpPr>
        <p:spPr/>
        <p:txBody>
          <a:bodyPr/>
          <a:lstStyle/>
          <a:p>
            <a:fld id="{55780E24-BB30-4C99-9688-769F694888AF}" type="datetimeFigureOut">
              <a:rPr lang="en-US" smtClean="0"/>
              <a:t>8/13/2024</a:t>
            </a:fld>
            <a:endParaRPr lang="en-US"/>
          </a:p>
        </p:txBody>
      </p:sp>
      <p:sp>
        <p:nvSpPr>
          <p:cNvPr id="6" name="Footer Placeholder 5">
            <a:extLst>
              <a:ext uri="{FF2B5EF4-FFF2-40B4-BE49-F238E27FC236}">
                <a16:creationId xmlns:a16="http://schemas.microsoft.com/office/drawing/2014/main" id="{8E2CB1FA-DC8A-6B3E-9330-986B5B254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9A1A30-BCFC-05BD-EDDF-B34875F1FDCB}"/>
              </a:ext>
            </a:extLst>
          </p:cNvPr>
          <p:cNvSpPr>
            <a:spLocks noGrp="1"/>
          </p:cNvSpPr>
          <p:nvPr>
            <p:ph type="sldNum" sz="quarter" idx="12"/>
          </p:nvPr>
        </p:nvSpPr>
        <p:spPr/>
        <p:txBody>
          <a:bodyPr/>
          <a:lstStyle/>
          <a:p>
            <a:fld id="{A1990A12-08A4-4679-A1CC-57E3DE2EC7E1}" type="slidenum">
              <a:rPr lang="en-US" smtClean="0"/>
              <a:t>‹#›</a:t>
            </a:fld>
            <a:endParaRPr lang="en-US"/>
          </a:p>
        </p:txBody>
      </p:sp>
    </p:spTree>
    <p:extLst>
      <p:ext uri="{BB962C8B-B14F-4D97-AF65-F5344CB8AC3E}">
        <p14:creationId xmlns:p14="http://schemas.microsoft.com/office/powerpoint/2010/main" val="1087436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2E361-80C5-48A6-660D-0B3AA03257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EC7DAB-973C-40DE-E79E-56E18A8D9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4FF4F3-0B37-9646-B55C-C93B774009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0E62AA-F22E-CA80-30F5-548CAC0371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A93B16-A548-22B2-02EC-82AEBC998F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686D69-2822-5329-963F-CD17B4B141EA}"/>
              </a:ext>
            </a:extLst>
          </p:cNvPr>
          <p:cNvSpPr>
            <a:spLocks noGrp="1"/>
          </p:cNvSpPr>
          <p:nvPr>
            <p:ph type="dt" sz="half" idx="10"/>
          </p:nvPr>
        </p:nvSpPr>
        <p:spPr/>
        <p:txBody>
          <a:bodyPr/>
          <a:lstStyle/>
          <a:p>
            <a:fld id="{55780E24-BB30-4C99-9688-769F694888AF}" type="datetimeFigureOut">
              <a:rPr lang="en-US" smtClean="0"/>
              <a:t>8/13/2024</a:t>
            </a:fld>
            <a:endParaRPr lang="en-US"/>
          </a:p>
        </p:txBody>
      </p:sp>
      <p:sp>
        <p:nvSpPr>
          <p:cNvPr id="8" name="Footer Placeholder 7">
            <a:extLst>
              <a:ext uri="{FF2B5EF4-FFF2-40B4-BE49-F238E27FC236}">
                <a16:creationId xmlns:a16="http://schemas.microsoft.com/office/drawing/2014/main" id="{4241D135-752C-3930-9CA8-00C1F769D6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39B8E4-1D89-7534-B482-BD981DB096E6}"/>
              </a:ext>
            </a:extLst>
          </p:cNvPr>
          <p:cNvSpPr>
            <a:spLocks noGrp="1"/>
          </p:cNvSpPr>
          <p:nvPr>
            <p:ph type="sldNum" sz="quarter" idx="12"/>
          </p:nvPr>
        </p:nvSpPr>
        <p:spPr/>
        <p:txBody>
          <a:bodyPr/>
          <a:lstStyle/>
          <a:p>
            <a:fld id="{A1990A12-08A4-4679-A1CC-57E3DE2EC7E1}" type="slidenum">
              <a:rPr lang="en-US" smtClean="0"/>
              <a:t>‹#›</a:t>
            </a:fld>
            <a:endParaRPr lang="en-US"/>
          </a:p>
        </p:txBody>
      </p:sp>
    </p:spTree>
    <p:extLst>
      <p:ext uri="{BB962C8B-B14F-4D97-AF65-F5344CB8AC3E}">
        <p14:creationId xmlns:p14="http://schemas.microsoft.com/office/powerpoint/2010/main" val="33589082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0FA34-893F-ED3B-B2E4-7544EA3448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AABE15-A104-B231-4472-4988587CDDE8}"/>
              </a:ext>
            </a:extLst>
          </p:cNvPr>
          <p:cNvSpPr>
            <a:spLocks noGrp="1"/>
          </p:cNvSpPr>
          <p:nvPr>
            <p:ph type="dt" sz="half" idx="10"/>
          </p:nvPr>
        </p:nvSpPr>
        <p:spPr/>
        <p:txBody>
          <a:bodyPr/>
          <a:lstStyle/>
          <a:p>
            <a:fld id="{55780E24-BB30-4C99-9688-769F694888AF}" type="datetimeFigureOut">
              <a:rPr lang="en-US" smtClean="0"/>
              <a:t>8/13/2024</a:t>
            </a:fld>
            <a:endParaRPr lang="en-US"/>
          </a:p>
        </p:txBody>
      </p:sp>
      <p:sp>
        <p:nvSpPr>
          <p:cNvPr id="4" name="Footer Placeholder 3">
            <a:extLst>
              <a:ext uri="{FF2B5EF4-FFF2-40B4-BE49-F238E27FC236}">
                <a16:creationId xmlns:a16="http://schemas.microsoft.com/office/drawing/2014/main" id="{58527856-BB21-43E6-F0E9-E85AA9243A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FB55CB-990C-DC3E-866E-3C8B6D8F0757}"/>
              </a:ext>
            </a:extLst>
          </p:cNvPr>
          <p:cNvSpPr>
            <a:spLocks noGrp="1"/>
          </p:cNvSpPr>
          <p:nvPr>
            <p:ph type="sldNum" sz="quarter" idx="12"/>
          </p:nvPr>
        </p:nvSpPr>
        <p:spPr/>
        <p:txBody>
          <a:bodyPr/>
          <a:lstStyle/>
          <a:p>
            <a:fld id="{A1990A12-08A4-4679-A1CC-57E3DE2EC7E1}" type="slidenum">
              <a:rPr lang="en-US" smtClean="0"/>
              <a:t>‹#›</a:t>
            </a:fld>
            <a:endParaRPr lang="en-US"/>
          </a:p>
        </p:txBody>
      </p:sp>
    </p:spTree>
    <p:extLst>
      <p:ext uri="{BB962C8B-B14F-4D97-AF65-F5344CB8AC3E}">
        <p14:creationId xmlns:p14="http://schemas.microsoft.com/office/powerpoint/2010/main" val="504091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827D3-E17C-4F79-BEC1-917E9FD5D5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B7E757-20C0-4D26-8F9B-CE6A958886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31B91-86AA-44D8-A11A-36DD7D185A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835366-7270-486F-85CA-2C08E9C503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EADAB8-C2C3-45DB-86EE-88D042266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9AEB45-5EE3-42A4-95AF-3542650D2373}"/>
              </a:ext>
            </a:extLst>
          </p:cNvPr>
          <p:cNvSpPr>
            <a:spLocks noGrp="1"/>
          </p:cNvSpPr>
          <p:nvPr>
            <p:ph type="dt" sz="half" idx="10"/>
          </p:nvPr>
        </p:nvSpPr>
        <p:spPr/>
        <p:txBody>
          <a:bodyPr/>
          <a:lstStyle/>
          <a:p>
            <a:fld id="{75E8E820-73E5-4022-92DA-85D233ACA209}" type="datetimeFigureOut">
              <a:rPr lang="en-US" smtClean="0"/>
              <a:t>8/13/2024</a:t>
            </a:fld>
            <a:endParaRPr lang="en-US"/>
          </a:p>
        </p:txBody>
      </p:sp>
      <p:sp>
        <p:nvSpPr>
          <p:cNvPr id="8" name="Footer Placeholder 7">
            <a:extLst>
              <a:ext uri="{FF2B5EF4-FFF2-40B4-BE49-F238E27FC236}">
                <a16:creationId xmlns:a16="http://schemas.microsoft.com/office/drawing/2014/main" id="{F7DA0912-E800-4C6E-8658-951A6FFF6A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710A5A-42A3-4C69-B7B2-DE08CBB733B2}"/>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1544146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E238C3-7E92-C5B7-BB65-E567DC6AB8FB}"/>
              </a:ext>
            </a:extLst>
          </p:cNvPr>
          <p:cNvSpPr>
            <a:spLocks noGrp="1"/>
          </p:cNvSpPr>
          <p:nvPr>
            <p:ph type="dt" sz="half" idx="10"/>
          </p:nvPr>
        </p:nvSpPr>
        <p:spPr/>
        <p:txBody>
          <a:bodyPr/>
          <a:lstStyle/>
          <a:p>
            <a:fld id="{55780E24-BB30-4C99-9688-769F694888AF}" type="datetimeFigureOut">
              <a:rPr lang="en-US" smtClean="0"/>
              <a:t>8/13/2024</a:t>
            </a:fld>
            <a:endParaRPr lang="en-US"/>
          </a:p>
        </p:txBody>
      </p:sp>
      <p:sp>
        <p:nvSpPr>
          <p:cNvPr id="3" name="Footer Placeholder 2">
            <a:extLst>
              <a:ext uri="{FF2B5EF4-FFF2-40B4-BE49-F238E27FC236}">
                <a16:creationId xmlns:a16="http://schemas.microsoft.com/office/drawing/2014/main" id="{47BF9D33-AB5A-8C56-EC31-60E084443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1D67EE-F1A3-E5CC-627D-DC07BDF5B333}"/>
              </a:ext>
            </a:extLst>
          </p:cNvPr>
          <p:cNvSpPr>
            <a:spLocks noGrp="1"/>
          </p:cNvSpPr>
          <p:nvPr>
            <p:ph type="sldNum" sz="quarter" idx="12"/>
          </p:nvPr>
        </p:nvSpPr>
        <p:spPr/>
        <p:txBody>
          <a:bodyPr/>
          <a:lstStyle/>
          <a:p>
            <a:fld id="{A1990A12-08A4-4679-A1CC-57E3DE2EC7E1}" type="slidenum">
              <a:rPr lang="en-US" smtClean="0"/>
              <a:t>‹#›</a:t>
            </a:fld>
            <a:endParaRPr lang="en-US"/>
          </a:p>
        </p:txBody>
      </p:sp>
    </p:spTree>
    <p:extLst>
      <p:ext uri="{BB962C8B-B14F-4D97-AF65-F5344CB8AC3E}">
        <p14:creationId xmlns:p14="http://schemas.microsoft.com/office/powerpoint/2010/main" val="22059667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1EDDB-20B6-4762-5561-C103540279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9D98A-11DB-7C79-4B2F-E4066AC3CD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B2F8D9-8D35-A07A-7CE7-17E58F4D41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3C4D0-D972-157F-8CCD-052EDAE5FCD6}"/>
              </a:ext>
            </a:extLst>
          </p:cNvPr>
          <p:cNvSpPr>
            <a:spLocks noGrp="1"/>
          </p:cNvSpPr>
          <p:nvPr>
            <p:ph type="dt" sz="half" idx="10"/>
          </p:nvPr>
        </p:nvSpPr>
        <p:spPr/>
        <p:txBody>
          <a:bodyPr/>
          <a:lstStyle/>
          <a:p>
            <a:fld id="{55780E24-BB30-4C99-9688-769F694888AF}" type="datetimeFigureOut">
              <a:rPr lang="en-US" smtClean="0"/>
              <a:t>8/13/2024</a:t>
            </a:fld>
            <a:endParaRPr lang="en-US"/>
          </a:p>
        </p:txBody>
      </p:sp>
      <p:sp>
        <p:nvSpPr>
          <p:cNvPr id="6" name="Footer Placeholder 5">
            <a:extLst>
              <a:ext uri="{FF2B5EF4-FFF2-40B4-BE49-F238E27FC236}">
                <a16:creationId xmlns:a16="http://schemas.microsoft.com/office/drawing/2014/main" id="{AD2BD497-37AE-FAE8-A34F-172B830B0B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36BEAA-9371-087E-9005-0ED6D5F08D55}"/>
              </a:ext>
            </a:extLst>
          </p:cNvPr>
          <p:cNvSpPr>
            <a:spLocks noGrp="1"/>
          </p:cNvSpPr>
          <p:nvPr>
            <p:ph type="sldNum" sz="quarter" idx="12"/>
          </p:nvPr>
        </p:nvSpPr>
        <p:spPr/>
        <p:txBody>
          <a:bodyPr/>
          <a:lstStyle/>
          <a:p>
            <a:fld id="{A1990A12-08A4-4679-A1CC-57E3DE2EC7E1}" type="slidenum">
              <a:rPr lang="en-US" smtClean="0"/>
              <a:t>‹#›</a:t>
            </a:fld>
            <a:endParaRPr lang="en-US"/>
          </a:p>
        </p:txBody>
      </p:sp>
    </p:spTree>
    <p:extLst>
      <p:ext uri="{BB962C8B-B14F-4D97-AF65-F5344CB8AC3E}">
        <p14:creationId xmlns:p14="http://schemas.microsoft.com/office/powerpoint/2010/main" val="2065955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F3F02-60D2-64A2-B106-885AF3087E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031256-B298-6D33-0B80-1F565C7FA9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D1E32E-0328-7D73-F64C-A0DE34AF0B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D22C7E-4733-9F21-A8B6-865B937046D7}"/>
              </a:ext>
            </a:extLst>
          </p:cNvPr>
          <p:cNvSpPr>
            <a:spLocks noGrp="1"/>
          </p:cNvSpPr>
          <p:nvPr>
            <p:ph type="dt" sz="half" idx="10"/>
          </p:nvPr>
        </p:nvSpPr>
        <p:spPr/>
        <p:txBody>
          <a:bodyPr/>
          <a:lstStyle/>
          <a:p>
            <a:fld id="{55780E24-BB30-4C99-9688-769F694888AF}" type="datetimeFigureOut">
              <a:rPr lang="en-US" smtClean="0"/>
              <a:t>8/13/2024</a:t>
            </a:fld>
            <a:endParaRPr lang="en-US"/>
          </a:p>
        </p:txBody>
      </p:sp>
      <p:sp>
        <p:nvSpPr>
          <p:cNvPr id="6" name="Footer Placeholder 5">
            <a:extLst>
              <a:ext uri="{FF2B5EF4-FFF2-40B4-BE49-F238E27FC236}">
                <a16:creationId xmlns:a16="http://schemas.microsoft.com/office/drawing/2014/main" id="{EA74569E-4D4F-BEB5-5787-06BA99EEDE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A9134D-8B73-BF2B-8503-449DE537DC6D}"/>
              </a:ext>
            </a:extLst>
          </p:cNvPr>
          <p:cNvSpPr>
            <a:spLocks noGrp="1"/>
          </p:cNvSpPr>
          <p:nvPr>
            <p:ph type="sldNum" sz="quarter" idx="12"/>
          </p:nvPr>
        </p:nvSpPr>
        <p:spPr/>
        <p:txBody>
          <a:bodyPr/>
          <a:lstStyle/>
          <a:p>
            <a:fld id="{A1990A12-08A4-4679-A1CC-57E3DE2EC7E1}" type="slidenum">
              <a:rPr lang="en-US" smtClean="0"/>
              <a:t>‹#›</a:t>
            </a:fld>
            <a:endParaRPr lang="en-US"/>
          </a:p>
        </p:txBody>
      </p:sp>
    </p:spTree>
    <p:extLst>
      <p:ext uri="{BB962C8B-B14F-4D97-AF65-F5344CB8AC3E}">
        <p14:creationId xmlns:p14="http://schemas.microsoft.com/office/powerpoint/2010/main" val="11653515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DF6DC-1B7B-BA57-30D6-5C26EBDDDC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6E1E6C-8265-C428-4F99-2B6D5DE03D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ADE8C-BEEA-6DE5-7C33-F610D0699D99}"/>
              </a:ext>
            </a:extLst>
          </p:cNvPr>
          <p:cNvSpPr>
            <a:spLocks noGrp="1"/>
          </p:cNvSpPr>
          <p:nvPr>
            <p:ph type="dt" sz="half" idx="10"/>
          </p:nvPr>
        </p:nvSpPr>
        <p:spPr/>
        <p:txBody>
          <a:bodyPr/>
          <a:lstStyle/>
          <a:p>
            <a:fld id="{55780E24-BB30-4C99-9688-769F694888AF}" type="datetimeFigureOut">
              <a:rPr lang="en-US" smtClean="0"/>
              <a:t>8/13/2024</a:t>
            </a:fld>
            <a:endParaRPr lang="en-US"/>
          </a:p>
        </p:txBody>
      </p:sp>
      <p:sp>
        <p:nvSpPr>
          <p:cNvPr id="5" name="Footer Placeholder 4">
            <a:extLst>
              <a:ext uri="{FF2B5EF4-FFF2-40B4-BE49-F238E27FC236}">
                <a16:creationId xmlns:a16="http://schemas.microsoft.com/office/drawing/2014/main" id="{B368AEB2-CF10-CAF2-3DC2-4A9AEA72C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6C5EA-9622-07F7-0617-719A8449E3DF}"/>
              </a:ext>
            </a:extLst>
          </p:cNvPr>
          <p:cNvSpPr>
            <a:spLocks noGrp="1"/>
          </p:cNvSpPr>
          <p:nvPr>
            <p:ph type="sldNum" sz="quarter" idx="12"/>
          </p:nvPr>
        </p:nvSpPr>
        <p:spPr/>
        <p:txBody>
          <a:bodyPr/>
          <a:lstStyle/>
          <a:p>
            <a:fld id="{A1990A12-08A4-4679-A1CC-57E3DE2EC7E1}" type="slidenum">
              <a:rPr lang="en-US" smtClean="0"/>
              <a:t>‹#›</a:t>
            </a:fld>
            <a:endParaRPr lang="en-US"/>
          </a:p>
        </p:txBody>
      </p:sp>
    </p:spTree>
    <p:extLst>
      <p:ext uri="{BB962C8B-B14F-4D97-AF65-F5344CB8AC3E}">
        <p14:creationId xmlns:p14="http://schemas.microsoft.com/office/powerpoint/2010/main" val="31813632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FF35A7-4FA8-47E2-7733-35EFA862E7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89C8AA-FDC0-F6B0-CA27-D9B48682B2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13CC9-E67F-BB83-9339-1F5F451A4637}"/>
              </a:ext>
            </a:extLst>
          </p:cNvPr>
          <p:cNvSpPr>
            <a:spLocks noGrp="1"/>
          </p:cNvSpPr>
          <p:nvPr>
            <p:ph type="dt" sz="half" idx="10"/>
          </p:nvPr>
        </p:nvSpPr>
        <p:spPr/>
        <p:txBody>
          <a:bodyPr/>
          <a:lstStyle/>
          <a:p>
            <a:fld id="{55780E24-BB30-4C99-9688-769F694888AF}" type="datetimeFigureOut">
              <a:rPr lang="en-US" smtClean="0"/>
              <a:t>8/13/2024</a:t>
            </a:fld>
            <a:endParaRPr lang="en-US"/>
          </a:p>
        </p:txBody>
      </p:sp>
      <p:sp>
        <p:nvSpPr>
          <p:cNvPr id="5" name="Footer Placeholder 4">
            <a:extLst>
              <a:ext uri="{FF2B5EF4-FFF2-40B4-BE49-F238E27FC236}">
                <a16:creationId xmlns:a16="http://schemas.microsoft.com/office/drawing/2014/main" id="{27126C28-7BD9-F535-7B2D-2346AADD6B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AA7E9-312F-CB4F-085B-213A93800A0C}"/>
              </a:ext>
            </a:extLst>
          </p:cNvPr>
          <p:cNvSpPr>
            <a:spLocks noGrp="1"/>
          </p:cNvSpPr>
          <p:nvPr>
            <p:ph type="sldNum" sz="quarter" idx="12"/>
          </p:nvPr>
        </p:nvSpPr>
        <p:spPr/>
        <p:txBody>
          <a:bodyPr/>
          <a:lstStyle/>
          <a:p>
            <a:fld id="{A1990A12-08A4-4679-A1CC-57E3DE2EC7E1}" type="slidenum">
              <a:rPr lang="en-US" smtClean="0"/>
              <a:t>‹#›</a:t>
            </a:fld>
            <a:endParaRPr lang="en-US"/>
          </a:p>
        </p:txBody>
      </p:sp>
    </p:spTree>
    <p:extLst>
      <p:ext uri="{BB962C8B-B14F-4D97-AF65-F5344CB8AC3E}">
        <p14:creationId xmlns:p14="http://schemas.microsoft.com/office/powerpoint/2010/main" val="11531889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969264"/>
            <a:ext cx="11350752" cy="1123384"/>
          </a:xfrm>
          <a:prstGeom prst="rect">
            <a:avLst/>
          </a:prstGeom>
        </p:spPr>
        <p:txBody>
          <a:bodyPr wrap="square" lIns="0" rIns="0">
            <a:spAutoFit/>
          </a:bodyPr>
          <a:lstStyle>
            <a:lvl1pPr>
              <a:lnSpc>
                <a:spcPct val="100000"/>
              </a:lnSpc>
              <a:spcBef>
                <a:spcPts val="0"/>
              </a:spcBef>
              <a:defRPr sz="1600">
                <a:latin typeface="Arial" panose="020B0604020202020204" pitchFamily="34" charset="0"/>
                <a:cs typeface="Arial" panose="020B0604020202020204" pitchFamily="34" charset="0"/>
              </a:defRPr>
            </a:lvl1pPr>
            <a:lvl2pPr>
              <a:lnSpc>
                <a:spcPct val="100000"/>
              </a:lnSpc>
              <a:spcBef>
                <a:spcPts val="0"/>
              </a:spcBef>
              <a:defRPr sz="1600">
                <a:latin typeface="Arial" panose="020B0604020202020204" pitchFamily="34" charset="0"/>
                <a:cs typeface="Arial" panose="020B0604020202020204" pitchFamily="34" charset="0"/>
              </a:defRPr>
            </a:lvl2pPr>
            <a:lvl3pPr>
              <a:lnSpc>
                <a:spcPct val="100000"/>
              </a:lnSpc>
              <a:spcBef>
                <a:spcPts val="0"/>
              </a:spcBef>
              <a:defRPr sz="1400">
                <a:latin typeface="Arial" panose="020B0604020202020204" pitchFamily="34" charset="0"/>
                <a:cs typeface="Arial" panose="020B0604020202020204" pitchFamily="34" charset="0"/>
              </a:defRPr>
            </a:lvl3pPr>
            <a:lvl4pPr>
              <a:lnSpc>
                <a:spcPct val="100000"/>
              </a:lnSpc>
              <a:spcBef>
                <a:spcPts val="0"/>
              </a:spcBef>
              <a:defRPr sz="1050">
                <a:latin typeface="Arial" panose="020B0604020202020204" pitchFamily="34" charset="0"/>
                <a:cs typeface="Arial" panose="020B0604020202020204" pitchFamily="34" charset="0"/>
              </a:defRPr>
            </a:lvl4pPr>
            <a:lvl5pPr>
              <a:lnSpc>
                <a:spcPct val="100000"/>
              </a:lnSpc>
              <a:spcBef>
                <a:spcPts val="0"/>
              </a:spcBef>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350752" cy="592562"/>
          </a:xfrm>
        </p:spPr>
        <p:txBody>
          <a:bodyPr lIns="0" rIns="0" anchor="ctr"/>
          <a:lstStyle>
            <a:lvl1pPr>
              <a:defRPr sz="2000" b="1" cap="all" spc="130" baseline="0">
                <a:solidFill>
                  <a:srgbClr val="014373"/>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EYInterstate" panose="02000503020000020004" pitchFamily="2" charset="0"/>
              </a:rPr>
              <a:pPr marL="19049" algn="r"/>
              <a:t>‹#›</a:t>
            </a:fld>
            <a:endParaRPr lang="en-US" sz="999">
              <a:solidFill>
                <a:srgbClr val="808080"/>
              </a:solidFill>
              <a:latin typeface="EYInterstate" panose="02000503020000020004" pitchFamily="2" charset="0"/>
            </a:endParaRPr>
          </a:p>
        </p:txBody>
      </p:sp>
    </p:spTree>
    <p:extLst>
      <p:ext uri="{BB962C8B-B14F-4D97-AF65-F5344CB8AC3E}">
        <p14:creationId xmlns:p14="http://schemas.microsoft.com/office/powerpoint/2010/main" val="1461105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4823"/>
            <a:ext cx="2689348" cy="201701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29558636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15CBE63-B4CC-ED46-B111-3AC6924C3A1B}"/>
              </a:ext>
            </a:extLst>
          </p:cNvPr>
          <p:cNvGrpSpPr/>
          <p:nvPr userDrawn="1"/>
        </p:nvGrpSpPr>
        <p:grpSpPr>
          <a:xfrm flipV="1">
            <a:off x="-1" y="0"/>
            <a:ext cx="2508208" cy="6858000"/>
            <a:chOff x="6734366" y="0"/>
            <a:chExt cx="1881156" cy="6858000"/>
          </a:xfrm>
        </p:grpSpPr>
        <p:pic>
          <p:nvPicPr>
            <p:cNvPr id="11" name="Picture 10">
              <a:extLst>
                <a:ext uri="{FF2B5EF4-FFF2-40B4-BE49-F238E27FC236}">
                  <a16:creationId xmlns:a16="http://schemas.microsoft.com/office/drawing/2014/main" id="{29453380-305C-084E-84AA-89398B79CA06}"/>
                </a:ext>
              </a:extLst>
            </p:cNvPr>
            <p:cNvPicPr>
              <a:picLocks noChangeAspect="1"/>
            </p:cNvPicPr>
            <p:nvPr userDrawn="1"/>
          </p:nvPicPr>
          <p:blipFill>
            <a:blip r:embed="rId2"/>
            <a:stretch>
              <a:fillRect/>
            </a:stretch>
          </p:blipFill>
          <p:spPr>
            <a:xfrm>
              <a:off x="7392203" y="0"/>
              <a:ext cx="1223319" cy="6858000"/>
            </a:xfrm>
            <a:prstGeom prst="rect">
              <a:avLst/>
            </a:prstGeom>
          </p:spPr>
        </p:pic>
        <p:pic>
          <p:nvPicPr>
            <p:cNvPr id="14" name="Picture 13">
              <a:extLst>
                <a:ext uri="{FF2B5EF4-FFF2-40B4-BE49-F238E27FC236}">
                  <a16:creationId xmlns:a16="http://schemas.microsoft.com/office/drawing/2014/main" id="{02EC5402-E111-7F4F-B797-62B1ADAA11EB}"/>
                </a:ext>
              </a:extLst>
            </p:cNvPr>
            <p:cNvPicPr>
              <a:picLocks noChangeAspect="1"/>
            </p:cNvPicPr>
            <p:nvPr userDrawn="1"/>
          </p:nvPicPr>
          <p:blipFill>
            <a:blip r:embed="rId3"/>
            <a:stretch>
              <a:fillRect/>
            </a:stretch>
          </p:blipFill>
          <p:spPr>
            <a:xfrm>
              <a:off x="6734366" y="0"/>
              <a:ext cx="1189765" cy="6858000"/>
            </a:xfrm>
            <a:prstGeom prst="rect">
              <a:avLst/>
            </a:prstGeom>
          </p:spPr>
        </p:pic>
      </p:grpSp>
      <p:sp>
        <p:nvSpPr>
          <p:cNvPr id="15" name="Text Placeholder 13"/>
          <p:cNvSpPr>
            <a:spLocks noGrp="1"/>
          </p:cNvSpPr>
          <p:nvPr userDrawn="1">
            <p:ph type="body" sz="quarter" idx="10" hasCustomPrompt="1"/>
          </p:nvPr>
        </p:nvSpPr>
        <p:spPr>
          <a:xfrm>
            <a:off x="3691462" y="2051009"/>
            <a:ext cx="7699023" cy="2020824"/>
          </a:xfrm>
        </p:spPr>
        <p:txBody>
          <a:bodyPr anchor="ctr">
            <a:noAutofit/>
          </a:bodyPr>
          <a:lstStyle>
            <a:lvl1pPr marL="0" indent="0">
              <a:buNone/>
              <a:defRPr sz="32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3691462" y="4071833"/>
            <a:ext cx="7699023" cy="948752"/>
          </a:xfrm>
        </p:spPr>
        <p:txBody>
          <a:bodyPr anchor="ctr">
            <a:noAutofit/>
          </a:bodyPr>
          <a:lstStyle>
            <a:lvl1pPr marL="0" indent="0">
              <a:lnSpc>
                <a:spcPct val="100000"/>
              </a:lnSpc>
              <a:spcBef>
                <a:spcPts val="0"/>
              </a:spcBef>
              <a:buNone/>
              <a:defRPr sz="24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3691462" y="5020585"/>
            <a:ext cx="7699023" cy="488226"/>
          </a:xfrm>
        </p:spPr>
        <p:txBody>
          <a:bodyPr anchor="ctr">
            <a:noAutofit/>
          </a:bodyPr>
          <a:lstStyle>
            <a:lvl1pPr marL="0" indent="0">
              <a:buNone/>
              <a:defRPr sz="20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4" name="TextBox 3"/>
          <p:cNvSpPr txBox="1"/>
          <p:nvPr userDrawn="1"/>
        </p:nvSpPr>
        <p:spPr>
          <a:xfrm>
            <a:off x="3691462" y="1404678"/>
            <a:ext cx="7783685" cy="369332"/>
          </a:xfrm>
          <a:prstGeom prst="rect">
            <a:avLst/>
          </a:prstGeom>
          <a:noFill/>
        </p:spPr>
        <p:txBody>
          <a:bodyPr wrap="square" rtlCol="0">
            <a:spAutoFit/>
          </a:bodyPr>
          <a:lstStyle/>
          <a:p>
            <a:pPr lvl="0"/>
            <a:r>
              <a:rPr lang="en-US" sz="1800" b="0" i="0">
                <a:solidFill>
                  <a:schemeClr val="accent3">
                    <a:lumMod val="75000"/>
                  </a:schemeClr>
                </a:solidFill>
                <a:latin typeface="Arial" panose="020B0604020202020204" pitchFamily="34" charset="0"/>
                <a:ea typeface="Gotham Book" charset="0"/>
                <a:cs typeface="Arial" panose="020B0604020202020204" pitchFamily="34" charset="0"/>
              </a:rPr>
              <a:t>NC DEPARTMENT OF HEALTH AND HUMAN SERVICES</a:t>
            </a: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01515" y="527231"/>
            <a:ext cx="2535403" cy="2401707"/>
          </a:xfrm>
          <a:prstGeom prst="rect">
            <a:avLst/>
          </a:prstGeom>
        </p:spPr>
      </p:pic>
    </p:spTree>
    <p:extLst>
      <p:ext uri="{BB962C8B-B14F-4D97-AF65-F5344CB8AC3E}">
        <p14:creationId xmlns:p14="http://schemas.microsoft.com/office/powerpoint/2010/main" val="37316131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5076C68-EF58-6343-9E56-5AD2020B2605}"/>
              </a:ext>
            </a:extLst>
          </p:cNvPr>
          <p:cNvGrpSpPr/>
          <p:nvPr userDrawn="1"/>
        </p:nvGrpSpPr>
        <p:grpSpPr>
          <a:xfrm flipV="1">
            <a:off x="0" y="0"/>
            <a:ext cx="11487363" cy="6858000"/>
            <a:chOff x="0" y="817927"/>
            <a:chExt cx="8615522" cy="6040073"/>
          </a:xfrm>
        </p:grpSpPr>
        <p:pic>
          <p:nvPicPr>
            <p:cNvPr id="11" name="Picture 10">
              <a:extLst>
                <a:ext uri="{FF2B5EF4-FFF2-40B4-BE49-F238E27FC236}">
                  <a16:creationId xmlns:a16="http://schemas.microsoft.com/office/drawing/2014/main" id="{89890F9C-A5DB-2646-9CEC-6E7CC4166302}"/>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4" name="Picture 13">
              <a:extLst>
                <a:ext uri="{FF2B5EF4-FFF2-40B4-BE49-F238E27FC236}">
                  <a16:creationId xmlns:a16="http://schemas.microsoft.com/office/drawing/2014/main" id="{4366C9A7-ABE5-C347-93C3-1B296BA730AF}"/>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833962" y="1536659"/>
            <a:ext cx="7699023" cy="2020824"/>
          </a:xfrm>
        </p:spPr>
        <p:txBody>
          <a:bodyPr anchor="t">
            <a:noAutofit/>
          </a:bodyPr>
          <a:lstStyle>
            <a:lvl1pPr marL="0" indent="0">
              <a:buNone/>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833962" y="4757633"/>
            <a:ext cx="7699023" cy="948752"/>
          </a:xfrm>
        </p:spPr>
        <p:txBody>
          <a:bodyPr anchor="ctr">
            <a:noAutofit/>
          </a:bodyPr>
          <a:lstStyle>
            <a:lvl1pPr marL="0" indent="0">
              <a:lnSpc>
                <a:spcPct val="100000"/>
              </a:lnSpc>
              <a:spcBef>
                <a:spcPts val="0"/>
              </a:spcBef>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833962" y="5706385"/>
            <a:ext cx="7699023" cy="488226"/>
          </a:xfrm>
        </p:spPr>
        <p:txBody>
          <a:bodyPr anchor="ctr">
            <a:noAutofit/>
          </a:bodyPr>
          <a:lstStyle>
            <a:lvl1pPr marL="0" indent="0">
              <a:buNone/>
              <a:defRPr sz="20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pic>
        <p:nvPicPr>
          <p:cNvPr id="2" name="Picture 1">
            <a:extLst>
              <a:ext uri="{FF2B5EF4-FFF2-40B4-BE49-F238E27FC236}">
                <a16:creationId xmlns:a16="http://schemas.microsoft.com/office/drawing/2014/main" id="{FB5E9A76-F149-A8C2-DF3C-C071C43BAD0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407524" y="4156256"/>
            <a:ext cx="2535403" cy="2401707"/>
          </a:xfrm>
          <a:prstGeom prst="rect">
            <a:avLst/>
          </a:prstGeom>
        </p:spPr>
      </p:pic>
    </p:spTree>
    <p:extLst>
      <p:ext uri="{BB962C8B-B14F-4D97-AF65-F5344CB8AC3E}">
        <p14:creationId xmlns:p14="http://schemas.microsoft.com/office/powerpoint/2010/main" val="20058653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Slide - Black Seal">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415E447-67CB-38F0-7F39-21009ED2BF7B}"/>
              </a:ext>
            </a:extLst>
          </p:cNvPr>
          <p:cNvGrpSpPr/>
          <p:nvPr userDrawn="1"/>
        </p:nvGrpSpPr>
        <p:grpSpPr>
          <a:xfrm>
            <a:off x="0" y="0"/>
            <a:ext cx="11487363" cy="6858000"/>
            <a:chOff x="0" y="817927"/>
            <a:chExt cx="8615522" cy="6040073"/>
          </a:xfrm>
        </p:grpSpPr>
        <p:pic>
          <p:nvPicPr>
            <p:cNvPr id="11" name="Picture 10">
              <a:extLst>
                <a:ext uri="{FF2B5EF4-FFF2-40B4-BE49-F238E27FC236}">
                  <a16:creationId xmlns:a16="http://schemas.microsoft.com/office/drawing/2014/main" id="{F731FD75-6796-2534-1AB6-2922C3F0A7DE}"/>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3" name="Picture 12">
              <a:extLst>
                <a:ext uri="{FF2B5EF4-FFF2-40B4-BE49-F238E27FC236}">
                  <a16:creationId xmlns:a16="http://schemas.microsoft.com/office/drawing/2014/main" id="{1845B209-2A84-9255-E14A-7DAE28C35D18}"/>
                </a:ext>
              </a:extLst>
            </p:cNvPr>
            <p:cNvPicPr>
              <a:picLocks noChangeAspect="1"/>
            </p:cNvPicPr>
            <p:nvPr userDrawn="1"/>
          </p:nvPicPr>
          <p:blipFill>
            <a:blip r:embed="rId3"/>
            <a:stretch>
              <a:fillRect/>
            </a:stretch>
          </p:blipFill>
          <p:spPr>
            <a:xfrm>
              <a:off x="0" y="817927"/>
              <a:ext cx="7924132" cy="6040073"/>
            </a:xfrm>
            <a:prstGeom prst="rect">
              <a:avLst/>
            </a:prstGeom>
          </p:spPr>
        </p:pic>
      </p:grpSp>
      <p:pic>
        <p:nvPicPr>
          <p:cNvPr id="14" name="Picture 13">
            <a:extLst>
              <a:ext uri="{FF2B5EF4-FFF2-40B4-BE49-F238E27FC236}">
                <a16:creationId xmlns:a16="http://schemas.microsoft.com/office/drawing/2014/main" id="{7C9F9FBB-A07E-2EBF-2B0B-CBF54BC4CD4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407524" y="4156256"/>
            <a:ext cx="2535403" cy="2401707"/>
          </a:xfrm>
          <a:prstGeom prst="rect">
            <a:avLst/>
          </a:prstGeom>
        </p:spPr>
      </p:pic>
      <p:sp>
        <p:nvSpPr>
          <p:cNvPr id="15" name="Text Placeholder 13"/>
          <p:cNvSpPr>
            <a:spLocks noGrp="1"/>
          </p:cNvSpPr>
          <p:nvPr userDrawn="1">
            <p:ph type="body" sz="quarter" idx="10" hasCustomPrompt="1"/>
          </p:nvPr>
        </p:nvSpPr>
        <p:spPr>
          <a:xfrm>
            <a:off x="833962" y="1508084"/>
            <a:ext cx="7699023" cy="2020824"/>
          </a:xfrm>
        </p:spPr>
        <p:txBody>
          <a:bodyPr anchor="t">
            <a:noAutofit/>
          </a:bodyPr>
          <a:lstStyle>
            <a:lvl1pPr marL="0" indent="0">
              <a:buNone/>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833962" y="4757633"/>
            <a:ext cx="7699023" cy="948752"/>
          </a:xfrm>
        </p:spPr>
        <p:txBody>
          <a:bodyPr anchor="ctr">
            <a:noAutofit/>
          </a:bodyPr>
          <a:lstStyle>
            <a:lvl1pPr marL="0" indent="0">
              <a:lnSpc>
                <a:spcPct val="100000"/>
              </a:lnSpc>
              <a:spcBef>
                <a:spcPts val="0"/>
              </a:spcBef>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833962" y="5706385"/>
            <a:ext cx="7699023" cy="488226"/>
          </a:xfrm>
        </p:spPr>
        <p:txBody>
          <a:bodyPr anchor="ctr">
            <a:noAutofit/>
          </a:bodyPr>
          <a:lstStyle>
            <a:lvl1pPr marL="0" indent="0">
              <a:buNone/>
              <a:defRPr sz="20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4" name="TextBox 3"/>
          <p:cNvSpPr txBox="1"/>
          <p:nvPr userDrawn="1"/>
        </p:nvSpPr>
        <p:spPr>
          <a:xfrm>
            <a:off x="833962" y="490279"/>
            <a:ext cx="7783685" cy="369332"/>
          </a:xfrm>
          <a:prstGeom prst="rect">
            <a:avLst/>
          </a:prstGeom>
          <a:noFill/>
        </p:spPr>
        <p:txBody>
          <a:bodyPr wrap="square" rtlCol="0">
            <a:spAutoFit/>
          </a:bodyPr>
          <a:lstStyle/>
          <a:p>
            <a:pPr lvl="0"/>
            <a:r>
              <a:rPr lang="en-US" sz="1800" b="0" i="0">
                <a:solidFill>
                  <a:schemeClr val="bg1"/>
                </a:solidFill>
                <a:latin typeface="Arial" panose="020B0604020202020204" pitchFamily="34" charset="0"/>
                <a:ea typeface="Gotham Book" charset="0"/>
                <a:cs typeface="Arial" panose="020B0604020202020204" pitchFamily="34" charset="0"/>
              </a:rPr>
              <a:t>NC DEPARTMENT OOF HEALTH AND HUMAN SERVICES</a:t>
            </a:r>
          </a:p>
        </p:txBody>
      </p:sp>
    </p:spTree>
    <p:extLst>
      <p:ext uri="{BB962C8B-B14F-4D97-AF65-F5344CB8AC3E}">
        <p14:creationId xmlns:p14="http://schemas.microsoft.com/office/powerpoint/2010/main" val="492923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D3DA2-59D2-4BD6-8E76-FBA32AF9FA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D20047-E938-4BA2-B081-61E29D256CBB}"/>
              </a:ext>
            </a:extLst>
          </p:cNvPr>
          <p:cNvSpPr>
            <a:spLocks noGrp="1"/>
          </p:cNvSpPr>
          <p:nvPr>
            <p:ph type="dt" sz="half" idx="10"/>
          </p:nvPr>
        </p:nvSpPr>
        <p:spPr/>
        <p:txBody>
          <a:bodyPr/>
          <a:lstStyle/>
          <a:p>
            <a:fld id="{75E8E820-73E5-4022-92DA-85D233ACA209}" type="datetimeFigureOut">
              <a:rPr lang="en-US" smtClean="0"/>
              <a:t>8/13/2024</a:t>
            </a:fld>
            <a:endParaRPr lang="en-US"/>
          </a:p>
        </p:txBody>
      </p:sp>
      <p:sp>
        <p:nvSpPr>
          <p:cNvPr id="4" name="Footer Placeholder 3">
            <a:extLst>
              <a:ext uri="{FF2B5EF4-FFF2-40B4-BE49-F238E27FC236}">
                <a16:creationId xmlns:a16="http://schemas.microsoft.com/office/drawing/2014/main" id="{0A5FB300-DB6E-4499-B934-DEBC12DC7A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5E354F-9AE7-40EE-B503-13E6CD688AEE}"/>
              </a:ext>
            </a:extLst>
          </p:cNvPr>
          <p:cNvSpPr>
            <a:spLocks noGrp="1"/>
          </p:cNvSpPr>
          <p:nvPr>
            <p:ph type="sldNum" sz="quarter" idx="12"/>
          </p:nvPr>
        </p:nvSpPr>
        <p:spPr/>
        <p:txBody>
          <a:bodyPr/>
          <a:lstStyle/>
          <a:p>
            <a:fld id="{1F920437-4BA3-4659-A506-548600F68333}" type="slidenum">
              <a:rPr lang="en-US" smtClean="0"/>
              <a:t>‹#›</a:t>
            </a:fld>
            <a:endParaRPr lang="en-US"/>
          </a:p>
        </p:txBody>
      </p:sp>
    </p:spTree>
    <p:extLst>
      <p:ext uri="{BB962C8B-B14F-4D97-AF65-F5344CB8AC3E}">
        <p14:creationId xmlns:p14="http://schemas.microsoft.com/office/powerpoint/2010/main" val="2516907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913838"/>
            <a:ext cx="11418072" cy="4142629"/>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1273757"/>
            <a:ext cx="11418072"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12192000" cy="1119096"/>
          </a:xfrm>
          <a:prstGeom prst="rect">
            <a:avLst/>
          </a:prstGeom>
        </p:spPr>
      </p:pic>
      <p:sp>
        <p:nvSpPr>
          <p:cNvPr id="2" name="Text Placeholder 8">
            <a:extLst>
              <a:ext uri="{FF2B5EF4-FFF2-40B4-BE49-F238E27FC236}">
                <a16:creationId xmlns:a16="http://schemas.microsoft.com/office/drawing/2014/main" id="{F918343E-705A-9DD6-CA18-D461CA5D28DC}"/>
              </a:ext>
            </a:extLst>
          </p:cNvPr>
          <p:cNvSpPr txBox="1">
            <a:spLocks/>
          </p:cNvSpPr>
          <p:nvPr userDrawn="1"/>
        </p:nvSpPr>
        <p:spPr>
          <a:xfrm>
            <a:off x="402867" y="6583256"/>
            <a:ext cx="7994651" cy="20002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21262126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770491" y="1097280"/>
            <a:ext cx="10050448" cy="4937760"/>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1770492" y="6155643"/>
            <a:ext cx="9475881"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770492" y="457200"/>
            <a:ext cx="10050448"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0" y="0"/>
            <a:ext cx="1631093" cy="6858000"/>
          </a:xfrm>
          <a:prstGeom prst="rect">
            <a:avLst/>
          </a:prstGeom>
        </p:spPr>
      </p:pic>
      <p:sp>
        <p:nvSpPr>
          <p:cNvPr id="2" name="Text Placeholder 8">
            <a:extLst>
              <a:ext uri="{FF2B5EF4-FFF2-40B4-BE49-F238E27FC236}">
                <a16:creationId xmlns:a16="http://schemas.microsoft.com/office/drawing/2014/main" id="{5C34C55E-F852-2B58-3749-C118EA75E7C5}"/>
              </a:ext>
            </a:extLst>
          </p:cNvPr>
          <p:cNvSpPr txBox="1">
            <a:spLocks/>
          </p:cNvSpPr>
          <p:nvPr userDrawn="1"/>
        </p:nvSpPr>
        <p:spPr>
          <a:xfrm>
            <a:off x="1770491" y="6583256"/>
            <a:ext cx="7994651" cy="20002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32164406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614555" y="1097280"/>
            <a:ext cx="5206383" cy="4937760"/>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337630" y="6155643"/>
            <a:ext cx="4908743"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6614556" y="457200"/>
            <a:ext cx="5206383"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4619501" y="0"/>
            <a:ext cx="1631093" cy="6858000"/>
          </a:xfrm>
          <a:prstGeom prst="rect">
            <a:avLst/>
          </a:prstGeom>
        </p:spPr>
      </p:pic>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0" y="0"/>
            <a:ext cx="4619501" cy="6858000"/>
          </a:xfrm>
          <a:prstGeom prst="rect">
            <a:avLst/>
          </a:prstGeom>
        </p:spPr>
      </p:pic>
      <p:sp>
        <p:nvSpPr>
          <p:cNvPr id="3" name="Text Placeholder 3">
            <a:extLst>
              <a:ext uri="{FF2B5EF4-FFF2-40B4-BE49-F238E27FC236}">
                <a16:creationId xmlns:a16="http://schemas.microsoft.com/office/drawing/2014/main" id="{6C72F141-0BC1-B771-D9EC-0F58A0971F0A}"/>
              </a:ext>
            </a:extLst>
          </p:cNvPr>
          <p:cNvSpPr>
            <a:spLocks noGrp="1"/>
          </p:cNvSpPr>
          <p:nvPr>
            <p:ph type="body" sz="quarter" idx="15" hasCustomPrompt="1"/>
          </p:nvPr>
        </p:nvSpPr>
        <p:spPr>
          <a:xfrm>
            <a:off x="427512" y="1097280"/>
            <a:ext cx="3218214" cy="4937760"/>
          </a:xfrm>
        </p:spPr>
        <p:txBody>
          <a:bodyPr>
            <a:noAutofit/>
          </a:bodyPr>
          <a:lstStyle>
            <a:lvl1pPr marL="228600" indent="-228600">
              <a:lnSpc>
                <a:spcPct val="100000"/>
              </a:lnSpc>
              <a:spcBef>
                <a:spcPts val="1200"/>
              </a:spcBef>
              <a:defRPr sz="28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9" name="Text Placeholder 8">
            <a:extLst>
              <a:ext uri="{FF2B5EF4-FFF2-40B4-BE49-F238E27FC236}">
                <a16:creationId xmlns:a16="http://schemas.microsoft.com/office/drawing/2014/main" id="{91B2F84F-1A5F-4E7C-3E11-70A1494F5D25}"/>
              </a:ext>
            </a:extLst>
          </p:cNvPr>
          <p:cNvSpPr>
            <a:spLocks noGrp="1"/>
          </p:cNvSpPr>
          <p:nvPr>
            <p:ph type="body" sz="quarter" idx="16" hasCustomPrompt="1"/>
          </p:nvPr>
        </p:nvSpPr>
        <p:spPr>
          <a:xfrm>
            <a:off x="427038" y="385763"/>
            <a:ext cx="3302000" cy="620712"/>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p:txBody>
      </p:sp>
      <p:sp>
        <p:nvSpPr>
          <p:cNvPr id="7" name="Text Placeholder 8">
            <a:extLst>
              <a:ext uri="{FF2B5EF4-FFF2-40B4-BE49-F238E27FC236}">
                <a16:creationId xmlns:a16="http://schemas.microsoft.com/office/drawing/2014/main" id="{5469F25A-5693-B2DB-1318-5B22178C3B27}"/>
              </a:ext>
            </a:extLst>
          </p:cNvPr>
          <p:cNvSpPr txBox="1">
            <a:spLocks/>
          </p:cNvSpPr>
          <p:nvPr userDrawn="1"/>
        </p:nvSpPr>
        <p:spPr>
          <a:xfrm>
            <a:off x="6337630" y="6583256"/>
            <a:ext cx="4432803" cy="20002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19708405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4203866" cy="6858000"/>
          </a:xfrm>
          <a:prstGeom prst="rect">
            <a:avLst/>
          </a:prstGeom>
        </p:spPr>
      </p:pic>
      <p:sp>
        <p:nvSpPr>
          <p:cNvPr id="4" name="Text Placeholder 3"/>
          <p:cNvSpPr>
            <a:spLocks noGrp="1"/>
          </p:cNvSpPr>
          <p:nvPr>
            <p:ph type="body" sz="quarter" idx="10" hasCustomPrompt="1"/>
          </p:nvPr>
        </p:nvSpPr>
        <p:spPr>
          <a:xfrm>
            <a:off x="427512" y="1097280"/>
            <a:ext cx="3218214" cy="4937760"/>
          </a:xfrm>
        </p:spPr>
        <p:txBody>
          <a:bodyPr>
            <a:noAutofit/>
          </a:bodyPr>
          <a:lstStyle>
            <a:lvl1pPr marL="228600" indent="-228600">
              <a:lnSpc>
                <a:spcPct val="100000"/>
              </a:lnSpc>
              <a:spcBef>
                <a:spcPts val="1200"/>
              </a:spcBef>
              <a:defRPr sz="28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3158837" y="0"/>
            <a:ext cx="1631093" cy="6858000"/>
          </a:xfrm>
          <a:prstGeom prst="rect">
            <a:avLst/>
          </a:prstGeom>
        </p:spPr>
      </p:pic>
      <p:sp>
        <p:nvSpPr>
          <p:cNvPr id="23" name="Title 1"/>
          <p:cNvSpPr>
            <a:spLocks noGrp="1"/>
          </p:cNvSpPr>
          <p:nvPr>
            <p:ph type="title" hasCustomPrompt="1"/>
          </p:nvPr>
        </p:nvSpPr>
        <p:spPr>
          <a:xfrm>
            <a:off x="427512" y="457200"/>
            <a:ext cx="3455719"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3">
            <a:extLst>
              <a:ext uri="{FF2B5EF4-FFF2-40B4-BE49-F238E27FC236}">
                <a16:creationId xmlns:a16="http://schemas.microsoft.com/office/drawing/2014/main" id="{EB6DBAB4-676D-52D0-B288-5A4126010F42}"/>
              </a:ext>
            </a:extLst>
          </p:cNvPr>
          <p:cNvSpPr>
            <a:spLocks noGrp="1"/>
          </p:cNvSpPr>
          <p:nvPr>
            <p:ph type="body" sz="quarter" idx="15" hasCustomPrompt="1"/>
          </p:nvPr>
        </p:nvSpPr>
        <p:spPr>
          <a:xfrm>
            <a:off x="5156201" y="1097280"/>
            <a:ext cx="6664738" cy="4937760"/>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8" name="Text Placeholder 7">
            <a:extLst>
              <a:ext uri="{FF2B5EF4-FFF2-40B4-BE49-F238E27FC236}">
                <a16:creationId xmlns:a16="http://schemas.microsoft.com/office/drawing/2014/main" id="{C397026D-4EE2-6748-20C0-8BE81DFAC4E1}"/>
              </a:ext>
            </a:extLst>
          </p:cNvPr>
          <p:cNvSpPr>
            <a:spLocks noGrp="1"/>
          </p:cNvSpPr>
          <p:nvPr>
            <p:ph type="body" sz="quarter" idx="16" hasCustomPrompt="1"/>
          </p:nvPr>
        </p:nvSpPr>
        <p:spPr>
          <a:xfrm>
            <a:off x="5151359" y="457200"/>
            <a:ext cx="6664325" cy="549275"/>
          </a:xfrm>
        </p:spPr>
        <p:txBody>
          <a:bodyPr/>
          <a:lstStyle>
            <a:lvl1pPr marL="0" indent="0">
              <a:buNone/>
              <a:defRPr sz="3200">
                <a:solidFill>
                  <a:srgbClr val="5C93D5"/>
                </a:solidFill>
              </a:defRPr>
            </a:lvl1pPr>
          </a:lstStyle>
          <a:p>
            <a:pPr lvl="0"/>
            <a:r>
              <a:rPr lang="en-US"/>
              <a:t>Click to edit text </a:t>
            </a:r>
          </a:p>
        </p:txBody>
      </p:sp>
      <p:sp>
        <p:nvSpPr>
          <p:cNvPr id="5" name="Text Placeholder 8">
            <a:extLst>
              <a:ext uri="{FF2B5EF4-FFF2-40B4-BE49-F238E27FC236}">
                <a16:creationId xmlns:a16="http://schemas.microsoft.com/office/drawing/2014/main" id="{23907A57-D8CA-A514-7EAE-9C8B13E1F502}"/>
              </a:ext>
            </a:extLst>
          </p:cNvPr>
          <p:cNvSpPr txBox="1">
            <a:spLocks/>
          </p:cNvSpPr>
          <p:nvPr userDrawn="1"/>
        </p:nvSpPr>
        <p:spPr>
          <a:xfrm>
            <a:off x="5151359" y="6583256"/>
            <a:ext cx="5791461" cy="20002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24199221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4203866" cy="6858000"/>
          </a:xfrm>
          <a:prstGeom prst="rect">
            <a:avLst/>
          </a:prstGeom>
        </p:spPr>
      </p:pic>
      <p:sp>
        <p:nvSpPr>
          <p:cNvPr id="4" name="Text Placeholder 3"/>
          <p:cNvSpPr>
            <a:spLocks noGrp="1"/>
          </p:cNvSpPr>
          <p:nvPr>
            <p:ph type="body" sz="quarter" idx="10" hasCustomPrompt="1"/>
          </p:nvPr>
        </p:nvSpPr>
        <p:spPr>
          <a:xfrm>
            <a:off x="427512" y="1097280"/>
            <a:ext cx="3218214" cy="4937760"/>
          </a:xfrm>
        </p:spPr>
        <p:txBody>
          <a:bodyPr>
            <a:noAutofit/>
          </a:bodyPr>
          <a:lstStyle>
            <a:lvl1pPr marL="228600" indent="-228600">
              <a:lnSpc>
                <a:spcPct val="100000"/>
              </a:lnSpc>
              <a:spcBef>
                <a:spcPts val="1200"/>
              </a:spcBef>
              <a:defRPr sz="28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3158837" y="0"/>
            <a:ext cx="1631093" cy="6858000"/>
          </a:xfrm>
          <a:prstGeom prst="rect">
            <a:avLst/>
          </a:prstGeom>
        </p:spPr>
      </p:pic>
      <p:sp>
        <p:nvSpPr>
          <p:cNvPr id="23" name="Title 1"/>
          <p:cNvSpPr>
            <a:spLocks noGrp="1"/>
          </p:cNvSpPr>
          <p:nvPr>
            <p:ph type="title" hasCustomPrompt="1"/>
          </p:nvPr>
        </p:nvSpPr>
        <p:spPr>
          <a:xfrm>
            <a:off x="427512" y="457200"/>
            <a:ext cx="3455719"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8">
            <a:extLst>
              <a:ext uri="{FF2B5EF4-FFF2-40B4-BE49-F238E27FC236}">
                <a16:creationId xmlns:a16="http://schemas.microsoft.com/office/drawing/2014/main" id="{BDC0FB71-458F-1E45-B189-C25C90157521}"/>
              </a:ext>
            </a:extLst>
          </p:cNvPr>
          <p:cNvSpPr txBox="1">
            <a:spLocks/>
          </p:cNvSpPr>
          <p:nvPr userDrawn="1"/>
        </p:nvSpPr>
        <p:spPr>
          <a:xfrm>
            <a:off x="402867" y="6583256"/>
            <a:ext cx="7994651" cy="20002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Division | Presentation Title | Presentation Date</a:t>
            </a:r>
          </a:p>
        </p:txBody>
      </p:sp>
      <p:sp>
        <p:nvSpPr>
          <p:cNvPr id="5" name="Text Placeholder 8">
            <a:extLst>
              <a:ext uri="{FF2B5EF4-FFF2-40B4-BE49-F238E27FC236}">
                <a16:creationId xmlns:a16="http://schemas.microsoft.com/office/drawing/2014/main" id="{CE2C7608-5C80-4A70-A054-24979EC90757}"/>
              </a:ext>
            </a:extLst>
          </p:cNvPr>
          <p:cNvSpPr txBox="1">
            <a:spLocks/>
          </p:cNvSpPr>
          <p:nvPr userDrawn="1"/>
        </p:nvSpPr>
        <p:spPr>
          <a:xfrm>
            <a:off x="5151359" y="6583256"/>
            <a:ext cx="5791461" cy="20002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33442388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24069" y="1097280"/>
            <a:ext cx="10050448" cy="4937760"/>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24070" y="6155643"/>
            <a:ext cx="9475881"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9727979"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24071" y="457200"/>
            <a:ext cx="10050448"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10560907" y="0"/>
            <a:ext cx="1631093" cy="6858000"/>
          </a:xfrm>
          <a:prstGeom prst="rect">
            <a:avLst/>
          </a:prstGeom>
        </p:spPr>
      </p:pic>
      <p:sp>
        <p:nvSpPr>
          <p:cNvPr id="2" name="Text Placeholder 8">
            <a:extLst>
              <a:ext uri="{FF2B5EF4-FFF2-40B4-BE49-F238E27FC236}">
                <a16:creationId xmlns:a16="http://schemas.microsoft.com/office/drawing/2014/main" id="{B824DEC4-EC97-BFD6-73A4-669F9925574D}"/>
              </a:ext>
            </a:extLst>
          </p:cNvPr>
          <p:cNvSpPr txBox="1">
            <a:spLocks/>
          </p:cNvSpPr>
          <p:nvPr userDrawn="1"/>
        </p:nvSpPr>
        <p:spPr>
          <a:xfrm>
            <a:off x="402867" y="6583256"/>
            <a:ext cx="7994651" cy="20002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32031503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7390987" y="0"/>
            <a:ext cx="1631093"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8833707" y="0"/>
            <a:ext cx="3358293" cy="6858000"/>
          </a:xfrm>
          <a:prstGeom prst="rect">
            <a:avLst/>
          </a:prstGeom>
        </p:spPr>
      </p:pic>
      <p:sp>
        <p:nvSpPr>
          <p:cNvPr id="4" name="Text Placeholder 3"/>
          <p:cNvSpPr>
            <a:spLocks noGrp="1"/>
          </p:cNvSpPr>
          <p:nvPr>
            <p:ph type="body" sz="quarter" idx="10" hasCustomPrompt="1"/>
          </p:nvPr>
        </p:nvSpPr>
        <p:spPr>
          <a:xfrm>
            <a:off x="8359029" y="1097280"/>
            <a:ext cx="3609451" cy="4937760"/>
          </a:xfrm>
        </p:spPr>
        <p:txBody>
          <a:bodyPr>
            <a:noAutofit/>
          </a:bodyPr>
          <a:lstStyle>
            <a:lvl1pPr marL="228600" indent="-228600">
              <a:lnSpc>
                <a:spcPct val="100000"/>
              </a:lnSpc>
              <a:spcBef>
                <a:spcPts val="1200"/>
              </a:spcBef>
              <a:defRPr sz="28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8359031" y="6155643"/>
            <a:ext cx="3403105" cy="330200"/>
          </a:xfrm>
        </p:spPr>
        <p:txBody>
          <a:bodyPr anchor="b">
            <a:noAutofit/>
          </a:bodyPr>
          <a:lstStyle>
            <a:lvl1pPr marL="0" indent="0">
              <a:lnSpc>
                <a:spcPct val="100000"/>
              </a:lnSpc>
              <a:spcBef>
                <a:spcPts val="0"/>
              </a:spcBef>
              <a:buNone/>
              <a:defRPr sz="12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8359031" y="457200"/>
            <a:ext cx="3609451"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8">
            <a:extLst>
              <a:ext uri="{FF2B5EF4-FFF2-40B4-BE49-F238E27FC236}">
                <a16:creationId xmlns:a16="http://schemas.microsoft.com/office/drawing/2014/main" id="{B3D52E7C-C5D2-1E94-11F9-A2BF674F5939}"/>
              </a:ext>
            </a:extLst>
          </p:cNvPr>
          <p:cNvSpPr txBox="1">
            <a:spLocks/>
          </p:cNvSpPr>
          <p:nvPr userDrawn="1"/>
        </p:nvSpPr>
        <p:spPr>
          <a:xfrm>
            <a:off x="402867" y="6583256"/>
            <a:ext cx="7994651" cy="20002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9779600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7390987" y="0"/>
            <a:ext cx="1631093"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8833707" y="0"/>
            <a:ext cx="3358293" cy="6858000"/>
          </a:xfrm>
          <a:prstGeom prst="rect">
            <a:avLst/>
          </a:prstGeom>
        </p:spPr>
      </p:pic>
      <p:sp>
        <p:nvSpPr>
          <p:cNvPr id="4" name="Text Placeholder 3"/>
          <p:cNvSpPr>
            <a:spLocks noGrp="1"/>
          </p:cNvSpPr>
          <p:nvPr>
            <p:ph type="body" sz="quarter" idx="10" hasCustomPrompt="1"/>
          </p:nvPr>
        </p:nvSpPr>
        <p:spPr>
          <a:xfrm>
            <a:off x="8359029" y="1097280"/>
            <a:ext cx="3609451" cy="4937760"/>
          </a:xfrm>
        </p:spPr>
        <p:txBody>
          <a:bodyPr>
            <a:noAutofit/>
          </a:bodyPr>
          <a:lstStyle>
            <a:lvl1pPr marL="228600" indent="-228600">
              <a:lnSpc>
                <a:spcPct val="100000"/>
              </a:lnSpc>
              <a:spcBef>
                <a:spcPts val="1200"/>
              </a:spcBef>
              <a:defRPr sz="28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8359031" y="6155643"/>
            <a:ext cx="3403105" cy="330200"/>
          </a:xfrm>
        </p:spPr>
        <p:txBody>
          <a:bodyPr anchor="b">
            <a:noAutofit/>
          </a:bodyPr>
          <a:lstStyle>
            <a:lvl1pPr marL="0" indent="0">
              <a:lnSpc>
                <a:spcPct val="100000"/>
              </a:lnSpc>
              <a:spcBef>
                <a:spcPts val="0"/>
              </a:spcBef>
              <a:buNone/>
              <a:defRPr sz="12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8359031" y="457200"/>
            <a:ext cx="3609451"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3">
            <a:extLst>
              <a:ext uri="{FF2B5EF4-FFF2-40B4-BE49-F238E27FC236}">
                <a16:creationId xmlns:a16="http://schemas.microsoft.com/office/drawing/2014/main" id="{A96B48B2-C16F-C55C-34B8-261CEA15F4FD}"/>
              </a:ext>
            </a:extLst>
          </p:cNvPr>
          <p:cNvSpPr>
            <a:spLocks noGrp="1"/>
          </p:cNvSpPr>
          <p:nvPr>
            <p:ph type="body" sz="quarter" idx="15" hasCustomPrompt="1"/>
          </p:nvPr>
        </p:nvSpPr>
        <p:spPr>
          <a:xfrm>
            <a:off x="424070" y="1097280"/>
            <a:ext cx="6664738" cy="4937760"/>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8" name="Text Placeholder 4">
            <a:extLst>
              <a:ext uri="{FF2B5EF4-FFF2-40B4-BE49-F238E27FC236}">
                <a16:creationId xmlns:a16="http://schemas.microsoft.com/office/drawing/2014/main" id="{79C6A26D-3130-6FD1-2A27-F20A76CA3C81}"/>
              </a:ext>
            </a:extLst>
          </p:cNvPr>
          <p:cNvSpPr>
            <a:spLocks noGrp="1"/>
          </p:cNvSpPr>
          <p:nvPr>
            <p:ph type="body" sz="quarter" idx="16" hasCustomPrompt="1"/>
          </p:nvPr>
        </p:nvSpPr>
        <p:spPr>
          <a:xfrm>
            <a:off x="424071" y="6155643"/>
            <a:ext cx="6664738"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0" name="Text Placeholder 9">
            <a:extLst>
              <a:ext uri="{FF2B5EF4-FFF2-40B4-BE49-F238E27FC236}">
                <a16:creationId xmlns:a16="http://schemas.microsoft.com/office/drawing/2014/main" id="{ADB207A6-10A0-500E-D5A2-536FE360634B}"/>
              </a:ext>
            </a:extLst>
          </p:cNvPr>
          <p:cNvSpPr>
            <a:spLocks noGrp="1"/>
          </p:cNvSpPr>
          <p:nvPr>
            <p:ph type="body" sz="quarter" idx="17"/>
          </p:nvPr>
        </p:nvSpPr>
        <p:spPr>
          <a:xfrm>
            <a:off x="424483" y="294640"/>
            <a:ext cx="6664325" cy="660400"/>
          </a:xfrm>
        </p:spPr>
        <p:txBody>
          <a:bodyPr/>
          <a:lstStyle>
            <a:lvl1pPr marL="0" indent="0">
              <a:buNone/>
              <a:defRPr sz="3200">
                <a:solidFill>
                  <a:srgbClr val="5C93D5"/>
                </a:solidFill>
              </a:defRPr>
            </a:lvl1pPr>
          </a:lstStyle>
          <a:p>
            <a:pPr lvl="0"/>
            <a:r>
              <a:rPr lang="en-US"/>
              <a:t>Click to edit Master </a:t>
            </a:r>
          </a:p>
        </p:txBody>
      </p:sp>
      <p:sp>
        <p:nvSpPr>
          <p:cNvPr id="7" name="Text Placeholder 8">
            <a:extLst>
              <a:ext uri="{FF2B5EF4-FFF2-40B4-BE49-F238E27FC236}">
                <a16:creationId xmlns:a16="http://schemas.microsoft.com/office/drawing/2014/main" id="{7EA403F3-6261-C220-8321-B4DAC63CA19C}"/>
              </a:ext>
            </a:extLst>
          </p:cNvPr>
          <p:cNvSpPr txBox="1">
            <a:spLocks/>
          </p:cNvSpPr>
          <p:nvPr userDrawn="1"/>
        </p:nvSpPr>
        <p:spPr>
          <a:xfrm>
            <a:off x="402867" y="6583256"/>
            <a:ext cx="7994651" cy="20002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4958915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1744133" y="2514600"/>
            <a:ext cx="10085919" cy="3529013"/>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13" name="Text Placeholder 3">
            <a:extLst>
              <a:ext uri="{FF2B5EF4-FFF2-40B4-BE49-F238E27FC236}">
                <a16:creationId xmlns:a16="http://schemas.microsoft.com/office/drawing/2014/main" id="{C05951D5-A53B-F748-B53B-411B88B37096}"/>
              </a:ext>
            </a:extLst>
          </p:cNvPr>
          <p:cNvSpPr>
            <a:spLocks noGrp="1"/>
          </p:cNvSpPr>
          <p:nvPr>
            <p:ph type="body" sz="quarter" idx="10" hasCustomPrompt="1"/>
          </p:nvPr>
        </p:nvSpPr>
        <p:spPr>
          <a:xfrm>
            <a:off x="1770491" y="1097281"/>
            <a:ext cx="10050448" cy="1288733"/>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4" name="Text Placeholder 4">
            <a:extLst>
              <a:ext uri="{FF2B5EF4-FFF2-40B4-BE49-F238E27FC236}">
                <a16:creationId xmlns:a16="http://schemas.microsoft.com/office/drawing/2014/main" id="{5ED21797-25F7-3A44-9079-81482EE9D03A}"/>
              </a:ext>
            </a:extLst>
          </p:cNvPr>
          <p:cNvSpPr>
            <a:spLocks noGrp="1"/>
          </p:cNvSpPr>
          <p:nvPr>
            <p:ph type="body" sz="quarter" idx="11" hasCustomPrompt="1"/>
          </p:nvPr>
        </p:nvSpPr>
        <p:spPr>
          <a:xfrm>
            <a:off x="1770492" y="6155643"/>
            <a:ext cx="9475881"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5" name="Slide Number Placeholder 21">
            <a:extLst>
              <a:ext uri="{FF2B5EF4-FFF2-40B4-BE49-F238E27FC236}">
                <a16:creationId xmlns:a16="http://schemas.microsoft.com/office/drawing/2014/main" id="{2C7BA782-DC5C-CB45-B48B-350EECAB45C2}"/>
              </a:ext>
            </a:extLst>
          </p:cNvPr>
          <p:cNvSpPr>
            <a:spLocks noGrp="1"/>
          </p:cNvSpPr>
          <p:nvPr>
            <p:ph type="sldNum" sz="quarter" idx="15"/>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16" name="Title 1">
            <a:extLst>
              <a:ext uri="{FF2B5EF4-FFF2-40B4-BE49-F238E27FC236}">
                <a16:creationId xmlns:a16="http://schemas.microsoft.com/office/drawing/2014/main" id="{A8E406F2-C7C6-C748-8AF1-66707FF8A084}"/>
              </a:ext>
            </a:extLst>
          </p:cNvPr>
          <p:cNvSpPr>
            <a:spLocks noGrp="1"/>
          </p:cNvSpPr>
          <p:nvPr>
            <p:ph type="title" hasCustomPrompt="1"/>
          </p:nvPr>
        </p:nvSpPr>
        <p:spPr>
          <a:xfrm>
            <a:off x="1770492" y="457200"/>
            <a:ext cx="10050448"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17936F9F-3E18-8941-88E7-313AB075F56F}"/>
              </a:ext>
            </a:extLst>
          </p:cNvPr>
          <p:cNvPicPr>
            <a:picLocks noChangeAspect="1"/>
          </p:cNvPicPr>
          <p:nvPr userDrawn="1"/>
        </p:nvPicPr>
        <p:blipFill rotWithShape="1">
          <a:blip r:embed="rId2"/>
          <a:srcRect l="13568"/>
          <a:stretch/>
        </p:blipFill>
        <p:spPr>
          <a:xfrm>
            <a:off x="0" y="0"/>
            <a:ext cx="1631093" cy="6858000"/>
          </a:xfrm>
          <a:prstGeom prst="rect">
            <a:avLst/>
          </a:prstGeom>
        </p:spPr>
      </p:pic>
      <p:sp>
        <p:nvSpPr>
          <p:cNvPr id="2" name="Text Placeholder 8">
            <a:extLst>
              <a:ext uri="{FF2B5EF4-FFF2-40B4-BE49-F238E27FC236}">
                <a16:creationId xmlns:a16="http://schemas.microsoft.com/office/drawing/2014/main" id="{EB9F3500-AD15-CED5-AEBA-E9C113C19E7E}"/>
              </a:ext>
            </a:extLst>
          </p:cNvPr>
          <p:cNvSpPr txBox="1">
            <a:spLocks/>
          </p:cNvSpPr>
          <p:nvPr userDrawn="1"/>
        </p:nvSpPr>
        <p:spPr>
          <a:xfrm>
            <a:off x="1770491" y="6583256"/>
            <a:ext cx="7994651" cy="20002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41494943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829732" y="1900238"/>
            <a:ext cx="5120640" cy="4086226"/>
          </a:xfrm>
        </p:spPr>
        <p:txBody>
          <a:bodyPr>
            <a:noAutofit/>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900238"/>
            <a:ext cx="5120640" cy="4086226"/>
          </a:xfrm>
        </p:spPr>
        <p:txBody>
          <a:bodyPr>
            <a:noAutofit/>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8" name="Text Placeholder 4">
            <a:extLst>
              <a:ext uri="{FF2B5EF4-FFF2-40B4-BE49-F238E27FC236}">
                <a16:creationId xmlns:a16="http://schemas.microsoft.com/office/drawing/2014/main" id="{F0CFCE86-664D-A446-BE06-01C8C24E9E1B}"/>
              </a:ext>
            </a:extLst>
          </p:cNvPr>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9" name="Slide Number Placeholder 21">
            <a:extLst>
              <a:ext uri="{FF2B5EF4-FFF2-40B4-BE49-F238E27FC236}">
                <a16:creationId xmlns:a16="http://schemas.microsoft.com/office/drawing/2014/main" id="{4D11D409-0A96-9B43-B5E9-8C9EBB3490D1}"/>
              </a:ext>
            </a:extLst>
          </p:cNvPr>
          <p:cNvSpPr>
            <a:spLocks noGrp="1"/>
          </p:cNvSpPr>
          <p:nvPr>
            <p:ph type="sldNum" sz="quarter" idx="16"/>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0" name="Title 1">
            <a:extLst>
              <a:ext uri="{FF2B5EF4-FFF2-40B4-BE49-F238E27FC236}">
                <a16:creationId xmlns:a16="http://schemas.microsoft.com/office/drawing/2014/main" id="{F17C0509-ABF8-A14C-9CCC-ACF4B252782C}"/>
              </a:ext>
            </a:extLst>
          </p:cNvPr>
          <p:cNvSpPr>
            <a:spLocks noGrp="1"/>
          </p:cNvSpPr>
          <p:nvPr>
            <p:ph type="title" hasCustomPrompt="1"/>
          </p:nvPr>
        </p:nvSpPr>
        <p:spPr>
          <a:xfrm>
            <a:off x="402867" y="1180769"/>
            <a:ext cx="11418072"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3083D3DB-AB8F-794A-B493-317B10CC4DCB}"/>
              </a:ext>
            </a:extLst>
          </p:cNvPr>
          <p:cNvPicPr>
            <a:picLocks noChangeAspect="1"/>
          </p:cNvPicPr>
          <p:nvPr userDrawn="1"/>
        </p:nvPicPr>
        <p:blipFill rotWithShape="1">
          <a:blip r:embed="rId2"/>
          <a:srcRect t="26307"/>
          <a:stretch/>
        </p:blipFill>
        <p:spPr>
          <a:xfrm>
            <a:off x="0" y="0"/>
            <a:ext cx="12192000" cy="1119096"/>
          </a:xfrm>
          <a:prstGeom prst="rect">
            <a:avLst/>
          </a:prstGeom>
        </p:spPr>
      </p:pic>
      <p:sp>
        <p:nvSpPr>
          <p:cNvPr id="2" name="Text Placeholder 8">
            <a:extLst>
              <a:ext uri="{FF2B5EF4-FFF2-40B4-BE49-F238E27FC236}">
                <a16:creationId xmlns:a16="http://schemas.microsoft.com/office/drawing/2014/main" id="{998917FB-4B06-A487-F05A-C1D4AB036720}"/>
              </a:ext>
            </a:extLst>
          </p:cNvPr>
          <p:cNvSpPr txBox="1">
            <a:spLocks/>
          </p:cNvSpPr>
          <p:nvPr userDrawn="1"/>
        </p:nvSpPr>
        <p:spPr>
          <a:xfrm>
            <a:off x="402867" y="6583256"/>
            <a:ext cx="7994651" cy="20002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3972629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3.xml"/><Relationship Id="rId5" Type="http://schemas.openxmlformats.org/officeDocument/2006/relationships/tags" Target="../tags/tag2.xml"/><Relationship Id="rId10" Type="http://schemas.microsoft.com/office/2007/relationships/hdphoto" Target="../media/hdphoto1.wdp"/><Relationship Id="rId4" Type="http://schemas.openxmlformats.org/officeDocument/2006/relationships/theme" Target="../theme/theme1.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1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2.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1.emf"/><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oleObject" Target="../embeddings/oleObject2.bin"/><Relationship Id="rId5" Type="http://schemas.openxmlformats.org/officeDocument/2006/relationships/slideLayout" Target="../slideLayouts/slideLayout19.xml"/><Relationship Id="rId10" Type="http://schemas.openxmlformats.org/officeDocument/2006/relationships/tags" Target="../tags/tag5.xml"/><Relationship Id="rId4" Type="http://schemas.openxmlformats.org/officeDocument/2006/relationships/slideLayout" Target="../slideLayouts/slideLayout18.xml"/><Relationship Id="rId9" Type="http://schemas.openxmlformats.org/officeDocument/2006/relationships/tags" Target="../tags/tag4.xml"/><Relationship Id="rId14" Type="http://schemas.microsoft.com/office/2007/relationships/hdphoto" Target="../media/hdphoto3.wdp"/></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7.xml"/><Relationship Id="rId3" Type="http://schemas.openxmlformats.org/officeDocument/2006/relationships/slideLayout" Target="../slideLayouts/slideLayout24.xml"/><Relationship Id="rId7" Type="http://schemas.openxmlformats.org/officeDocument/2006/relationships/tags" Target="../tags/tag6.xml"/><Relationship Id="rId12" Type="http://schemas.microsoft.com/office/2007/relationships/hdphoto" Target="../media/hdphoto3.wdp"/><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11" Type="http://schemas.openxmlformats.org/officeDocument/2006/relationships/image" Target="../media/image5.png"/><Relationship Id="rId5" Type="http://schemas.openxmlformats.org/officeDocument/2006/relationships/slideLayout" Target="../slideLayouts/slideLayout26.xml"/><Relationship Id="rId10" Type="http://schemas.openxmlformats.org/officeDocument/2006/relationships/image" Target="../media/image1.emf"/><Relationship Id="rId4" Type="http://schemas.openxmlformats.org/officeDocument/2006/relationships/slideLayout" Target="../slideLayouts/slideLayout25.xml"/><Relationship Id="rId9" Type="http://schemas.openxmlformats.org/officeDocument/2006/relationships/oleObject" Target="../embeddings/oleObject3.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slideLayout" Target="../slideLayouts/slideLayout44.xml"/><Relationship Id="rId7" Type="http://schemas.openxmlformats.org/officeDocument/2006/relationships/tags" Target="../tags/tag9.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ags" Target="../tags/tag8.xml"/><Relationship Id="rId11" Type="http://schemas.microsoft.com/office/2007/relationships/hdphoto" Target="../media/hdphoto3.wdp"/><Relationship Id="rId5" Type="http://schemas.openxmlformats.org/officeDocument/2006/relationships/theme" Target="../theme/theme6.xml"/><Relationship Id="rId10" Type="http://schemas.openxmlformats.org/officeDocument/2006/relationships/image" Target="../media/image5.png"/><Relationship Id="rId4" Type="http://schemas.openxmlformats.org/officeDocument/2006/relationships/slideLayout" Target="../slideLayouts/slideLayout45.xml"/><Relationship Id="rId9"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1.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oleObject" Target="../embeddings/oleObject5.bin"/><Relationship Id="rId2" Type="http://schemas.openxmlformats.org/officeDocument/2006/relationships/slideLayout" Target="../slideLayouts/slideLayout47.xml"/><Relationship Id="rId16" Type="http://schemas.openxmlformats.org/officeDocument/2006/relationships/tags" Target="../tags/tag11.xml"/><Relationship Id="rId20" Type="http://schemas.microsoft.com/office/2007/relationships/hdphoto" Target="../media/hdphoto3.wdp"/><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ags" Target="../tags/tag10.xml"/><Relationship Id="rId10" Type="http://schemas.openxmlformats.org/officeDocument/2006/relationships/slideLayout" Target="../slideLayouts/slideLayout55.xml"/><Relationship Id="rId19" Type="http://schemas.openxmlformats.org/officeDocument/2006/relationships/image" Target="../media/image5.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oleObject" Target="../embeddings/oleObject6.bin"/><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ags" Target="../tags/tag13.xml"/><Relationship Id="rId2" Type="http://schemas.openxmlformats.org/officeDocument/2006/relationships/slideLayout" Target="../slideLayouts/slideLayout61.xml"/><Relationship Id="rId16" Type="http://schemas.openxmlformats.org/officeDocument/2006/relationships/tags" Target="../tags/tag12.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9.xml"/><Relationship Id="rId10" Type="http://schemas.openxmlformats.org/officeDocument/2006/relationships/slideLayout" Target="../slideLayouts/slideLayout69.xml"/><Relationship Id="rId19" Type="http://schemas.openxmlformats.org/officeDocument/2006/relationships/image" Target="../media/image1.emf"/><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5"/>
            </p:custDataLst>
            <p:extLst>
              <p:ext uri="{D42A27DB-BD31-4B8C-83A1-F6EECF244321}">
                <p14:modId xmlns:p14="http://schemas.microsoft.com/office/powerpoint/2010/main" val="159782754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7" name="Object 6" hidden="1"/>
                      <p:cNvPicPr/>
                      <p:nvPr/>
                    </p:nvPicPr>
                    <p:blipFill>
                      <a:blip r:embed="rId8"/>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6"/>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sym typeface="Calibri"/>
            </a:endParaRPr>
          </a:p>
        </p:txBody>
      </p:sp>
      <p:sp>
        <p:nvSpPr>
          <p:cNvPr id="6" name="Slide Number Placeholder 5"/>
          <p:cNvSpPr>
            <a:spLocks noGrp="1"/>
          </p:cNvSpPr>
          <p:nvPr>
            <p:ph type="sldNum" sz="quarter" idx="4"/>
          </p:nvPr>
        </p:nvSpPr>
        <p:spPr>
          <a:xfrm>
            <a:off x="10466024" y="6367369"/>
            <a:ext cx="1449636" cy="365125"/>
          </a:xfrm>
          <a:prstGeom prst="rect">
            <a:avLst/>
          </a:prstGeom>
        </p:spPr>
        <p:txBody>
          <a:bodyPr vert="horz" lIns="91440" tIns="45720" rIns="91440" bIns="45720" rtlCol="0" anchor="ctr"/>
          <a:lstStyle>
            <a:lvl1pPr algn="r">
              <a:defRPr sz="1000" b="0" i="0">
                <a:solidFill>
                  <a:schemeClr val="tx1"/>
                </a:solidFill>
                <a:latin typeface="Arial" panose="020B0604020202020204" pitchFamily="34" charset="0"/>
                <a:cs typeface="Arial" panose="020B060402020202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pic>
        <p:nvPicPr>
          <p:cNvPr id="5" name="Picture 4">
            <a:extLst>
              <a:ext uri="{FF2B5EF4-FFF2-40B4-BE49-F238E27FC236}">
                <a16:creationId xmlns:a16="http://schemas.microsoft.com/office/drawing/2014/main" id="{410976EF-8399-834C-8264-9CAD6A5424F6}"/>
              </a:ext>
            </a:extLst>
          </p:cNvPr>
          <p:cNvPicPr>
            <a:picLocks noChangeAspect="1"/>
          </p:cNvPicPr>
          <p:nvPr userDrawn="1"/>
        </p:nvPicPr>
        <p:blipFill>
          <a:blip r:embed="rId9" cstate="email">
            <a:extLst>
              <a:ext uri="{BEBA8EAE-BF5A-486C-A8C5-ECC9F3942E4B}">
                <a14:imgProps xmlns:a14="http://schemas.microsoft.com/office/drawing/2010/main">
                  <a14:imgLayer r:embed="rId10">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a:ext>
            </a:extLst>
          </a:blip>
          <a:stretch>
            <a:fillRect/>
          </a:stretch>
        </p:blipFill>
        <p:spPr>
          <a:xfrm>
            <a:off x="173547" y="6233421"/>
            <a:ext cx="1131146" cy="624579"/>
          </a:xfrm>
          <a:prstGeom prst="rect">
            <a:avLst/>
          </a:prstGeom>
        </p:spPr>
      </p:pic>
    </p:spTree>
    <p:extLst>
      <p:ext uri="{BB962C8B-B14F-4D97-AF65-F5344CB8AC3E}">
        <p14:creationId xmlns:p14="http://schemas.microsoft.com/office/powerpoint/2010/main" val="693019736"/>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02378-E469-616B-CB91-2406CB85A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C4AEA2-E42A-DC29-F311-923D008453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EEA36-6F11-6D1A-076A-3AB48ED197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80E24-BB30-4C99-9688-769F694888AF}" type="datetimeFigureOut">
              <a:rPr lang="en-US" smtClean="0"/>
              <a:t>8/13/2024</a:t>
            </a:fld>
            <a:endParaRPr lang="en-US"/>
          </a:p>
        </p:txBody>
      </p:sp>
      <p:sp>
        <p:nvSpPr>
          <p:cNvPr id="5" name="Footer Placeholder 4">
            <a:extLst>
              <a:ext uri="{FF2B5EF4-FFF2-40B4-BE49-F238E27FC236}">
                <a16:creationId xmlns:a16="http://schemas.microsoft.com/office/drawing/2014/main" id="{2A255D4C-D8AA-64E2-4E7F-EB629CE1D3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402F51-BF99-F65C-5524-3F7BB05BBE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90A12-08A4-4679-A1CC-57E3DE2EC7E1}" type="slidenum">
              <a:rPr lang="en-US" smtClean="0"/>
              <a:t>‹#›</a:t>
            </a:fld>
            <a:endParaRPr lang="en-US"/>
          </a:p>
        </p:txBody>
      </p:sp>
    </p:spTree>
    <p:extLst>
      <p:ext uri="{BB962C8B-B14F-4D97-AF65-F5344CB8AC3E}">
        <p14:creationId xmlns:p14="http://schemas.microsoft.com/office/powerpoint/2010/main" val="3716037758"/>
      </p:ext>
    </p:extLst>
  </p:cSld>
  <p:clrMap bg1="lt1" tx1="dk1" bg2="lt2" tx2="dk2" accent1="accent1" accent2="accent2" accent3="accent3" accent4="accent4" accent5="accent5" accent6="accent6" hlink="hlink" folHlink="folHlink"/>
  <p:sldLayoutIdLst>
    <p:sldLayoutId id="2147485724" r:id="rId1"/>
    <p:sldLayoutId id="2147485725" r:id="rId2"/>
    <p:sldLayoutId id="2147485726" r:id="rId3"/>
    <p:sldLayoutId id="2147485727" r:id="rId4"/>
    <p:sldLayoutId id="2147485728" r:id="rId5"/>
    <p:sldLayoutId id="2147485729" r:id="rId6"/>
    <p:sldLayoutId id="2147485730" r:id="rId7"/>
    <p:sldLayoutId id="2147485731" r:id="rId8"/>
    <p:sldLayoutId id="2147485732" r:id="rId9"/>
    <p:sldLayoutId id="2147485733" r:id="rId10"/>
    <p:sldLayoutId id="2147485734" r:id="rId11"/>
    <p:sldLayoutId id="2147485735" r:id="rId12"/>
    <p:sldLayoutId id="214748573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50006115"/>
      </p:ext>
    </p:extLst>
  </p:cSld>
  <p:clrMap bg1="lt1" tx1="dk1" bg2="lt2" tx2="dk2" accent1="accent1" accent2="accent2" accent3="accent3" accent4="accent4" accent5="accent5" accent6="accent6" hlink="hlink" folHlink="folHlink"/>
  <p:sldLayoutIdLst>
    <p:sldLayoutId id="2147485738" r:id="rId1"/>
    <p:sldLayoutId id="2147485739" r:id="rId2"/>
    <p:sldLayoutId id="2147485740" r:id="rId3"/>
    <p:sldLayoutId id="2147485741" r:id="rId4"/>
    <p:sldLayoutId id="2147485742" r:id="rId5"/>
    <p:sldLayoutId id="2147485743" r:id="rId6"/>
    <p:sldLayoutId id="2147485744" r:id="rId7"/>
    <p:sldLayoutId id="2147485745" r:id="rId8"/>
    <p:sldLayoutId id="2147485746" r:id="rId9"/>
    <p:sldLayoutId id="2147485747" r:id="rId10"/>
    <p:sldLayoutId id="2147485748" r:id="rId11"/>
    <p:sldLayoutId id="2147485749" r:id="rId12"/>
    <p:sldLayoutId id="2147485750" r:id="rId13"/>
    <p:sldLayoutId id="2147485751" r:id="rId14"/>
  </p:sldLayoutIdLst>
  <p:hf hdr="0" dt="0"/>
  <p:txStyles>
    <p:title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685800" rtl="0" eaLnBrk="1" latinLnBrk="0" hangingPunct="1">
        <a:lnSpc>
          <a:spcPct val="90000"/>
        </a:lnSpc>
        <a:spcBef>
          <a:spcPts val="750"/>
        </a:spcBef>
        <a:buFont typeface="Arial" panose="020B0604020202020204" pitchFamily="34" charset="0"/>
        <a:buChar char="•"/>
        <a:defRPr sz="28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D47E3D-3001-B0DC-1BCB-F3CD1F700F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AA34F5-2288-1FE0-025C-B709C8BA26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BDB41-F82D-8896-0CA9-36D7D75568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BEB5BE-9BED-452F-B2F0-246B3E9E4C3B}" type="datetimeFigureOut">
              <a:rPr lang="en-US" smtClean="0"/>
              <a:t>8/13/2024</a:t>
            </a:fld>
            <a:endParaRPr lang="en-US"/>
          </a:p>
        </p:txBody>
      </p:sp>
      <p:sp>
        <p:nvSpPr>
          <p:cNvPr id="5" name="Footer Placeholder 4">
            <a:extLst>
              <a:ext uri="{FF2B5EF4-FFF2-40B4-BE49-F238E27FC236}">
                <a16:creationId xmlns:a16="http://schemas.microsoft.com/office/drawing/2014/main" id="{C6CE41FB-0352-A05C-C84B-E02779DEB6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AB19100-5EB6-C68C-707B-642E08B399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03A50B-58D9-4909-BE41-3AEE0E7D1B21}" type="slidenum">
              <a:rPr lang="en-US" smtClean="0"/>
              <a:t>‹#›</a:t>
            </a:fld>
            <a:endParaRPr lang="en-US"/>
          </a:p>
        </p:txBody>
      </p:sp>
    </p:spTree>
    <p:extLst>
      <p:ext uri="{BB962C8B-B14F-4D97-AF65-F5344CB8AC3E}">
        <p14:creationId xmlns:p14="http://schemas.microsoft.com/office/powerpoint/2010/main" val="4133289189"/>
      </p:ext>
    </p:extLst>
  </p:cSld>
  <p:clrMap bg1="lt1" tx1="dk1" bg2="lt2" tx2="dk2" accent1="accent1" accent2="accent2" accent3="accent3" accent4="accent4" accent5="accent5" accent6="accent6" hlink="hlink" folHlink="folHlink"/>
  <p:sldLayoutIdLst>
    <p:sldLayoutId id="2147485753" r:id="rId1"/>
    <p:sldLayoutId id="2147485754" r:id="rId2"/>
    <p:sldLayoutId id="2147485755" r:id="rId3"/>
    <p:sldLayoutId id="2147485756" r:id="rId4"/>
    <p:sldLayoutId id="2147485757" r:id="rId5"/>
    <p:sldLayoutId id="2147485758" r:id="rId6"/>
    <p:sldLayoutId id="2147485759" r:id="rId7"/>
    <p:sldLayoutId id="2147485760" r:id="rId8"/>
    <p:sldLayoutId id="2147485761" r:id="rId9"/>
    <p:sldLayoutId id="2147485762" r:id="rId10"/>
    <p:sldLayoutId id="2147485763" r:id="rId11"/>
    <p:sldLayoutId id="2147485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DBEEA5-8D20-46D0-8156-869F2FF906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CBBA40-3BF8-4E94-A534-92AA9FD249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B9848-230A-4DE5-8E9F-3E61AB54A9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8E820-73E5-4022-92DA-85D233ACA209}" type="datetimeFigureOut">
              <a:rPr lang="en-US" smtClean="0"/>
              <a:t>8/13/2024</a:t>
            </a:fld>
            <a:endParaRPr lang="en-US"/>
          </a:p>
        </p:txBody>
      </p:sp>
      <p:sp>
        <p:nvSpPr>
          <p:cNvPr id="5" name="Footer Placeholder 4">
            <a:extLst>
              <a:ext uri="{FF2B5EF4-FFF2-40B4-BE49-F238E27FC236}">
                <a16:creationId xmlns:a16="http://schemas.microsoft.com/office/drawing/2014/main" id="{200CE986-2F52-4644-BACF-B5FAB359C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D3570F-3AA6-4E36-93A2-8AF48F2CB6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920437-4BA3-4659-A506-548600F68333}" type="slidenum">
              <a:rPr lang="en-US" smtClean="0"/>
              <a:t>‹#›</a:t>
            </a:fld>
            <a:endParaRPr lang="en-US"/>
          </a:p>
        </p:txBody>
      </p:sp>
    </p:spTree>
    <p:extLst>
      <p:ext uri="{BB962C8B-B14F-4D97-AF65-F5344CB8AC3E}">
        <p14:creationId xmlns:p14="http://schemas.microsoft.com/office/powerpoint/2010/main" val="2073572700"/>
      </p:ext>
    </p:extLst>
  </p:cSld>
  <p:clrMap bg1="lt1" tx1="dk1" bg2="lt2" tx2="dk2" accent1="accent1" accent2="accent2" accent3="accent3" accent4="accent4" accent5="accent5" accent6="accent6" hlink="hlink" folHlink="folHlink"/>
  <p:sldLayoutIdLst>
    <p:sldLayoutId id="2147484998" r:id="rId1"/>
    <p:sldLayoutId id="2147484999" r:id="rId2"/>
    <p:sldLayoutId id="2147485000" r:id="rId3"/>
    <p:sldLayoutId id="2147485001" r:id="rId4"/>
    <p:sldLayoutId id="2147485002" r:id="rId5"/>
    <p:sldLayoutId id="2147485003" r:id="rId6"/>
    <p:sldLayoutId id="2147485004" r:id="rId7"/>
    <p:sldLayoutId id="2147485005" r:id="rId8"/>
    <p:sldLayoutId id="2147485006" r:id="rId9"/>
    <p:sldLayoutId id="2147485007" r:id="rId10"/>
    <p:sldLayoutId id="2147485008"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5000"/>
          </a:schemeClr>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9"/>
            </p:custData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11" imgW="270" imgH="270" progId="TCLayout.ActiveDocument.1">
                  <p:embed/>
                </p:oleObj>
              </mc:Choice>
              <mc:Fallback>
                <p:oleObj name="think-cell Slide" r:id="rId11" imgW="270" imgH="270" progId="TCLayout.ActiveDocument.1">
                  <p:embed/>
                  <p:pic>
                    <p:nvPicPr>
                      <p:cNvPr id="7" name="Object 6" hidden="1"/>
                      <p:cNvPicPr/>
                      <p:nvPr/>
                    </p:nvPicPr>
                    <p:blipFill>
                      <a:blip r:embed="rId12"/>
                      <a:stretch>
                        <a:fillRect/>
                      </a:stretch>
                    </p:blipFill>
                    <p:spPr>
                      <a:xfrm>
                        <a:off x="2119" y="1588"/>
                        <a:ext cx="2117" cy="1588"/>
                      </a:xfrm>
                      <a:prstGeom prst="rect">
                        <a:avLst/>
                      </a:prstGeom>
                    </p:spPr>
                  </p:pic>
                </p:oleObj>
              </mc:Fallback>
            </mc:AlternateContent>
          </a:graphicData>
        </a:graphic>
      </p:graphicFrame>
      <p:sp>
        <p:nvSpPr>
          <p:cNvPr id="4" name="Rectangle 3" hidden="1"/>
          <p:cNvSpPr/>
          <p:nvPr userDrawn="1">
            <p:custDataLst>
              <p:tags r:id="rId10"/>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latin typeface="Calibri" panose="020F0502020204030204" pitchFamily="34" charset="0"/>
              <a:sym typeface="Calibri"/>
            </a:endParaRPr>
          </a:p>
        </p:txBody>
      </p:sp>
      <p:sp>
        <p:nvSpPr>
          <p:cNvPr id="6" name="Slide Number Placeholder 5"/>
          <p:cNvSpPr>
            <a:spLocks noGrp="1"/>
          </p:cNvSpPr>
          <p:nvPr>
            <p:ph type="sldNum" sz="quarter" idx="4"/>
          </p:nvPr>
        </p:nvSpPr>
        <p:spPr>
          <a:xfrm>
            <a:off x="10466024" y="6367370"/>
            <a:ext cx="1449636" cy="365125"/>
          </a:xfrm>
          <a:prstGeom prst="rect">
            <a:avLst/>
          </a:prstGeom>
        </p:spPr>
        <p:txBody>
          <a:bodyPr vert="horz" lIns="91440" tIns="45720" rIns="91440" bIns="45720" rtlCol="0" anchor="ctr"/>
          <a:lstStyle>
            <a:lvl1pPr algn="r">
              <a:defRPr sz="1000" b="0" i="0">
                <a:solidFill>
                  <a:schemeClr val="tx1"/>
                </a:solidFill>
                <a:latin typeface="Calibri" panose="020F0502020204030204" pitchFamily="34" charset="0"/>
                <a:cs typeface="Calibri" panose="020F050202020403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pic>
        <p:nvPicPr>
          <p:cNvPr id="5" name="Picture 4">
            <a:extLst>
              <a:ext uri="{FF2B5EF4-FFF2-40B4-BE49-F238E27FC236}">
                <a16:creationId xmlns:a16="http://schemas.microsoft.com/office/drawing/2014/main" id="{410976EF-8399-834C-8264-9CAD6A5424F6}"/>
              </a:ext>
            </a:extLst>
          </p:cNvPr>
          <p:cNvPicPr>
            <a:picLocks noChangeAspect="1"/>
          </p:cNvPicPr>
          <p:nvPr userDrawn="1"/>
        </p:nvPicPr>
        <p:blipFill>
          <a:blip r:embed="rId13" cstate="print">
            <a:extLst>
              <a:ext uri="{BEBA8EAE-BF5A-486C-A8C5-ECC9F3942E4B}">
                <a14:imgProps xmlns:a14="http://schemas.microsoft.com/office/drawing/2010/main">
                  <a14:imgLayer r:embed="rId14">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173548" y="6233422"/>
            <a:ext cx="1131146" cy="624579"/>
          </a:xfrm>
          <a:prstGeom prst="rect">
            <a:avLst/>
          </a:prstGeom>
        </p:spPr>
      </p:pic>
    </p:spTree>
    <p:extLst>
      <p:ext uri="{BB962C8B-B14F-4D97-AF65-F5344CB8AC3E}">
        <p14:creationId xmlns:p14="http://schemas.microsoft.com/office/powerpoint/2010/main" val="4026602986"/>
      </p:ext>
    </p:extLst>
  </p:cSld>
  <p:clrMap bg1="lt1" tx1="dk1" bg2="lt2" tx2="dk2" accent1="accent1" accent2="accent2" accent3="accent3" accent4="accent4" accent5="accent5" accent6="accent6" hlink="hlink" folHlink="folHlink"/>
  <p:sldLayoutIdLst>
    <p:sldLayoutId id="2147485658" r:id="rId1"/>
    <p:sldLayoutId id="2147485659" r:id="rId2"/>
    <p:sldLayoutId id="2147485660" r:id="rId3"/>
    <p:sldLayoutId id="2147485661" r:id="rId4"/>
    <p:sldLayoutId id="2147485662" r:id="rId5"/>
    <p:sldLayoutId id="2147485663" r:id="rId6"/>
    <p:sldLayoutId id="2147485664" r:id="rId7"/>
  </p:sldLayoutIdLst>
  <p:hf hdr="0" ftr="0" dt="0"/>
  <p:txStyles>
    <p:titleStyle>
      <a:lvl1pPr algn="l" defTabSz="685834"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9" indent="-171459" algn="l" defTabSz="685834"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92" indent="-233375" algn="l" defTabSz="685834"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93" indent="-171459" algn="l" defTabSz="685834"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210"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127"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6044"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1"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4" rtl="0" eaLnBrk="1" latinLnBrk="0" hangingPunct="1">
        <a:defRPr sz="1350" kern="1200">
          <a:solidFill>
            <a:schemeClr val="tx1"/>
          </a:solidFill>
          <a:latin typeface="+mn-lt"/>
          <a:ea typeface="+mn-ea"/>
          <a:cs typeface="+mn-cs"/>
        </a:defRPr>
      </a:lvl1pPr>
      <a:lvl2pPr marL="342917" algn="l" defTabSz="685834" rtl="0" eaLnBrk="1" latinLnBrk="0" hangingPunct="1">
        <a:defRPr sz="1350" kern="1200">
          <a:solidFill>
            <a:schemeClr val="tx1"/>
          </a:solidFill>
          <a:latin typeface="+mn-lt"/>
          <a:ea typeface="+mn-ea"/>
          <a:cs typeface="+mn-cs"/>
        </a:defRPr>
      </a:lvl2pPr>
      <a:lvl3pPr marL="685834" algn="l" defTabSz="685834" rtl="0" eaLnBrk="1" latinLnBrk="0" hangingPunct="1">
        <a:defRPr sz="1350" kern="1200">
          <a:solidFill>
            <a:schemeClr val="tx1"/>
          </a:solidFill>
          <a:latin typeface="+mn-lt"/>
          <a:ea typeface="+mn-ea"/>
          <a:cs typeface="+mn-cs"/>
        </a:defRPr>
      </a:lvl3pPr>
      <a:lvl4pPr marL="1028751" algn="l" defTabSz="685834" rtl="0" eaLnBrk="1" latinLnBrk="0" hangingPunct="1">
        <a:defRPr sz="1350" kern="1200">
          <a:solidFill>
            <a:schemeClr val="tx1"/>
          </a:solidFill>
          <a:latin typeface="+mn-lt"/>
          <a:ea typeface="+mn-ea"/>
          <a:cs typeface="+mn-cs"/>
        </a:defRPr>
      </a:lvl4pPr>
      <a:lvl5pPr marL="1371669" algn="l" defTabSz="685834" rtl="0" eaLnBrk="1" latinLnBrk="0" hangingPunct="1">
        <a:defRPr sz="1350" kern="1200">
          <a:solidFill>
            <a:schemeClr val="tx1"/>
          </a:solidFill>
          <a:latin typeface="+mn-lt"/>
          <a:ea typeface="+mn-ea"/>
          <a:cs typeface="+mn-cs"/>
        </a:defRPr>
      </a:lvl5pPr>
      <a:lvl6pPr marL="1714586" algn="l" defTabSz="685834" rtl="0" eaLnBrk="1" latinLnBrk="0" hangingPunct="1">
        <a:defRPr sz="1350" kern="1200">
          <a:solidFill>
            <a:schemeClr val="tx1"/>
          </a:solidFill>
          <a:latin typeface="+mn-lt"/>
          <a:ea typeface="+mn-ea"/>
          <a:cs typeface="+mn-cs"/>
        </a:defRPr>
      </a:lvl6pPr>
      <a:lvl7pPr marL="2057503" algn="l" defTabSz="685834" rtl="0" eaLnBrk="1" latinLnBrk="0" hangingPunct="1">
        <a:defRPr sz="1350" kern="1200">
          <a:solidFill>
            <a:schemeClr val="tx1"/>
          </a:solidFill>
          <a:latin typeface="+mn-lt"/>
          <a:ea typeface="+mn-ea"/>
          <a:cs typeface="+mn-cs"/>
        </a:defRPr>
      </a:lvl7pPr>
      <a:lvl8pPr marL="2400420" algn="l" defTabSz="685834" rtl="0" eaLnBrk="1" latinLnBrk="0" hangingPunct="1">
        <a:defRPr sz="1350" kern="1200">
          <a:solidFill>
            <a:schemeClr val="tx1"/>
          </a:solidFill>
          <a:latin typeface="+mn-lt"/>
          <a:ea typeface="+mn-ea"/>
          <a:cs typeface="+mn-cs"/>
        </a:defRPr>
      </a:lvl8pPr>
      <a:lvl9pPr marL="2743337" algn="l" defTabSz="685834"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5000"/>
          </a:schemeClr>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9" imgW="270" imgH="270" progId="TCLayout.ActiveDocument.1">
                  <p:embed/>
                </p:oleObj>
              </mc:Choice>
              <mc:Fallback>
                <p:oleObj name="think-cell Slide" r:id="rId9" imgW="270" imgH="270" progId="TCLayout.ActiveDocument.1">
                  <p:embed/>
                  <p:pic>
                    <p:nvPicPr>
                      <p:cNvPr id="7" name="Object 6" hidden="1"/>
                      <p:cNvPicPr/>
                      <p:nvPr/>
                    </p:nvPicPr>
                    <p:blipFill>
                      <a:blip r:embed="rId10"/>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8"/>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latin typeface="Calibri" panose="020F0502020204030204" pitchFamily="34" charset="0"/>
              <a:sym typeface="Calibri"/>
            </a:endParaRPr>
          </a:p>
        </p:txBody>
      </p:sp>
      <p:sp>
        <p:nvSpPr>
          <p:cNvPr id="6" name="Slide Number Placeholder 5"/>
          <p:cNvSpPr>
            <a:spLocks noGrp="1"/>
          </p:cNvSpPr>
          <p:nvPr>
            <p:ph type="sldNum" sz="quarter" idx="4"/>
          </p:nvPr>
        </p:nvSpPr>
        <p:spPr>
          <a:xfrm>
            <a:off x="10466024" y="6367369"/>
            <a:ext cx="1449636" cy="365125"/>
          </a:xfrm>
          <a:prstGeom prst="rect">
            <a:avLst/>
          </a:prstGeom>
        </p:spPr>
        <p:txBody>
          <a:bodyPr vert="horz" lIns="91440" tIns="45720" rIns="91440" bIns="45720" rtlCol="0" anchor="ctr"/>
          <a:lstStyle>
            <a:lvl1pPr algn="r">
              <a:defRPr sz="1000" b="0" i="0">
                <a:solidFill>
                  <a:schemeClr val="tx1"/>
                </a:solidFill>
                <a:latin typeface="Calibri" panose="020F0502020204030204" pitchFamily="34" charset="0"/>
                <a:cs typeface="Calibri" panose="020F050202020403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pic>
        <p:nvPicPr>
          <p:cNvPr id="5" name="Picture 4">
            <a:extLst>
              <a:ext uri="{FF2B5EF4-FFF2-40B4-BE49-F238E27FC236}">
                <a16:creationId xmlns:a16="http://schemas.microsoft.com/office/drawing/2014/main" id="{410976EF-8399-834C-8264-9CAD6A5424F6}"/>
              </a:ext>
            </a:extLst>
          </p:cNvPr>
          <p:cNvPicPr>
            <a:picLocks noChangeAspect="1"/>
          </p:cNvPicPr>
          <p:nvPr userDrawn="1"/>
        </p:nvPicPr>
        <p:blipFill>
          <a:blip r:embed="rId11" cstate="print">
            <a:extLst>
              <a:ext uri="{BEBA8EAE-BF5A-486C-A8C5-ECC9F3942E4B}">
                <a14:imgProps xmlns:a14="http://schemas.microsoft.com/office/drawing/2010/main">
                  <a14:imgLayer r:embed="rId12">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173547" y="6233421"/>
            <a:ext cx="1131146" cy="624579"/>
          </a:xfrm>
          <a:prstGeom prst="rect">
            <a:avLst/>
          </a:prstGeom>
        </p:spPr>
      </p:pic>
    </p:spTree>
    <p:extLst>
      <p:ext uri="{BB962C8B-B14F-4D97-AF65-F5344CB8AC3E}">
        <p14:creationId xmlns:p14="http://schemas.microsoft.com/office/powerpoint/2010/main" val="1052853514"/>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Ls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120604758"/>
      </p:ext>
    </p:extLst>
  </p:cSld>
  <p:clrMap bg1="lt1" tx1="dk1" bg2="lt2" tx2="dk2" accent1="accent1" accent2="accent2" accent3="accent3" accent4="accent4" accent5="accent5" accent6="accent6" hlink="hlink" folHlink="folHlink"/>
  <p:sldLayoutIdLst>
    <p:sldLayoutId id="2147485672" r:id="rId1"/>
    <p:sldLayoutId id="2147485673" r:id="rId2"/>
    <p:sldLayoutId id="2147485674" r:id="rId3"/>
    <p:sldLayoutId id="2147485675" r:id="rId4"/>
    <p:sldLayoutId id="2147485676" r:id="rId5"/>
    <p:sldLayoutId id="2147485677" r:id="rId6"/>
    <p:sldLayoutId id="2147485678" r:id="rId7"/>
    <p:sldLayoutId id="2147485679" r:id="rId8"/>
    <p:sldLayoutId id="2147485680" r:id="rId9"/>
    <p:sldLayoutId id="2147485681" r:id="rId10"/>
    <p:sldLayoutId id="2147485682" r:id="rId11"/>
    <p:sldLayoutId id="2147485683" r:id="rId12"/>
    <p:sldLayoutId id="2147485684" r:id="rId13"/>
    <p:sldLayoutId id="2147485685" r:id="rId14"/>
    <p:sldLayoutId id="214748568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6"/>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8" imgW="270" imgH="270" progId="TCLayout.ActiveDocument.1">
                  <p:embed/>
                </p:oleObj>
              </mc:Choice>
              <mc:Fallback>
                <p:oleObj name="think-cell Slide" r:id="rId8" imgW="270" imgH="270" progId="TCLayout.ActiveDocument.1">
                  <p:embed/>
                  <p:pic>
                    <p:nvPicPr>
                      <p:cNvPr id="7" name="Object 6" hidden="1"/>
                      <p:cNvPicPr/>
                      <p:nvPr/>
                    </p:nvPicPr>
                    <p:blipFill>
                      <a:blip r:embed="rId9"/>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7"/>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latin typeface="Calibri" panose="020F0502020204030204" pitchFamily="34" charset="0"/>
              <a:sym typeface="Calibri"/>
            </a:endParaRPr>
          </a:p>
        </p:txBody>
      </p:sp>
      <p:pic>
        <p:nvPicPr>
          <p:cNvPr id="5" name="Picture 4">
            <a:extLst>
              <a:ext uri="{FF2B5EF4-FFF2-40B4-BE49-F238E27FC236}">
                <a16:creationId xmlns:a16="http://schemas.microsoft.com/office/drawing/2014/main" id="{410976EF-8399-834C-8264-9CAD6A5424F6}"/>
              </a:ext>
            </a:extLst>
          </p:cNvPr>
          <p:cNvPicPr>
            <a:picLocks noChangeAspect="1"/>
          </p:cNvPicPr>
          <p:nvPr userDrawn="1"/>
        </p:nvPicPr>
        <p:blipFill>
          <a:blip r:embed="rId10" cstate="print">
            <a:extLst>
              <a:ext uri="{BEBA8EAE-BF5A-486C-A8C5-ECC9F3942E4B}">
                <a14:imgProps xmlns:a14="http://schemas.microsoft.com/office/drawing/2010/main">
                  <a14:imgLayer r:embed="rId11">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173547" y="6233421"/>
            <a:ext cx="1131146" cy="624579"/>
          </a:xfrm>
          <a:prstGeom prst="rect">
            <a:avLst/>
          </a:prstGeom>
        </p:spPr>
      </p:pic>
    </p:spTree>
    <p:extLst>
      <p:ext uri="{BB962C8B-B14F-4D97-AF65-F5344CB8AC3E}">
        <p14:creationId xmlns:p14="http://schemas.microsoft.com/office/powerpoint/2010/main" val="3817414262"/>
      </p:ext>
    </p:extLst>
  </p:cSld>
  <p:clrMap bg1="lt1" tx1="dk1" bg2="lt2" tx2="dk2" accent1="accent1" accent2="accent2" accent3="accent3" accent4="accent4" accent5="accent5" accent6="accent6" hlink="hlink" folHlink="folHlink"/>
  <p:sldLayoutIdLst>
    <p:sldLayoutId id="2147485688" r:id="rId1"/>
    <p:sldLayoutId id="2147485689" r:id="rId2"/>
    <p:sldLayoutId id="2147485690" r:id="rId3"/>
    <p:sldLayoutId id="2147485691" r:id="rId4"/>
  </p:sldLayoutIdLs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alpha val="5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solidFill>
                  <a:prstClr val="black"/>
                </a:solidFill>
              </a:rPr>
              <a:pPr/>
              <a:t>‹#›</a:t>
            </a:fld>
            <a:endParaRPr lang="en-US">
              <a:solidFill>
                <a:prstClr val="black"/>
              </a:solidFill>
            </a:endParaRPr>
          </a:p>
        </p:txBody>
      </p:sp>
      <p:graphicFrame>
        <p:nvGraphicFramePr>
          <p:cNvPr id="7" name="Object 6" hidden="1">
            <a:extLst>
              <a:ext uri="{FF2B5EF4-FFF2-40B4-BE49-F238E27FC236}">
                <a16:creationId xmlns:a16="http://schemas.microsoft.com/office/drawing/2014/main" id="{4FE6A8EB-2527-666E-FE40-96B8AD405C9D}"/>
              </a:ext>
            </a:extLst>
          </p:cNvPr>
          <p:cNvGraphicFramePr>
            <a:graphicFrameLocks noChangeAspect="1"/>
          </p:cNvGraphicFramePr>
          <p:nvPr userDrawn="1">
            <p:custDataLst>
              <p:tags r:id="rId15"/>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7" imgW="270" imgH="270" progId="TCLayout.ActiveDocument.1">
                  <p:embed/>
                </p:oleObj>
              </mc:Choice>
              <mc:Fallback>
                <p:oleObj name="think-cell Slide" r:id="rId17" imgW="270" imgH="270" progId="TCLayout.ActiveDocument.1">
                  <p:embed/>
                  <p:pic>
                    <p:nvPicPr>
                      <p:cNvPr id="7" name="Object 6" hidden="1">
                        <a:extLst>
                          <a:ext uri="{FF2B5EF4-FFF2-40B4-BE49-F238E27FC236}">
                            <a16:creationId xmlns:a16="http://schemas.microsoft.com/office/drawing/2014/main" id="{4FE6A8EB-2527-666E-FE40-96B8AD405C9D}"/>
                          </a:ext>
                        </a:extLst>
                      </p:cNvPr>
                      <p:cNvPicPr/>
                      <p:nvPr/>
                    </p:nvPicPr>
                    <p:blipFill>
                      <a:blip r:embed="rId18"/>
                      <a:stretch>
                        <a:fillRect/>
                      </a:stretch>
                    </p:blipFill>
                    <p:spPr>
                      <a:xfrm>
                        <a:off x="2118" y="1588"/>
                        <a:ext cx="2117"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80962190-F684-6747-535C-ACCE57E3CBBF}"/>
              </a:ext>
            </a:extLst>
          </p:cNvPr>
          <p:cNvSpPr/>
          <p:nvPr userDrawn="1">
            <p:custDataLst>
              <p:tags r:id="rId16"/>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latin typeface="Calibri" panose="020F0502020204030204" pitchFamily="34" charset="0"/>
              <a:sym typeface="Calibri"/>
            </a:endParaRPr>
          </a:p>
        </p:txBody>
      </p:sp>
      <p:pic>
        <p:nvPicPr>
          <p:cNvPr id="9" name="Picture 8">
            <a:extLst>
              <a:ext uri="{FF2B5EF4-FFF2-40B4-BE49-F238E27FC236}">
                <a16:creationId xmlns:a16="http://schemas.microsoft.com/office/drawing/2014/main" id="{650E4E77-8FA0-6AA7-214A-D190D25ACDD6}"/>
              </a:ext>
            </a:extLst>
          </p:cNvPr>
          <p:cNvPicPr>
            <a:picLocks noChangeAspect="1"/>
          </p:cNvPicPr>
          <p:nvPr userDrawn="1"/>
        </p:nvPicPr>
        <p:blipFill>
          <a:blip r:embed="rId19" cstate="print">
            <a:extLst>
              <a:ext uri="{BEBA8EAE-BF5A-486C-A8C5-ECC9F3942E4B}">
                <a14:imgProps xmlns:a14="http://schemas.microsoft.com/office/drawing/2010/main">
                  <a14:imgLayer r:embed="rId20">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173547" y="6233421"/>
            <a:ext cx="1131146" cy="624579"/>
          </a:xfrm>
          <a:prstGeom prst="rect">
            <a:avLst/>
          </a:prstGeom>
        </p:spPr>
      </p:pic>
    </p:spTree>
    <p:extLst>
      <p:ext uri="{BB962C8B-B14F-4D97-AF65-F5344CB8AC3E}">
        <p14:creationId xmlns:p14="http://schemas.microsoft.com/office/powerpoint/2010/main" val="526204225"/>
      </p:ext>
    </p:extLst>
  </p:cSld>
  <p:clrMap bg1="lt1" tx1="dk1" bg2="lt2" tx2="dk2" accent1="accent1" accent2="accent2" accent3="accent3" accent4="accent4" accent5="accent5" accent6="accent6" hlink="hlink" folHlink="folHlink"/>
  <p:sldLayoutIdLst>
    <p:sldLayoutId id="2147485693" r:id="rId1"/>
    <p:sldLayoutId id="2147485694" r:id="rId2"/>
    <p:sldLayoutId id="2147485695" r:id="rId3"/>
    <p:sldLayoutId id="2147485696" r:id="rId4"/>
    <p:sldLayoutId id="2147485697" r:id="rId5"/>
    <p:sldLayoutId id="2147485698" r:id="rId6"/>
    <p:sldLayoutId id="2147485699" r:id="rId7"/>
    <p:sldLayoutId id="2147485700" r:id="rId8"/>
    <p:sldLayoutId id="2147485701" r:id="rId9"/>
    <p:sldLayoutId id="2147485702" r:id="rId10"/>
    <p:sldLayoutId id="2147485703" r:id="rId11"/>
    <p:sldLayoutId id="2147485704" r:id="rId12"/>
    <p:sldLayoutId id="214748570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5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994870550"/>
      </p:ext>
    </p:extLst>
  </p:cSld>
  <p:clrMap bg1="lt1" tx1="dk1" bg2="lt2" tx2="dk2" accent1="accent1" accent2="accent2" accent3="accent3" accent4="accent4" accent5="accent5" accent6="accent6" hlink="hlink" folHlink="folHlink"/>
  <p:sldLayoutIdLst>
    <p:sldLayoutId id="2147485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5000"/>
          </a:schemeClr>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6"/>
            </p:custDataLst>
            <p:extLst>
              <p:ext uri="{D42A27DB-BD31-4B8C-83A1-F6EECF244321}">
                <p14:modId xmlns:p14="http://schemas.microsoft.com/office/powerpoint/2010/main" val="2306832868"/>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18" imgW="270" imgH="270" progId="TCLayout.ActiveDocument.1">
                  <p:embed/>
                </p:oleObj>
              </mc:Choice>
              <mc:Fallback>
                <p:oleObj name="think-cell Slide" r:id="rId18" imgW="270" imgH="270" progId="TCLayout.ActiveDocument.1">
                  <p:embed/>
                  <p:pic>
                    <p:nvPicPr>
                      <p:cNvPr id="7" name="Object 6" hidden="1"/>
                      <p:cNvPicPr/>
                      <p:nvPr/>
                    </p:nvPicPr>
                    <p:blipFill>
                      <a:blip r:embed="rId19"/>
                      <a:stretch>
                        <a:fillRect/>
                      </a:stretch>
                    </p:blipFill>
                    <p:spPr>
                      <a:xfrm>
                        <a:off x="2119" y="1588"/>
                        <a:ext cx="2117" cy="1588"/>
                      </a:xfrm>
                      <a:prstGeom prst="rect">
                        <a:avLst/>
                      </a:prstGeom>
                    </p:spPr>
                  </p:pic>
                </p:oleObj>
              </mc:Fallback>
            </mc:AlternateContent>
          </a:graphicData>
        </a:graphic>
      </p:graphicFrame>
      <p:sp>
        <p:nvSpPr>
          <p:cNvPr id="4" name="Rectangle 3" hidden="1"/>
          <p:cNvSpPr/>
          <p:nvPr userDrawn="1">
            <p:custDataLst>
              <p:tags r:id="rId17"/>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latin typeface="Calibri" panose="020F0502020204030204" pitchFamily="34" charset="0"/>
              <a:sym typeface="Calibri"/>
            </a:endParaRPr>
          </a:p>
        </p:txBody>
      </p:sp>
      <p:sp>
        <p:nvSpPr>
          <p:cNvPr id="6" name="Slide Number Placeholder 5"/>
          <p:cNvSpPr>
            <a:spLocks noGrp="1"/>
          </p:cNvSpPr>
          <p:nvPr>
            <p:ph type="sldNum" sz="quarter" idx="4"/>
          </p:nvPr>
        </p:nvSpPr>
        <p:spPr>
          <a:xfrm>
            <a:off x="10466024" y="6367370"/>
            <a:ext cx="1449636" cy="365125"/>
          </a:xfrm>
          <a:prstGeom prst="rect">
            <a:avLst/>
          </a:prstGeom>
        </p:spPr>
        <p:txBody>
          <a:bodyPr vert="horz" lIns="91440" tIns="45720" rIns="91440" bIns="45720" rtlCol="0" anchor="ctr"/>
          <a:lstStyle>
            <a:lvl1pPr algn="r">
              <a:defRPr sz="1000" b="0" i="0">
                <a:solidFill>
                  <a:srgbClr val="014373"/>
                </a:solidFill>
                <a:latin typeface="Calibri" panose="020F0502020204030204" pitchFamily="34" charset="0"/>
                <a:cs typeface="Calibri" panose="020F050202020403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427548224"/>
      </p:ext>
    </p:extLst>
  </p:cSld>
  <p:clrMap bg1="lt1" tx1="dk1" bg2="lt2" tx2="dk2" accent1="accent1" accent2="accent2" accent3="accent3" accent4="accent4" accent5="accent5" accent6="accent6" hlink="hlink" folHlink="folHlink"/>
  <p:sldLayoutIdLst>
    <p:sldLayoutId id="2147485709" r:id="rId1"/>
    <p:sldLayoutId id="2147485710" r:id="rId2"/>
    <p:sldLayoutId id="2147485711" r:id="rId3"/>
    <p:sldLayoutId id="2147485712" r:id="rId4"/>
    <p:sldLayoutId id="2147485713" r:id="rId5"/>
    <p:sldLayoutId id="2147485714" r:id="rId6"/>
    <p:sldLayoutId id="2147485715" r:id="rId7"/>
    <p:sldLayoutId id="2147485716" r:id="rId8"/>
    <p:sldLayoutId id="2147485717" r:id="rId9"/>
    <p:sldLayoutId id="2147485718" r:id="rId10"/>
    <p:sldLayoutId id="2147485719" r:id="rId11"/>
    <p:sldLayoutId id="2147485720" r:id="rId12"/>
    <p:sldLayoutId id="2147485721" r:id="rId13"/>
    <p:sldLayoutId id="2147485722" r:id="rId14"/>
  </p:sldLayoutIdLst>
  <p:hf hdr="0" ftr="0" dt="0"/>
  <p:txStyles>
    <p:titleStyle>
      <a:lvl1pPr algn="l" defTabSz="685834"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9" indent="-171459" algn="l" defTabSz="685834"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92" indent="-233375" algn="l" defTabSz="685834"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93" indent="-171459" algn="l" defTabSz="685834"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210"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127"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6044"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1"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4" rtl="0" eaLnBrk="1" latinLnBrk="0" hangingPunct="1">
        <a:defRPr sz="1350" kern="1200">
          <a:solidFill>
            <a:schemeClr val="tx1"/>
          </a:solidFill>
          <a:latin typeface="+mn-lt"/>
          <a:ea typeface="+mn-ea"/>
          <a:cs typeface="+mn-cs"/>
        </a:defRPr>
      </a:lvl1pPr>
      <a:lvl2pPr marL="342917" algn="l" defTabSz="685834" rtl="0" eaLnBrk="1" latinLnBrk="0" hangingPunct="1">
        <a:defRPr sz="1350" kern="1200">
          <a:solidFill>
            <a:schemeClr val="tx1"/>
          </a:solidFill>
          <a:latin typeface="+mn-lt"/>
          <a:ea typeface="+mn-ea"/>
          <a:cs typeface="+mn-cs"/>
        </a:defRPr>
      </a:lvl2pPr>
      <a:lvl3pPr marL="685834" algn="l" defTabSz="685834" rtl="0" eaLnBrk="1" latinLnBrk="0" hangingPunct="1">
        <a:defRPr sz="1350" kern="1200">
          <a:solidFill>
            <a:schemeClr val="tx1"/>
          </a:solidFill>
          <a:latin typeface="+mn-lt"/>
          <a:ea typeface="+mn-ea"/>
          <a:cs typeface="+mn-cs"/>
        </a:defRPr>
      </a:lvl3pPr>
      <a:lvl4pPr marL="1028751" algn="l" defTabSz="685834" rtl="0" eaLnBrk="1" latinLnBrk="0" hangingPunct="1">
        <a:defRPr sz="1350" kern="1200">
          <a:solidFill>
            <a:schemeClr val="tx1"/>
          </a:solidFill>
          <a:latin typeface="+mn-lt"/>
          <a:ea typeface="+mn-ea"/>
          <a:cs typeface="+mn-cs"/>
        </a:defRPr>
      </a:lvl4pPr>
      <a:lvl5pPr marL="1371669" algn="l" defTabSz="685834" rtl="0" eaLnBrk="1" latinLnBrk="0" hangingPunct="1">
        <a:defRPr sz="1350" kern="1200">
          <a:solidFill>
            <a:schemeClr val="tx1"/>
          </a:solidFill>
          <a:latin typeface="+mn-lt"/>
          <a:ea typeface="+mn-ea"/>
          <a:cs typeface="+mn-cs"/>
        </a:defRPr>
      </a:lvl5pPr>
      <a:lvl6pPr marL="1714586" algn="l" defTabSz="685834" rtl="0" eaLnBrk="1" latinLnBrk="0" hangingPunct="1">
        <a:defRPr sz="1350" kern="1200">
          <a:solidFill>
            <a:schemeClr val="tx1"/>
          </a:solidFill>
          <a:latin typeface="+mn-lt"/>
          <a:ea typeface="+mn-ea"/>
          <a:cs typeface="+mn-cs"/>
        </a:defRPr>
      </a:lvl6pPr>
      <a:lvl7pPr marL="2057503" algn="l" defTabSz="685834" rtl="0" eaLnBrk="1" latinLnBrk="0" hangingPunct="1">
        <a:defRPr sz="1350" kern="1200">
          <a:solidFill>
            <a:schemeClr val="tx1"/>
          </a:solidFill>
          <a:latin typeface="+mn-lt"/>
          <a:ea typeface="+mn-ea"/>
          <a:cs typeface="+mn-cs"/>
        </a:defRPr>
      </a:lvl7pPr>
      <a:lvl8pPr marL="2400420" algn="l" defTabSz="685834" rtl="0" eaLnBrk="1" latinLnBrk="0" hangingPunct="1">
        <a:defRPr sz="1350" kern="1200">
          <a:solidFill>
            <a:schemeClr val="tx1"/>
          </a:solidFill>
          <a:latin typeface="+mn-lt"/>
          <a:ea typeface="+mn-ea"/>
          <a:cs typeface="+mn-cs"/>
        </a:defRPr>
      </a:lvl8pPr>
      <a:lvl9pPr marL="2743337" algn="l" defTabSz="68583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hyperlink" Target="https://openaccesspub.org/journal/jphi" TargetMode="Externa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3.jpg"/><Relationship Id="rId5" Type="http://schemas.openxmlformats.org/officeDocument/2006/relationships/image" Target="../media/image17.emf"/><Relationship Id="rId4" Type="http://schemas.openxmlformats.org/officeDocument/2006/relationships/oleObject" Target="../embeddings/oleObject8.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c.gov/bird-flu/situation-summary/index.html" TargetMode="External"/><Relationship Id="rId2" Type="http://schemas.openxmlformats.org/officeDocument/2006/relationships/notesSlide" Target="../notesSlides/notesSlide1.xml"/><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3" Type="http://schemas.openxmlformats.org/officeDocument/2006/relationships/hyperlink" Target="https://flu.ncdhhs.gov/HPAI/index.htm" TargetMode="External"/><Relationship Id="rId2" Type="http://schemas.openxmlformats.org/officeDocument/2006/relationships/hyperlink" Target="https://flu.ncdhhs.gov/HPAI/docs/Enhanced_Influenza_Surveillance_Memo.pdf" TargetMode="External"/><Relationship Id="rId1" Type="http://schemas.openxmlformats.org/officeDocument/2006/relationships/slideLayout" Target="../slideLayouts/slideLayout11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2.xml"/></Relationships>
</file>

<file path=ppt/slides/_rels/slide15.xml.rels><?xml version="1.0" encoding="UTF-8" standalone="yes"?>
<Relationships xmlns="http://schemas.openxmlformats.org/package/2006/relationships"><Relationship Id="rId3" Type="http://schemas.openxmlformats.org/officeDocument/2006/relationships/hyperlink" Target="https://flu.ncdhhs.gov/HPAI/agricultural-fairs.htm" TargetMode="External"/><Relationship Id="rId2" Type="http://schemas.openxmlformats.org/officeDocument/2006/relationships/hyperlink" Target="https://www.ncagr.gov/emergency-programs/aedins-law" TargetMode="External"/><Relationship Id="rId1" Type="http://schemas.openxmlformats.org/officeDocument/2006/relationships/slideLayout" Target="../slideLayouts/slideLayout112.xml"/><Relationship Id="rId5" Type="http://schemas.openxmlformats.org/officeDocument/2006/relationships/image" Target="../media/image28.png"/><Relationship Id="rId4" Type="http://schemas.openxmlformats.org/officeDocument/2006/relationships/hyperlink" Target="https://www.cdc.gov/bird-flu/print-materials/index.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cdc.gov/poxvirus/mpox/outbreak/2023-drc.html" TargetMode="Externa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2" Type="http://schemas.openxmlformats.org/officeDocument/2006/relationships/hyperlink" Target="https://epi.dph.ncdhhs.gov/cd/lhds/manuals/cd/monkeypox.html" TargetMode="External"/><Relationship Id="rId1" Type="http://schemas.openxmlformats.org/officeDocument/2006/relationships/slideLayout" Target="../slideLayouts/slideLayout1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5.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9.bin"/></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hyperlink" Target="https://www.cdc.gov/vaccines/covid-19/index.html" TargetMode="External"/><Relationship Id="rId3" Type="http://schemas.openxmlformats.org/officeDocument/2006/relationships/hyperlink" Target="https://www.cdc.gov/vaccines/hcp/conversations/your-practice.html" TargetMode="External"/><Relationship Id="rId7" Type="http://schemas.openxmlformats.org/officeDocument/2006/relationships/hyperlink" Target="https://www.cdc.gov/vaccines/vpd/pneumo/hcp/pneumoapp.html" TargetMode="External"/><Relationship Id="rId2" Type="http://schemas.openxmlformats.org/officeDocument/2006/relationships/hyperlink" Target="https://www.cdc.gov/vaccines/ed/index.html" TargetMode="External"/><Relationship Id="rId1" Type="http://schemas.openxmlformats.org/officeDocument/2006/relationships/slideLayout" Target="../slideLayouts/slideLayout28.xml"/><Relationship Id="rId6" Type="http://schemas.openxmlformats.org/officeDocument/2006/relationships/hyperlink" Target="https://www.cdc.gov/vaccines/schedules/resource-library/syndicate.html" TargetMode="External"/><Relationship Id="rId5" Type="http://schemas.openxmlformats.org/officeDocument/2006/relationships/hyperlink" Target="https://www.cdc.gov/vaccines/schedules/index.html" TargetMode="External"/><Relationship Id="rId4" Type="http://schemas.openxmlformats.org/officeDocument/2006/relationships/hyperlink" Target="https://www.cdc.gov/vaccines/partners/routine-immunizations-lets-rise.html" TargetMode="External"/><Relationship Id="rId9" Type="http://schemas.openxmlformats.org/officeDocument/2006/relationships/hyperlink" Target="https://governor.nc.gov/governor-proclaims-immunization-awareness-month-2024"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hyperlink" Target="https://immunization.dph.ncdhhs.gov/providers/storageandhandling.htm" TargetMode="External"/><Relationship Id="rId2" Type="http://schemas.openxmlformats.org/officeDocument/2006/relationships/notesSlide" Target="../notesSlides/notesSlide4.xml"/><Relationship Id="rId1" Type="http://schemas.openxmlformats.org/officeDocument/2006/relationships/slideLayout" Target="../slideLayouts/slideLayout57.xml"/><Relationship Id="rId5" Type="http://schemas.openxmlformats.org/officeDocument/2006/relationships/hyperlink" Target="mailto:ncirhelp@dhhs.nc.gov" TargetMode="Externa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hyperlink" Target="https://immunization.dph.ncdhhs.gov/schools/kindergartendashboard.htm" TargetMode="External"/><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openxmlformats.org/officeDocument/2006/relationships/hyperlink" Target="https://mailchi.mp/dhhs.nc.gov/new-kindergarten-immunization-dashboard-17847365?e=0913c3deec" TargetMode="Externa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immunization.dph.ncdhhs.gov/memos/Memo-HurricanePreparedness-May2024.pdf" TargetMode="Externa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52.xml"/><Relationship Id="rId5" Type="http://schemas.openxmlformats.org/officeDocument/2006/relationships/hyperlink" Target="mailto:ncirhelp@dhhs.nc.gov" TargetMode="External"/><Relationship Id="rId4" Type="http://schemas.openxmlformats.org/officeDocument/2006/relationships/hyperlink" Target="https://app.smartsheet.com/b/form/fd64d23c9ee04f3195d878084dfafeb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49.xml"/><Relationship Id="rId4" Type="http://schemas.openxmlformats.org/officeDocument/2006/relationships/hyperlink" Target="https://www.cdc.gov/vaccines/php/info-by-product/index.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flu.ncdhhs.gov/providers/documents/VaccineBorrowingReport.pdf" TargetMode="External"/><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immunization-test.dph.ncdhhs.gov/providers/memos.htm" TargetMode="External"/><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hyperlink" Target="https://app.smartsheet.com/b/form/2d139f901d5c47dd92d023049d9dc260"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hyperlink" Target="https://mcusercontent.com/79562c0637ffb85fb35458fd1/files/dbe753ef-84e3-5834-b147-18a0a4fcd523/RSV_Memo_2024.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hyperlink" Target="https://medicaid.ncdhhs.gov/apply" TargetMode="External"/><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hyperlink" Target="https://medicaid.ncdhhs.gov/north-carolina-expands-medicaid"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8" Type="http://schemas.openxmlformats.org/officeDocument/2006/relationships/hyperlink" Target="https://app.smartsheet.com/b/form/8fc6b8cc1a79422d985afb3c7cc45029" TargetMode="External"/><Relationship Id="rId3" Type="http://schemas.openxmlformats.org/officeDocument/2006/relationships/hyperlink" Target="https://www.ncdhhs.gov/divisions/public-health/take-pride-now/pride-events-and-resources/pride-events-and-engagement" TargetMode="External"/><Relationship Id="rId7" Type="http://schemas.openxmlformats.org/officeDocument/2006/relationships/hyperlink" Target="https://www.cdc.gov/vaccines/hcp/adults/for-practice/standards/recommend.html" TargetMode="External"/><Relationship Id="rId2" Type="http://schemas.openxmlformats.org/officeDocument/2006/relationships/notesSlide" Target="../notesSlides/notesSlide12.xml"/><Relationship Id="rId1" Type="http://schemas.openxmlformats.org/officeDocument/2006/relationships/slideLayout" Target="../slideLayouts/slideLayout59.xml"/><Relationship Id="rId6" Type="http://schemas.openxmlformats.org/officeDocument/2006/relationships/hyperlink" Target="https://nationalcoalitionforsexualhealth.org/tools/for-healthcare-providers/mpox-toolkit" TargetMode="External"/><Relationship Id="rId5" Type="http://schemas.openxmlformats.org/officeDocument/2006/relationships/hyperlink" Target="https://www.ncdhhs.gov/divisions/public-health/mpox-communications-toolkit" TargetMode="External"/><Relationship Id="rId10" Type="http://schemas.openxmlformats.org/officeDocument/2006/relationships/hyperlink" Target="https://www.ncdhhs.gov/mpox" TargetMode="External"/><Relationship Id="rId4" Type="http://schemas.openxmlformats.org/officeDocument/2006/relationships/hyperlink" Target="https://app.smartsheet.com/b/form/c2955ccb34da4bd19f43f30db145116d" TargetMode="External"/><Relationship Id="rId9" Type="http://schemas.openxmlformats.org/officeDocument/2006/relationships/hyperlink" Target="https://app.smartsheet.com/b/form/4cf58d01e797492c9574f6331cde8ecc"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mailto:ncirhelp@dhhs.nc.gov" TargetMode="External"/><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3" Type="http://schemas.openxmlformats.org/officeDocument/2006/relationships/hyperlink" Target="https://paxlovid.iassist.com/" TargetMode="External"/><Relationship Id="rId2" Type="http://schemas.openxmlformats.org/officeDocument/2006/relationships/notesSlide" Target="../notesSlides/notesSlide14.xml"/><Relationship Id="rId1" Type="http://schemas.openxmlformats.org/officeDocument/2006/relationships/slideLayout" Target="../slideLayouts/slideLayout8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covid19.ncdhhs.gov/ncdhhs-mab-one-pager-patients/ope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covid19.ncdhhs.gov/PickUpHomeTests" TargetMode="External"/><Relationship Id="rId2" Type="http://schemas.openxmlformats.org/officeDocument/2006/relationships/notesSlide" Target="../notesSlides/notesSlide15.xml"/><Relationship Id="rId1" Type="http://schemas.openxmlformats.org/officeDocument/2006/relationships/slideLayout" Target="../slideLayouts/slideLayout85.xml"/><Relationship Id="rId6" Type="http://schemas.openxmlformats.org/officeDocument/2006/relationships/hyperlink" Target="mailto:covid19testingandtreatments@dhhs.nc.gov" TargetMode="External"/><Relationship Id="rId5" Type="http://schemas.openxmlformats.org/officeDocument/2006/relationships/hyperlink" Target="https://app.smartsheet.com/b/form/0fc9b14c02c54d2587c850b5ebc9a268" TargetMode="External"/><Relationship Id="rId4" Type="http://schemas.openxmlformats.org/officeDocument/2006/relationships/hyperlink" Target="https://covid19.ncdhhs.gov/covid-19-test-ordering-process-partners-and-providers/download?attachment"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flu.ncdhhs.gov/providers/documents/Tamiflu_EUI_Memo.pdf" TargetMode="External"/><Relationship Id="rId2" Type="http://schemas.openxmlformats.org/officeDocument/2006/relationships/notesSlide" Target="../notesSlides/notesSlide16.xml"/><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3" Type="http://schemas.openxmlformats.org/officeDocument/2006/relationships/hyperlink" Target="https://gcc02.safelinks.protection.outlook.com/?url=https%3A%2F%2Furldefense.com%2Fv3%2F__https%3A%2F%2Faspr.hhs.gov%2FSNS%2FPages%2FInventory-Management-Tracking-System.aspx__%3B!!HYmSToo!f9j6pEpye5bI2-3IxPZJ61D1B88IpTU56yxLjqJDoc8adyJ8CTXF26aW4Kml-_ceSY5vSdbXwS6nXEXFhaXfPMZw832HIm90%24&amp;data=05%7C02%7Csara.bratton%40dhhs.nc.gov%7C659957759925447dc16508dcb22e4153%7C7a7681dcb9d0449a85c3ecc26cd7ed19%7C0%7C0%7C638581159470438846%7CUnknown%7CTWFpbGZsb3d8eyJWIjoiMC4wLjAwMDAiLCJQIjoiV2luMzIiLCJBTiI6Ik1haWwiLCJXVCI6Mn0%3D%7C0%7C%7C%7C&amp;sdata=7c1M8XhNX56inoEXt5kynKh4CpjRcumtL2%2BilrcEecs%3D&amp;reserved=0" TargetMode="External"/><Relationship Id="rId2" Type="http://schemas.openxmlformats.org/officeDocument/2006/relationships/hyperlink" Target="https://gcc02.safelinks.protection.outlook.com/?url=https%3A%2F%2Furldefense.com%2Fv3%2F__https%3A%2F%2Faspr.hhs.gov%2FSNS%2FPages%2FAccess-to-Influenza-Countermeasure.aspx*%3A*%3Atext%3DThe*20Tamiflu*20products*20held*20in%2Cstored*20under*20labeled*20storage*20conditions.__%3BI34lJSUlJSUlJQ!!HYmSToo!f9j6pEpye5bI2-3IxPZJ61D1B88IpTU56yxLjqJDoc8adyJ8CTXF26aW4Kml-_ceSY5vSdbXwS6nXEXFhaXfPMZw8zzWWqg5%24&amp;data=05%7C02%7Csara.bratton%40dhhs.nc.gov%7C659957759925447dc16508dcb22e4153%7C7a7681dcb9d0449a85c3ecc26cd7ed19%7C0%7C0%7C638581159470432102%7CUnknown%7CTWFpbGZsb3d8eyJWIjoiMC4wLjAwMDAiLCJQIjoiV2luMzIiLCJBTiI6Ik1haWwiLCJXVCI6Mn0%3D%7C0%7C%7C%7C&amp;sdata=P%2FLIte4h9mtHha%2BnjAGxsQDXokfPMpRUs3A6v98yACQ%3D&amp;reserved=0" TargetMode="External"/><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2128706-5D3A-4078-AB43-CDEA39E14C15}"/>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4" name="Object 3" hidden="1">
                        <a:extLst>
                          <a:ext uri="{FF2B5EF4-FFF2-40B4-BE49-F238E27FC236}">
                            <a16:creationId xmlns:a16="http://schemas.microsoft.com/office/drawing/2014/main" id="{92128706-5D3A-4078-AB43-CDEA39E14C15}"/>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CF66516-746C-4F8A-8211-CD40CA5682DE}"/>
              </a:ext>
            </a:extLst>
          </p:cNvPr>
          <p:cNvSpPr/>
          <p:nvPr>
            <p:custDataLst>
              <p:tags r:id="rId2"/>
            </p:custDataLst>
          </p:nvPr>
        </p:nvSpPr>
        <p:spPr>
          <a:xfrm>
            <a:off x="0" y="1785"/>
            <a:ext cx="158667" cy="158667"/>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5" name="Picture 4">
            <a:extLst>
              <a:ext uri="{FF2B5EF4-FFF2-40B4-BE49-F238E27FC236}">
                <a16:creationId xmlns:a16="http://schemas.microsoft.com/office/drawing/2014/main" id="{7426331C-2BDF-4075-EB34-3C5599B650A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0" y="381000"/>
            <a:ext cx="12192000" cy="6096001"/>
          </a:xfrm>
          <a:prstGeom prst="rect">
            <a:avLst/>
          </a:prstGeom>
        </p:spPr>
      </p:pic>
      <p:sp>
        <p:nvSpPr>
          <p:cNvPr id="10" name="TextBox 9">
            <a:extLst>
              <a:ext uri="{FF2B5EF4-FFF2-40B4-BE49-F238E27FC236}">
                <a16:creationId xmlns:a16="http://schemas.microsoft.com/office/drawing/2014/main" id="{B853B194-909E-76B7-DD4C-1755817A12AE}"/>
              </a:ext>
            </a:extLst>
          </p:cNvPr>
          <p:cNvSpPr txBox="1"/>
          <p:nvPr/>
        </p:nvSpPr>
        <p:spPr>
          <a:xfrm>
            <a:off x="202086" y="1734080"/>
            <a:ext cx="2506134" cy="2492990"/>
          </a:xfrm>
          <a:prstGeom prst="rect">
            <a:avLst/>
          </a:prstGeom>
          <a:noFill/>
        </p:spPr>
        <p:txBody>
          <a:bodyPr wrap="square" rtlCol="0">
            <a:spAutoFit/>
          </a:bodyPr>
          <a:lstStyle/>
          <a:p>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Monthly LHD Update Meeting</a:t>
            </a:r>
            <a:endParaRPr lang="en-US" sz="2400" b="1" dirty="0">
              <a:solidFill>
                <a:prstClr val="black"/>
              </a:solidFill>
              <a:latin typeface="Calibri" panose="020F0502020204030204" pitchFamily="34" charset="0"/>
              <a:ea typeface="+mj-ea"/>
              <a:cs typeface="Calibri" panose="020F0502020204030204" pitchFamily="34" charset="0"/>
            </a:endParaRPr>
          </a:p>
          <a:p>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a:t>
            </a:r>
          </a:p>
          <a:p>
            <a:r>
              <a:rPr lang="en-US" sz="2400" b="1" dirty="0">
                <a:solidFill>
                  <a:prstClr val="black"/>
                </a:solidFill>
                <a:latin typeface="Calibri" panose="020F0502020204030204" pitchFamily="34" charset="0"/>
                <a:ea typeface="+mj-ea"/>
                <a:cs typeface="Calibri" panose="020F0502020204030204" pitchFamily="34" charset="0"/>
              </a:rPr>
              <a:t>    August 13,</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2024</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8728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EE0DD62-08A4-14EB-1AAA-6BE37AA52051}"/>
              </a:ext>
            </a:extLst>
          </p:cNvPr>
          <p:cNvSpPr>
            <a:spLocks noGrp="1"/>
          </p:cNvSpPr>
          <p:nvPr>
            <p:ph type="body" sz="quarter" idx="10"/>
          </p:nvPr>
        </p:nvSpPr>
        <p:spPr/>
        <p:txBody>
          <a:bodyPr/>
          <a:lstStyle/>
          <a:p>
            <a:r>
              <a:rPr lang="en-US"/>
              <a:t>COVID-19 cases are increasing</a:t>
            </a:r>
          </a:p>
          <a:p>
            <a:pPr lvl="1"/>
            <a:r>
              <a:rPr lang="en-US"/>
              <a:t>Increasing percent of ED visits and number of hospital admissions for COVID-Like Illness (CLI)</a:t>
            </a:r>
          </a:p>
          <a:p>
            <a:pPr lvl="1"/>
            <a:r>
              <a:rPr lang="en-US"/>
              <a:t>Increasing COVID-19 in wastewater</a:t>
            </a:r>
          </a:p>
          <a:p>
            <a:pPr lvl="1"/>
            <a:r>
              <a:rPr lang="en-US"/>
              <a:t>PHE networks reporting a large increase in COVID-19 test positivity</a:t>
            </a:r>
          </a:p>
          <a:p>
            <a:r>
              <a:rPr lang="en-US"/>
              <a:t>No sign of Flu and RSV increasing</a:t>
            </a:r>
          </a:p>
        </p:txBody>
      </p:sp>
      <p:sp>
        <p:nvSpPr>
          <p:cNvPr id="7" name="Text Placeholder 6">
            <a:extLst>
              <a:ext uri="{FF2B5EF4-FFF2-40B4-BE49-F238E27FC236}">
                <a16:creationId xmlns:a16="http://schemas.microsoft.com/office/drawing/2014/main" id="{01EAE7DF-F37C-7DF3-C5FE-C6A4857E1897}"/>
              </a:ext>
            </a:extLst>
          </p:cNvPr>
          <p:cNvSpPr>
            <a:spLocks noGrp="1"/>
          </p:cNvSpPr>
          <p:nvPr>
            <p:ph type="body" sz="quarter" idx="11"/>
          </p:nvPr>
        </p:nvSpPr>
        <p:spPr/>
        <p:txBody>
          <a:bodyPr/>
          <a:lstStyle/>
          <a:p>
            <a:endParaRPr lang="en-US"/>
          </a:p>
        </p:txBody>
      </p:sp>
      <p:sp>
        <p:nvSpPr>
          <p:cNvPr id="5" name="Title 4">
            <a:extLst>
              <a:ext uri="{FF2B5EF4-FFF2-40B4-BE49-F238E27FC236}">
                <a16:creationId xmlns:a16="http://schemas.microsoft.com/office/drawing/2014/main" id="{2DBC91B8-8BFA-02D3-7A75-93DCAA7A5AE8}"/>
              </a:ext>
            </a:extLst>
          </p:cNvPr>
          <p:cNvSpPr>
            <a:spLocks noGrp="1"/>
          </p:cNvSpPr>
          <p:nvPr>
            <p:ph type="title"/>
          </p:nvPr>
        </p:nvSpPr>
        <p:spPr/>
        <p:txBody>
          <a:bodyPr/>
          <a:lstStyle/>
          <a:p>
            <a:r>
              <a:rPr lang="en-US"/>
              <a:t>Respiratory Updates</a:t>
            </a:r>
          </a:p>
        </p:txBody>
      </p:sp>
    </p:spTree>
    <p:extLst>
      <p:ext uri="{BB962C8B-B14F-4D97-AF65-F5344CB8AC3E}">
        <p14:creationId xmlns:p14="http://schemas.microsoft.com/office/powerpoint/2010/main" val="1288763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1E36D4-8502-D007-9963-A666D4979277}"/>
              </a:ext>
            </a:extLst>
          </p:cNvPr>
          <p:cNvSpPr>
            <a:spLocks noGrp="1"/>
          </p:cNvSpPr>
          <p:nvPr>
            <p:ph type="body" sz="quarter" idx="11"/>
          </p:nvPr>
        </p:nvSpPr>
        <p:spPr/>
        <p:txBody>
          <a:bodyPr/>
          <a:lstStyle/>
          <a:p>
            <a:endParaRPr lang="en-US"/>
          </a:p>
        </p:txBody>
      </p:sp>
      <p:sp>
        <p:nvSpPr>
          <p:cNvPr id="4" name="Slide Number Placeholder 3">
            <a:extLst>
              <a:ext uri="{FF2B5EF4-FFF2-40B4-BE49-F238E27FC236}">
                <a16:creationId xmlns:a16="http://schemas.microsoft.com/office/drawing/2014/main" id="{985B51BD-A3D8-B39F-48F7-230BF8EF5F2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900"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41890B0-A281-9BDE-6509-8C14DC91ABDC}"/>
              </a:ext>
            </a:extLst>
          </p:cNvPr>
          <p:cNvPicPr>
            <a:picLocks noChangeAspect="1"/>
          </p:cNvPicPr>
          <p:nvPr/>
        </p:nvPicPr>
        <p:blipFill>
          <a:blip r:embed="rId2"/>
          <a:stretch>
            <a:fillRect/>
          </a:stretch>
        </p:blipFill>
        <p:spPr>
          <a:xfrm>
            <a:off x="438230" y="1138546"/>
            <a:ext cx="5347297" cy="5347297"/>
          </a:xfrm>
          <a:prstGeom prst="rect">
            <a:avLst/>
          </a:prstGeom>
        </p:spPr>
      </p:pic>
      <p:pic>
        <p:nvPicPr>
          <p:cNvPr id="8" name="Picture 7">
            <a:extLst>
              <a:ext uri="{FF2B5EF4-FFF2-40B4-BE49-F238E27FC236}">
                <a16:creationId xmlns:a16="http://schemas.microsoft.com/office/drawing/2014/main" id="{E864BF30-6858-0716-0353-F3F442B048EF}"/>
              </a:ext>
            </a:extLst>
          </p:cNvPr>
          <p:cNvPicPr>
            <a:picLocks noChangeAspect="1"/>
          </p:cNvPicPr>
          <p:nvPr/>
        </p:nvPicPr>
        <p:blipFill>
          <a:blip r:embed="rId3"/>
          <a:stretch>
            <a:fillRect/>
          </a:stretch>
        </p:blipFill>
        <p:spPr>
          <a:xfrm>
            <a:off x="6406473" y="1138545"/>
            <a:ext cx="5347297" cy="5347297"/>
          </a:xfrm>
          <a:prstGeom prst="rect">
            <a:avLst/>
          </a:prstGeom>
        </p:spPr>
      </p:pic>
    </p:spTree>
    <p:extLst>
      <p:ext uri="{BB962C8B-B14F-4D97-AF65-F5344CB8AC3E}">
        <p14:creationId xmlns:p14="http://schemas.microsoft.com/office/powerpoint/2010/main" val="769350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C48466-89D0-0044-B16F-5EA13E8CE39B}"/>
              </a:ext>
            </a:extLst>
          </p:cNvPr>
          <p:cNvSpPr>
            <a:spLocks noGrp="1"/>
          </p:cNvSpPr>
          <p:nvPr>
            <p:ph type="body" sz="quarter" idx="10"/>
          </p:nvPr>
        </p:nvSpPr>
        <p:spPr/>
        <p:txBody>
          <a:bodyPr/>
          <a:lstStyle/>
          <a:p>
            <a:r>
              <a:rPr lang="en-US"/>
              <a:t>Associated with poultry exposures: 10</a:t>
            </a:r>
          </a:p>
          <a:p>
            <a:pPr lvl="1"/>
            <a:r>
              <a:rPr lang="en-US" sz="2100"/>
              <a:t>April 2022: 1 case reported fatigue while depopulating poultry (CO)</a:t>
            </a:r>
          </a:p>
          <a:p>
            <a:pPr lvl="1"/>
            <a:r>
              <a:rPr lang="en-US" sz="2100"/>
              <a:t>July 2024: 9 cases in poultry workers performing poultry depopulation (CO)</a:t>
            </a:r>
          </a:p>
          <a:p>
            <a:pPr lvl="1"/>
            <a:r>
              <a:rPr lang="en-US" sz="2100"/>
              <a:t>All cases were clinically mild, not hospitalized</a:t>
            </a:r>
          </a:p>
          <a:p>
            <a:r>
              <a:rPr lang="en-US"/>
              <a:t>Associated with dairy cattle exposures: 4 </a:t>
            </a:r>
          </a:p>
          <a:p>
            <a:pPr lvl="1"/>
            <a:r>
              <a:rPr lang="en-US" sz="2100"/>
              <a:t>March -July 2024: 4 cases in dairy farm workers (TX, MI, CO)</a:t>
            </a:r>
          </a:p>
          <a:p>
            <a:pPr lvl="1"/>
            <a:r>
              <a:rPr lang="en-US" sz="2100"/>
              <a:t>All cases were clinically mild, not hospitalized </a:t>
            </a:r>
          </a:p>
          <a:p>
            <a:endParaRPr lang="en-US"/>
          </a:p>
        </p:txBody>
      </p:sp>
      <p:sp>
        <p:nvSpPr>
          <p:cNvPr id="3" name="Text Placeholder 2">
            <a:extLst>
              <a:ext uri="{FF2B5EF4-FFF2-40B4-BE49-F238E27FC236}">
                <a16:creationId xmlns:a16="http://schemas.microsoft.com/office/drawing/2014/main" id="{E55878D4-E944-4FE4-2E05-67FAF2D869AC}"/>
              </a:ext>
            </a:extLst>
          </p:cNvPr>
          <p:cNvSpPr>
            <a:spLocks noGrp="1"/>
          </p:cNvSpPr>
          <p:nvPr>
            <p:ph type="body" sz="quarter" idx="11"/>
          </p:nvPr>
        </p:nvSpPr>
        <p:spPr>
          <a:xfrm>
            <a:off x="402867" y="6165028"/>
            <a:ext cx="10765320" cy="330200"/>
          </a:xfrm>
        </p:spPr>
        <p:txBody>
          <a:bodyPr/>
          <a:lstStyle/>
          <a:p>
            <a:r>
              <a:rPr lang="en-US">
                <a:hlinkClick r:id="rId3"/>
              </a:rPr>
              <a:t>https://www.cdc.gov/bird-flu/situation-summary/index.html</a:t>
            </a:r>
            <a:endParaRPr lang="en-US"/>
          </a:p>
          <a:p>
            <a:endParaRPr lang="en-US"/>
          </a:p>
        </p:txBody>
      </p:sp>
      <p:sp>
        <p:nvSpPr>
          <p:cNvPr id="4" name="Slide Number Placeholder 3">
            <a:extLst>
              <a:ext uri="{FF2B5EF4-FFF2-40B4-BE49-F238E27FC236}">
                <a16:creationId xmlns:a16="http://schemas.microsoft.com/office/drawing/2014/main" id="{018CA998-1C61-12DA-C3A1-5CE21A2DDC9D}"/>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675"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01EC1D1E-B052-3FA2-9A3D-CE4F304C97A8}"/>
              </a:ext>
            </a:extLst>
          </p:cNvPr>
          <p:cNvSpPr>
            <a:spLocks noGrp="1"/>
          </p:cNvSpPr>
          <p:nvPr>
            <p:ph type="title"/>
          </p:nvPr>
        </p:nvSpPr>
        <p:spPr/>
        <p:txBody>
          <a:bodyPr/>
          <a:lstStyle/>
          <a:p>
            <a:r>
              <a:rPr lang="en-US"/>
              <a:t>Human Infections with H5N1 in the US</a:t>
            </a:r>
          </a:p>
        </p:txBody>
      </p:sp>
    </p:spTree>
    <p:extLst>
      <p:ext uri="{BB962C8B-B14F-4D97-AF65-F5344CB8AC3E}">
        <p14:creationId xmlns:p14="http://schemas.microsoft.com/office/powerpoint/2010/main" val="1759808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6D00D-CF66-1587-0EE1-98EDDB321601}"/>
              </a:ext>
            </a:extLst>
          </p:cNvPr>
          <p:cNvSpPr>
            <a:spLocks noGrp="1"/>
          </p:cNvSpPr>
          <p:nvPr>
            <p:ph type="body" sz="quarter" idx="10"/>
          </p:nvPr>
        </p:nvSpPr>
        <p:spPr>
          <a:xfrm>
            <a:off x="627972" y="2284259"/>
            <a:ext cx="4408073" cy="4142629"/>
          </a:xfrm>
        </p:spPr>
        <p:txBody>
          <a:bodyPr/>
          <a:lstStyle/>
          <a:p>
            <a:r>
              <a:rPr lang="en-US"/>
              <a:t>NC DPH released guidance to providers and clinics for enhanced influenza surveillance and testing for novel or variant influenza viruses. Available </a:t>
            </a:r>
            <a:r>
              <a:rPr lang="en-US">
                <a:hlinkClick r:id="rId2"/>
              </a:rPr>
              <a:t>here.</a:t>
            </a:r>
            <a:endParaRPr lang="en-US"/>
          </a:p>
          <a:p>
            <a:r>
              <a:rPr lang="en-US"/>
              <a:t>Help understand the risk to people from H5N1 and assess for genetic changes that could change the risk</a:t>
            </a:r>
          </a:p>
          <a:p>
            <a:endParaRPr lang="en-US"/>
          </a:p>
        </p:txBody>
      </p:sp>
      <p:sp>
        <p:nvSpPr>
          <p:cNvPr id="3" name="Text Placeholder 2">
            <a:extLst>
              <a:ext uri="{FF2B5EF4-FFF2-40B4-BE49-F238E27FC236}">
                <a16:creationId xmlns:a16="http://schemas.microsoft.com/office/drawing/2014/main" id="{A78A20D7-5CB8-9144-6FB6-E2C4AB651267}"/>
              </a:ext>
            </a:extLst>
          </p:cNvPr>
          <p:cNvSpPr>
            <a:spLocks noGrp="1"/>
          </p:cNvSpPr>
          <p:nvPr>
            <p:ph type="body" sz="quarter" idx="11"/>
          </p:nvPr>
        </p:nvSpPr>
        <p:spPr/>
        <p:txBody>
          <a:bodyPr/>
          <a:lstStyle/>
          <a:p>
            <a:r>
              <a:rPr lang="en-US">
                <a:hlinkClick r:id="rId3"/>
              </a:rPr>
              <a:t>https://flu.ncdhhs.gov/HPAI/index.htm</a:t>
            </a:r>
            <a:endParaRPr lang="en-US"/>
          </a:p>
        </p:txBody>
      </p:sp>
      <p:sp>
        <p:nvSpPr>
          <p:cNvPr id="4" name="Slide Number Placeholder 3">
            <a:extLst>
              <a:ext uri="{FF2B5EF4-FFF2-40B4-BE49-F238E27FC236}">
                <a16:creationId xmlns:a16="http://schemas.microsoft.com/office/drawing/2014/main" id="{7C9F27B5-FF36-92E8-060A-E09AC12720C7}"/>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675"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5E73788C-F02D-7697-7F1A-ACDF3377F1F0}"/>
              </a:ext>
            </a:extLst>
          </p:cNvPr>
          <p:cNvSpPr>
            <a:spLocks noGrp="1"/>
          </p:cNvSpPr>
          <p:nvPr>
            <p:ph type="title"/>
          </p:nvPr>
        </p:nvSpPr>
        <p:spPr/>
        <p:txBody>
          <a:bodyPr/>
          <a:lstStyle/>
          <a:p>
            <a:r>
              <a:rPr lang="en-US"/>
              <a:t>Enhanced Surveillance</a:t>
            </a:r>
          </a:p>
        </p:txBody>
      </p:sp>
      <p:pic>
        <p:nvPicPr>
          <p:cNvPr id="6" name="Picture 5">
            <a:extLst>
              <a:ext uri="{FF2B5EF4-FFF2-40B4-BE49-F238E27FC236}">
                <a16:creationId xmlns:a16="http://schemas.microsoft.com/office/drawing/2014/main" id="{6A863ED2-097F-CF11-71F5-E36C6A3734E2}"/>
              </a:ext>
            </a:extLst>
          </p:cNvPr>
          <p:cNvPicPr>
            <a:picLocks noChangeAspect="1"/>
          </p:cNvPicPr>
          <p:nvPr/>
        </p:nvPicPr>
        <p:blipFill>
          <a:blip r:embed="rId4"/>
          <a:stretch>
            <a:fillRect/>
          </a:stretch>
        </p:blipFill>
        <p:spPr>
          <a:xfrm>
            <a:off x="6111903" y="951452"/>
            <a:ext cx="4658895" cy="5652336"/>
          </a:xfrm>
          <a:prstGeom prst="rect">
            <a:avLst/>
          </a:prstGeom>
        </p:spPr>
      </p:pic>
    </p:spTree>
    <p:extLst>
      <p:ext uri="{BB962C8B-B14F-4D97-AF65-F5344CB8AC3E}">
        <p14:creationId xmlns:p14="http://schemas.microsoft.com/office/powerpoint/2010/main" val="753188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B4BA6A-7C48-21F7-9100-22BF5640FEDD}"/>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675"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6F7B548-2AE8-4B75-AAAC-958DC1F02EAD}"/>
              </a:ext>
            </a:extLst>
          </p:cNvPr>
          <p:cNvPicPr>
            <a:picLocks noChangeAspect="1"/>
          </p:cNvPicPr>
          <p:nvPr/>
        </p:nvPicPr>
        <p:blipFill rotWithShape="1">
          <a:blip r:embed="rId2"/>
          <a:srcRect l="67746" t="28112" r="9295" b="21660"/>
          <a:stretch/>
        </p:blipFill>
        <p:spPr>
          <a:xfrm>
            <a:off x="2217345" y="1129225"/>
            <a:ext cx="7757311" cy="5303473"/>
          </a:xfrm>
          <a:prstGeom prst="rect">
            <a:avLst/>
          </a:prstGeom>
        </p:spPr>
      </p:pic>
    </p:spTree>
    <p:extLst>
      <p:ext uri="{BB962C8B-B14F-4D97-AF65-F5344CB8AC3E}">
        <p14:creationId xmlns:p14="http://schemas.microsoft.com/office/powerpoint/2010/main" val="494585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DDBBF2-2794-6427-1726-C0FE95144E1F}"/>
              </a:ext>
            </a:extLst>
          </p:cNvPr>
          <p:cNvSpPr>
            <a:spLocks noGrp="1"/>
          </p:cNvSpPr>
          <p:nvPr>
            <p:ph type="body" sz="quarter" idx="10"/>
          </p:nvPr>
        </p:nvSpPr>
        <p:spPr>
          <a:xfrm>
            <a:off x="564910" y="2141778"/>
            <a:ext cx="4780213" cy="4142629"/>
          </a:xfrm>
        </p:spPr>
        <p:txBody>
          <a:bodyPr/>
          <a:lstStyle/>
          <a:p>
            <a:r>
              <a:rPr lang="en-US">
                <a:hlinkClick r:id="rId2"/>
              </a:rPr>
              <a:t>Aedin’s Law</a:t>
            </a:r>
            <a:r>
              <a:rPr lang="en-US"/>
              <a:t> provides protection to the public while in animal exhibits at agricultural fairs. Animals in public contact. </a:t>
            </a:r>
          </a:p>
          <a:p>
            <a:r>
              <a:rPr lang="en-US"/>
              <a:t>Animals present for show or exhibition (public contact not intended) are not covered by Aedin’s law, but these animals should still be considered in planning and education efforts. </a:t>
            </a:r>
          </a:p>
          <a:p>
            <a:endParaRPr lang="en-US"/>
          </a:p>
        </p:txBody>
      </p:sp>
      <p:sp>
        <p:nvSpPr>
          <p:cNvPr id="3" name="Text Placeholder 2">
            <a:extLst>
              <a:ext uri="{FF2B5EF4-FFF2-40B4-BE49-F238E27FC236}">
                <a16:creationId xmlns:a16="http://schemas.microsoft.com/office/drawing/2014/main" id="{C3E7F418-75D5-3449-2FBD-EA9FBF36410D}"/>
              </a:ext>
            </a:extLst>
          </p:cNvPr>
          <p:cNvSpPr>
            <a:spLocks noGrp="1"/>
          </p:cNvSpPr>
          <p:nvPr>
            <p:ph type="body" sz="quarter" idx="11"/>
          </p:nvPr>
        </p:nvSpPr>
        <p:spPr>
          <a:xfrm>
            <a:off x="1826150" y="6415934"/>
            <a:ext cx="8073990" cy="330200"/>
          </a:xfrm>
        </p:spPr>
        <p:txBody>
          <a:bodyPr/>
          <a:lstStyle/>
          <a:p>
            <a:r>
              <a:rPr lang="en-US">
                <a:hlinkClick r:id="rId3"/>
              </a:rPr>
              <a:t>https://flu.ncdhhs.gov/HPAI/agricultural-fairs.htm</a:t>
            </a:r>
            <a:endParaRPr lang="en-US"/>
          </a:p>
          <a:p>
            <a:r>
              <a:rPr lang="en-US">
                <a:hlinkClick r:id="rId4"/>
              </a:rPr>
              <a:t>https://www.cdc.gov/bird-flu/print-materials/index.html</a:t>
            </a:r>
            <a:endParaRPr lang="en-US"/>
          </a:p>
          <a:p>
            <a:endParaRPr lang="en-US"/>
          </a:p>
        </p:txBody>
      </p:sp>
      <p:sp>
        <p:nvSpPr>
          <p:cNvPr id="4" name="Slide Number Placeholder 3">
            <a:extLst>
              <a:ext uri="{FF2B5EF4-FFF2-40B4-BE49-F238E27FC236}">
                <a16:creationId xmlns:a16="http://schemas.microsoft.com/office/drawing/2014/main" id="{D3F8686F-AB0E-9F5D-0FFA-8FA9B0BDF49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675"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2A61396E-C011-D737-87FB-2BF26CF7D17C}"/>
              </a:ext>
            </a:extLst>
          </p:cNvPr>
          <p:cNvSpPr>
            <a:spLocks noGrp="1"/>
          </p:cNvSpPr>
          <p:nvPr>
            <p:ph type="title"/>
          </p:nvPr>
        </p:nvSpPr>
        <p:spPr/>
        <p:txBody>
          <a:bodyPr/>
          <a:lstStyle/>
          <a:p>
            <a:r>
              <a:rPr lang="en-US"/>
              <a:t>Fair Guidance</a:t>
            </a:r>
          </a:p>
        </p:txBody>
      </p:sp>
      <p:pic>
        <p:nvPicPr>
          <p:cNvPr id="6" name="Picture 5">
            <a:extLst>
              <a:ext uri="{FF2B5EF4-FFF2-40B4-BE49-F238E27FC236}">
                <a16:creationId xmlns:a16="http://schemas.microsoft.com/office/drawing/2014/main" id="{AF0F7084-0B50-6002-E655-4BF803DF6D18}"/>
              </a:ext>
            </a:extLst>
          </p:cNvPr>
          <p:cNvPicPr>
            <a:picLocks noChangeAspect="1"/>
          </p:cNvPicPr>
          <p:nvPr/>
        </p:nvPicPr>
        <p:blipFill>
          <a:blip r:embed="rId5"/>
          <a:stretch>
            <a:fillRect/>
          </a:stretch>
        </p:blipFill>
        <p:spPr>
          <a:xfrm>
            <a:off x="6398775" y="478578"/>
            <a:ext cx="4934026" cy="6379422"/>
          </a:xfrm>
          <a:prstGeom prst="rect">
            <a:avLst/>
          </a:prstGeom>
        </p:spPr>
      </p:pic>
    </p:spTree>
    <p:extLst>
      <p:ext uri="{BB962C8B-B14F-4D97-AF65-F5344CB8AC3E}">
        <p14:creationId xmlns:p14="http://schemas.microsoft.com/office/powerpoint/2010/main" val="2442038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E41E35-451B-8E49-2CE3-3ECE9DBC0686}"/>
              </a:ext>
            </a:extLst>
          </p:cNvPr>
          <p:cNvSpPr>
            <a:spLocks noGrp="1"/>
          </p:cNvSpPr>
          <p:nvPr>
            <p:ph type="body" sz="quarter" idx="10"/>
          </p:nvPr>
        </p:nvSpPr>
        <p:spPr>
          <a:xfrm>
            <a:off x="297763" y="2175584"/>
            <a:ext cx="5307773" cy="4142629"/>
          </a:xfrm>
        </p:spPr>
        <p:txBody>
          <a:bodyPr/>
          <a:lstStyle/>
          <a:p>
            <a:r>
              <a:rPr lang="en-US">
                <a:latin typeface="Arial"/>
                <a:cs typeface="Arial"/>
              </a:rPr>
              <a:t>The Democratic Republic of the Congo (DRC) is having its largest mpox outbreak ever recorded. </a:t>
            </a:r>
          </a:p>
          <a:p>
            <a:r>
              <a:rPr lang="en-US">
                <a:latin typeface="Arial"/>
                <a:cs typeface="Arial"/>
              </a:rPr>
              <a:t>Since January 1, 2023, DRC has reported more than 22,000 suspect mpox cases and more than 1,200 suspected deaths per the CDC.</a:t>
            </a:r>
          </a:p>
          <a:p>
            <a:r>
              <a:rPr lang="en-US">
                <a:latin typeface="Arial"/>
                <a:cs typeface="Arial"/>
              </a:rPr>
              <a:t>Clade I mpox has spread to some neighboring countries. </a:t>
            </a:r>
          </a:p>
          <a:p>
            <a:endParaRPr lang="en-US"/>
          </a:p>
        </p:txBody>
      </p:sp>
      <p:sp>
        <p:nvSpPr>
          <p:cNvPr id="3" name="Text Placeholder 2">
            <a:extLst>
              <a:ext uri="{FF2B5EF4-FFF2-40B4-BE49-F238E27FC236}">
                <a16:creationId xmlns:a16="http://schemas.microsoft.com/office/drawing/2014/main" id="{9EDAB00E-DC36-A49C-8DB5-1DFB89034085}"/>
              </a:ext>
            </a:extLst>
          </p:cNvPr>
          <p:cNvSpPr>
            <a:spLocks noGrp="1"/>
          </p:cNvSpPr>
          <p:nvPr>
            <p:ph type="body" sz="quarter" idx="11"/>
          </p:nvPr>
        </p:nvSpPr>
        <p:spPr/>
        <p:txBody>
          <a:bodyPr/>
          <a:lstStyle/>
          <a:p>
            <a:r>
              <a:rPr lang="en-US">
                <a:hlinkClick r:id="rId2"/>
              </a:rPr>
              <a:t>https://www.cdc.gov/poxvirus/mpox/outbreak/2023-drc.html</a:t>
            </a:r>
            <a:endParaRPr lang="en-US"/>
          </a:p>
        </p:txBody>
      </p:sp>
      <p:sp>
        <p:nvSpPr>
          <p:cNvPr id="4" name="Slide Number Placeholder 3">
            <a:extLst>
              <a:ext uri="{FF2B5EF4-FFF2-40B4-BE49-F238E27FC236}">
                <a16:creationId xmlns:a16="http://schemas.microsoft.com/office/drawing/2014/main" id="{275987BE-DE1F-F647-E466-29740008D02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675"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597DFEE9-B243-085E-A5DF-37A23A046EDE}"/>
              </a:ext>
            </a:extLst>
          </p:cNvPr>
          <p:cNvSpPr>
            <a:spLocks noGrp="1"/>
          </p:cNvSpPr>
          <p:nvPr>
            <p:ph type="title"/>
          </p:nvPr>
        </p:nvSpPr>
        <p:spPr/>
        <p:txBody>
          <a:bodyPr/>
          <a:lstStyle/>
          <a:p>
            <a:r>
              <a:rPr lang="en-US"/>
              <a:t>Clade I Mpox</a:t>
            </a:r>
          </a:p>
        </p:txBody>
      </p:sp>
      <p:pic>
        <p:nvPicPr>
          <p:cNvPr id="7" name="Picture 6">
            <a:extLst>
              <a:ext uri="{FF2B5EF4-FFF2-40B4-BE49-F238E27FC236}">
                <a16:creationId xmlns:a16="http://schemas.microsoft.com/office/drawing/2014/main" id="{FFA1B64F-6A1D-A789-166A-44D2B0089913}"/>
              </a:ext>
            </a:extLst>
          </p:cNvPr>
          <p:cNvPicPr>
            <a:picLocks noChangeAspect="1"/>
          </p:cNvPicPr>
          <p:nvPr/>
        </p:nvPicPr>
        <p:blipFill rotWithShape="1">
          <a:blip r:embed="rId3"/>
          <a:srcRect l="1410" r="1844"/>
          <a:stretch/>
        </p:blipFill>
        <p:spPr>
          <a:xfrm>
            <a:off x="5864772" y="1119221"/>
            <a:ext cx="6029465" cy="5394499"/>
          </a:xfrm>
          <a:prstGeom prst="rect">
            <a:avLst/>
          </a:prstGeom>
        </p:spPr>
      </p:pic>
    </p:spTree>
    <p:extLst>
      <p:ext uri="{BB962C8B-B14F-4D97-AF65-F5344CB8AC3E}">
        <p14:creationId xmlns:p14="http://schemas.microsoft.com/office/powerpoint/2010/main" val="2272052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AC0E69-172B-F71F-2165-6E6B2EBB52A1}"/>
              </a:ext>
            </a:extLst>
          </p:cNvPr>
          <p:cNvSpPr>
            <a:spLocks noGrp="1"/>
          </p:cNvSpPr>
          <p:nvPr>
            <p:ph type="body" sz="quarter" idx="10"/>
          </p:nvPr>
        </p:nvSpPr>
        <p:spPr/>
        <p:txBody>
          <a:bodyPr/>
          <a:lstStyle/>
          <a:p>
            <a:r>
              <a:rPr lang="en-US" sz="2400"/>
              <a:t>Clade I has previously been observed to be more transmissible and cause more severe illness than Clade II (US MPXV outbreak is Clade IIb). </a:t>
            </a:r>
          </a:p>
          <a:p>
            <a:r>
              <a:rPr lang="en-US" sz="2400"/>
              <a:t>Ask patients with suspected MPXV infection about:</a:t>
            </a:r>
          </a:p>
          <a:p>
            <a:pPr lvl="1"/>
            <a:r>
              <a:rPr lang="en-US" sz="2400"/>
              <a:t>Travel to DRC </a:t>
            </a:r>
          </a:p>
          <a:p>
            <a:pPr lvl="1"/>
            <a:r>
              <a:rPr lang="en-US" sz="2400"/>
              <a:t>Travel to countries neighboring DRC </a:t>
            </a:r>
          </a:p>
          <a:p>
            <a:pPr lvl="1"/>
            <a:r>
              <a:rPr lang="en-US" sz="2400"/>
              <a:t>Close contact with someone with such recent travel</a:t>
            </a:r>
          </a:p>
          <a:p>
            <a:r>
              <a:rPr lang="en-US" sz="2400" kern="0">
                <a:ea typeface="Calibri" panose="020F0502020204030204" pitchFamily="34" charset="0"/>
              </a:rPr>
              <a:t>C</a:t>
            </a:r>
            <a:r>
              <a:rPr lang="en-US" sz="2400" kern="0">
                <a:effectLst/>
                <a:ea typeface="Calibri" panose="020F0502020204030204" pitchFamily="34" charset="0"/>
              </a:rPr>
              <a:t>ontact the Communicable Disease Branch epidemiologist on call at 919-733-3419 with any questions</a:t>
            </a:r>
            <a:endParaRPr lang="en-US" sz="2400"/>
          </a:p>
          <a:p>
            <a:endParaRPr lang="en-US"/>
          </a:p>
        </p:txBody>
      </p:sp>
      <p:sp>
        <p:nvSpPr>
          <p:cNvPr id="3" name="Text Placeholder 2">
            <a:extLst>
              <a:ext uri="{FF2B5EF4-FFF2-40B4-BE49-F238E27FC236}">
                <a16:creationId xmlns:a16="http://schemas.microsoft.com/office/drawing/2014/main" id="{D986409A-75F4-0E2D-81BB-90F4C5C37D6A}"/>
              </a:ext>
            </a:extLst>
          </p:cNvPr>
          <p:cNvSpPr>
            <a:spLocks noGrp="1"/>
          </p:cNvSpPr>
          <p:nvPr>
            <p:ph type="body" sz="quarter" idx="11"/>
          </p:nvPr>
        </p:nvSpPr>
        <p:spPr/>
        <p:txBody>
          <a:bodyPr/>
          <a:lstStyle/>
          <a:p>
            <a:r>
              <a:rPr lang="en-US">
                <a:hlinkClick r:id="rId2"/>
              </a:rPr>
              <a:t>https://epi.dph.ncdhhs.gov/cd/lhds/manuals/cd/monkeypox.html</a:t>
            </a:r>
            <a:endParaRPr lang="en-US"/>
          </a:p>
          <a:p>
            <a:endParaRPr lang="en-US"/>
          </a:p>
        </p:txBody>
      </p:sp>
      <p:sp>
        <p:nvSpPr>
          <p:cNvPr id="4" name="Slide Number Placeholder 3">
            <a:extLst>
              <a:ext uri="{FF2B5EF4-FFF2-40B4-BE49-F238E27FC236}">
                <a16:creationId xmlns:a16="http://schemas.microsoft.com/office/drawing/2014/main" id="{90C1ABF9-81A8-440E-69D4-1F325A89F68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675"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556EC33-625D-0455-42A4-D1D1AE366FDF}"/>
              </a:ext>
            </a:extLst>
          </p:cNvPr>
          <p:cNvSpPr>
            <a:spLocks noGrp="1"/>
          </p:cNvSpPr>
          <p:nvPr>
            <p:ph type="title"/>
          </p:nvPr>
        </p:nvSpPr>
        <p:spPr/>
        <p:txBody>
          <a:bodyPr/>
          <a:lstStyle/>
          <a:p>
            <a:r>
              <a:rPr lang="en-US"/>
              <a:t>Clade I Mpox</a:t>
            </a:r>
          </a:p>
        </p:txBody>
      </p:sp>
    </p:spTree>
    <p:extLst>
      <p:ext uri="{BB962C8B-B14F-4D97-AF65-F5344CB8AC3E}">
        <p14:creationId xmlns:p14="http://schemas.microsoft.com/office/powerpoint/2010/main" val="3383446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684582-B948-D795-81A2-E512544EE40D}"/>
              </a:ext>
            </a:extLst>
          </p:cNvPr>
          <p:cNvSpPr>
            <a:spLocks noGrp="1"/>
          </p:cNvSpPr>
          <p:nvPr>
            <p:ph type="body" sz="quarter" idx="10"/>
          </p:nvPr>
        </p:nvSpPr>
        <p:spPr/>
        <p:txBody>
          <a:bodyPr/>
          <a:lstStyle/>
          <a:p>
            <a:r>
              <a:rPr lang="en-US" sz="2400"/>
              <a:t>If two or more cases or suspected cases of a communicable disease are connected by person, place and time then investigate for a possible cluster or outbreak</a:t>
            </a:r>
          </a:p>
          <a:p>
            <a:r>
              <a:rPr lang="en-US" sz="2400"/>
              <a:t>COVID-19 clusters in schools are reportable:</a:t>
            </a:r>
          </a:p>
          <a:p>
            <a:pPr lvl="1"/>
            <a:r>
              <a:rPr lang="en-US" sz="2400"/>
              <a:t>Five or more cases of COVID-19 within 7 days with evidence of epidemiologic linkage between cases OR</a:t>
            </a:r>
          </a:p>
          <a:p>
            <a:pPr lvl="1"/>
            <a:r>
              <a:rPr lang="en-US" sz="2400"/>
              <a:t>Fifteen or more cases of COVID-19 within 7 days associated with the same setting or facility in the absence of specific information about epidemiologic linkage.</a:t>
            </a:r>
          </a:p>
          <a:p>
            <a:endParaRPr lang="en-US"/>
          </a:p>
        </p:txBody>
      </p:sp>
      <p:sp>
        <p:nvSpPr>
          <p:cNvPr id="3" name="Text Placeholder 2">
            <a:extLst>
              <a:ext uri="{FF2B5EF4-FFF2-40B4-BE49-F238E27FC236}">
                <a16:creationId xmlns:a16="http://schemas.microsoft.com/office/drawing/2014/main" id="{548134E9-483D-7780-68F6-31CBB980F738}"/>
              </a:ext>
            </a:extLst>
          </p:cNvPr>
          <p:cNvSpPr>
            <a:spLocks noGrp="1"/>
          </p:cNvSpPr>
          <p:nvPr>
            <p:ph type="body" sz="quarter" idx="11"/>
          </p:nvPr>
        </p:nvSpPr>
        <p:spPr/>
        <p:txBody>
          <a:bodyPr/>
          <a:lstStyle/>
          <a:p>
            <a:endParaRPr lang="en-US"/>
          </a:p>
        </p:txBody>
      </p:sp>
      <p:sp>
        <p:nvSpPr>
          <p:cNvPr id="4" name="Slide Number Placeholder 3">
            <a:extLst>
              <a:ext uri="{FF2B5EF4-FFF2-40B4-BE49-F238E27FC236}">
                <a16:creationId xmlns:a16="http://schemas.microsoft.com/office/drawing/2014/main" id="{2E803C5F-9FDF-5132-3B78-F1376B02AD3B}"/>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675"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D8E97A3F-BDCC-7D79-A9BF-8A2041F0BA27}"/>
              </a:ext>
            </a:extLst>
          </p:cNvPr>
          <p:cNvSpPr>
            <a:spLocks noGrp="1"/>
          </p:cNvSpPr>
          <p:nvPr>
            <p:ph type="title"/>
          </p:nvPr>
        </p:nvSpPr>
        <p:spPr/>
        <p:txBody>
          <a:bodyPr/>
          <a:lstStyle/>
          <a:p>
            <a:r>
              <a:rPr lang="en-US"/>
              <a:t>Back to School</a:t>
            </a:r>
          </a:p>
        </p:txBody>
      </p:sp>
    </p:spTree>
    <p:extLst>
      <p:ext uri="{BB962C8B-B14F-4D97-AF65-F5344CB8AC3E}">
        <p14:creationId xmlns:p14="http://schemas.microsoft.com/office/powerpoint/2010/main" val="155408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597C-8DC9-D055-F433-D660A8F20E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DC4A8-7E0F-DB4B-F543-064D5CE5C0E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11F27F3A-B3E9-41ED-AF8F-A365F10BB65F}" type="slidenum">
              <a:rPr lang="en-US" sz="1200" smtClean="0">
                <a:solidFill>
                  <a:schemeClr val="tx1">
                    <a:tint val="75000"/>
                  </a:schemeClr>
                </a:solidFill>
                <a:latin typeface="+mn-lt"/>
                <a:cs typeface="+mn-cs"/>
              </a:rPr>
              <a:pPr>
                <a:spcAft>
                  <a:spcPts val="600"/>
                </a:spcAft>
              </a:pPr>
              <a:t>19</a:t>
            </a:fld>
            <a:endParaRPr lang="en-US" sz="1200">
              <a:solidFill>
                <a:schemeClr val="tx1">
                  <a:tint val="75000"/>
                </a:schemeClr>
              </a:solidFill>
              <a:latin typeface="+mn-lt"/>
              <a:cs typeface="+mn-cs"/>
            </a:endParaRPr>
          </a:p>
        </p:txBody>
      </p:sp>
      <p:graphicFrame>
        <p:nvGraphicFramePr>
          <p:cNvPr id="3" name="Table 2">
            <a:extLst>
              <a:ext uri="{FF2B5EF4-FFF2-40B4-BE49-F238E27FC236}">
                <a16:creationId xmlns:a16="http://schemas.microsoft.com/office/drawing/2014/main" id="{3FB06B9A-3611-1A46-7596-3BBD08A6CFB8}"/>
              </a:ext>
            </a:extLst>
          </p:cNvPr>
          <p:cNvGraphicFramePr>
            <a:graphicFrameLocks noGrp="1"/>
          </p:cNvGraphicFramePr>
          <p:nvPr>
            <p:extLst>
              <p:ext uri="{D42A27DB-BD31-4B8C-83A1-F6EECF244321}">
                <p14:modId xmlns:p14="http://schemas.microsoft.com/office/powerpoint/2010/main" val="655866053"/>
              </p:ext>
            </p:extLst>
          </p:nvPr>
        </p:nvGraphicFramePr>
        <p:xfrm>
          <a:off x="1015340" y="643467"/>
          <a:ext cx="10169645" cy="5368416"/>
        </p:xfrm>
        <a:graphic>
          <a:graphicData uri="http://schemas.openxmlformats.org/drawingml/2006/table">
            <a:tbl>
              <a:tblPr firstRow="1" firstCol="1" bandRow="1">
                <a:noFill/>
                <a:tableStyleId>{5C22544A-7EE6-4342-B048-85BDC9FD1C3A}</a:tableStyleId>
              </a:tblPr>
              <a:tblGrid>
                <a:gridCol w="3342904">
                  <a:extLst>
                    <a:ext uri="{9D8B030D-6E8A-4147-A177-3AD203B41FA5}">
                      <a16:colId xmlns:a16="http://schemas.microsoft.com/office/drawing/2014/main" val="57136339"/>
                    </a:ext>
                  </a:extLst>
                </a:gridCol>
                <a:gridCol w="6826741">
                  <a:extLst>
                    <a:ext uri="{9D8B030D-6E8A-4147-A177-3AD203B41FA5}">
                      <a16:colId xmlns:a16="http://schemas.microsoft.com/office/drawing/2014/main" val="3013123438"/>
                    </a:ext>
                  </a:extLst>
                </a:gridCol>
              </a:tblGrid>
              <a:tr h="716952">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Opening Remarks</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solidFill>
                      <a:srgbClr val="EAEAEA"/>
                    </a:solidFill>
                  </a:tcPr>
                </a:tc>
                <a:tc>
                  <a:txBody>
                    <a:bodyPr/>
                    <a:lstStyle/>
                    <a:p>
                      <a:pPr marL="0" marR="0">
                        <a:spcBef>
                          <a:spcPts val="600"/>
                        </a:spcBef>
                        <a:spcAft>
                          <a:spcPts val="600"/>
                        </a:spcAft>
                      </a:pPr>
                      <a:r>
                        <a:rPr lang="en-US" sz="1300" b="1" cap="none" spc="0" dirty="0">
                          <a:solidFill>
                            <a:schemeClr val="tx1"/>
                          </a:solidFill>
                          <a:effectLst/>
                        </a:rPr>
                        <a:t>Stacie Turpin Saunders, MPH </a:t>
                      </a:r>
                    </a:p>
                    <a:p>
                      <a:pPr marL="0" marR="0">
                        <a:spcBef>
                          <a:spcPts val="600"/>
                        </a:spcBef>
                        <a:spcAft>
                          <a:spcPts val="600"/>
                        </a:spcAft>
                      </a:pPr>
                      <a:r>
                        <a:rPr lang="en-US" sz="1300" b="0" cap="none" spc="0" dirty="0">
                          <a:solidFill>
                            <a:schemeClr val="tx1"/>
                          </a:solidFill>
                          <a:effectLst/>
                        </a:rPr>
                        <a:t>Deputy Director/Section Chief, Local and Community Support</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solidFill>
                      <a:srgbClr val="EAEAEA"/>
                    </a:solidFill>
                  </a:tcPr>
                </a:tc>
                <a:extLst>
                  <a:ext uri="{0D108BD9-81ED-4DB2-BD59-A6C34878D82A}">
                    <a16:rowId xmlns:a16="http://schemas.microsoft.com/office/drawing/2014/main" val="285649305"/>
                  </a:ext>
                </a:extLst>
              </a:tr>
              <a:tr h="716952">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Epi Section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0" marR="0">
                        <a:spcBef>
                          <a:spcPts val="600"/>
                        </a:spcBef>
                        <a:spcAft>
                          <a:spcPts val="600"/>
                        </a:spcAft>
                      </a:pPr>
                      <a:r>
                        <a:rPr lang="en-US" sz="1300" b="1" cap="none" spc="0" dirty="0">
                          <a:solidFill>
                            <a:schemeClr val="tx1"/>
                          </a:solidFill>
                          <a:effectLst/>
                        </a:rPr>
                        <a:t>Zack Moore, MD, MPH: </a:t>
                      </a:r>
                    </a:p>
                    <a:p>
                      <a:pPr marL="0" marR="0">
                        <a:spcBef>
                          <a:spcPts val="600"/>
                        </a:spcBef>
                        <a:spcAft>
                          <a:spcPts val="600"/>
                        </a:spcAft>
                      </a:pPr>
                      <a:r>
                        <a:rPr lang="en-US" sz="1300" cap="none" spc="0" dirty="0">
                          <a:solidFill>
                            <a:schemeClr val="tx1"/>
                          </a:solidFill>
                          <a:effectLst/>
                        </a:rPr>
                        <a:t>State Epidemiologist and Epidemiology Section Chief </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3858948224"/>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MCU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pPr marL="0" marR="0">
                        <a:spcBef>
                          <a:spcPts val="600"/>
                        </a:spcBef>
                        <a:spcAft>
                          <a:spcPts val="600"/>
                        </a:spcAft>
                      </a:pPr>
                      <a:r>
                        <a:rPr lang="en-US" sz="1200" b="1" cap="none" spc="0" dirty="0">
                          <a:solidFill>
                            <a:schemeClr val="tx1"/>
                          </a:solidFill>
                          <a:effectLst/>
                        </a:rPr>
                        <a:t>Erica Wilson, MD, MPH: </a:t>
                      </a:r>
                    </a:p>
                    <a:p>
                      <a:pPr marL="0" marR="0">
                        <a:spcBef>
                          <a:spcPts val="600"/>
                        </a:spcBef>
                        <a:spcAft>
                          <a:spcPts val="600"/>
                        </a:spcAft>
                      </a:pPr>
                      <a:r>
                        <a:rPr lang="en-US" sz="1200" cap="none" spc="0" dirty="0">
                          <a:solidFill>
                            <a:schemeClr val="tx1"/>
                          </a:solidFill>
                          <a:effectLst/>
                        </a:rPr>
                        <a:t>Medical Director, Medical Consultation Unit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2233242866"/>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Respiratory and MPOX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Emma Doran, MD MPH</a:t>
                      </a:r>
                    </a:p>
                    <a:p>
                      <a:endPar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Medical Director, Vaccine Preventable and Respiratory Diseases</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667481771"/>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Vaccine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75BDA7"/>
                    </a:solidFill>
                  </a:tcPr>
                </a:tc>
                <a:tc>
                  <a:txBody>
                    <a:bodyPr/>
                    <a:lstStyle/>
                    <a:p>
                      <a:r>
                        <a:rPr lang="en-US" sz="1200" b="1" kern="1200" dirty="0">
                          <a:solidFill>
                            <a:schemeClr val="dk1"/>
                          </a:solidFill>
                          <a:effectLst/>
                          <a:latin typeface="+mn-lt"/>
                          <a:ea typeface="+mn-ea"/>
                          <a:cs typeface="+mn-cs"/>
                        </a:rPr>
                        <a:t>Elizabeth Draper, RN, CPHN</a:t>
                      </a:r>
                    </a:p>
                    <a:p>
                      <a:endParaRPr lang="en-US" sz="1200" kern="1200" dirty="0">
                        <a:solidFill>
                          <a:schemeClr val="dk1"/>
                        </a:solidFill>
                        <a:effectLst/>
                        <a:latin typeface="+mn-lt"/>
                        <a:ea typeface="+mn-ea"/>
                        <a:cs typeface="+mn-cs"/>
                      </a:endParaRPr>
                    </a:p>
                    <a:p>
                      <a:r>
                        <a:rPr lang="en-US" sz="1200" kern="1200" dirty="0">
                          <a:solidFill>
                            <a:schemeClr val="dk1"/>
                          </a:solidFill>
                          <a:effectLst/>
                          <a:latin typeface="+mn-lt"/>
                          <a:ea typeface="+mn-ea"/>
                          <a:cs typeface="+mn-cs"/>
                        </a:rPr>
                        <a:t>Immunization Nurse Consultant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75BDA7"/>
                    </a:solidFill>
                  </a:tcPr>
                </a:tc>
                <a:extLst>
                  <a:ext uri="{0D108BD9-81ED-4DB2-BD59-A6C34878D82A}">
                    <a16:rowId xmlns:a16="http://schemas.microsoft.com/office/drawing/2014/main" val="818157556"/>
                  </a:ext>
                </a:extLst>
              </a:tr>
              <a:tr h="161065">
                <a:tc>
                  <a:txBody>
                    <a:bodyPr/>
                    <a:lstStyle/>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Therapeutics Update</a:t>
                      </a:r>
                    </a:p>
                    <a:p>
                      <a:pPr marL="0" marR="0">
                        <a:lnSpc>
                          <a:spcPct val="107000"/>
                        </a:lnSpc>
                        <a:spcBef>
                          <a:spcPts val="600"/>
                        </a:spcBef>
                        <a:spcAft>
                          <a:spcPts val="600"/>
                        </a:spcAft>
                        <a:tabLst>
                          <a:tab pos="1485900" algn="l"/>
                        </a:tabLst>
                      </a:pP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Tim Davis, PharmD</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PMP</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p>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Medical Countermeasures Coordinator</a:t>
                      </a:r>
                    </a:p>
                    <a:p>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680842789"/>
                  </a:ext>
                </a:extLst>
              </a:tr>
              <a:tr h="0">
                <a:tc>
                  <a:txBody>
                    <a:bodyPr/>
                    <a:lstStyle/>
                    <a:p>
                      <a:pPr marL="0" marR="0">
                        <a:spcBef>
                          <a:spcPts val="600"/>
                        </a:spcBef>
                        <a:spcAft>
                          <a:spcPts val="600"/>
                        </a:spcAft>
                      </a:pPr>
                      <a:r>
                        <a:rPr lang="en-US" sz="1300" b="1" cap="none" spc="0" dirty="0">
                          <a:solidFill>
                            <a:schemeClr val="tx1"/>
                          </a:solidFill>
                          <a:effectLst/>
                        </a:rPr>
                        <a:t>NC EDSS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pPr marL="0" marR="0">
                        <a:spcBef>
                          <a:spcPts val="600"/>
                        </a:spcBef>
                        <a:spcAft>
                          <a:spcPts val="600"/>
                        </a:spcAft>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Jennifer Stewart, MS</a:t>
                      </a:r>
                    </a:p>
                    <a:p>
                      <a:pPr marL="0" marR="0" lvl="0" indent="0" algn="l" defTabSz="685800" rtl="0" eaLnBrk="1" fontAlgn="auto" latinLnBrk="0" hangingPunct="1">
                        <a:lnSpc>
                          <a:spcPct val="100000"/>
                        </a:lnSpc>
                        <a:spcBef>
                          <a:spcPts val="600"/>
                        </a:spcBef>
                        <a:spcAft>
                          <a:spcPts val="600"/>
                        </a:spcAft>
                        <a:buClrTx/>
                        <a:buSzTx/>
                        <a:buFontTx/>
                        <a:buNone/>
                        <a:tabLst/>
                        <a:defRPr/>
                      </a:pPr>
                      <a:r>
                        <a:rPr lang="en-US" sz="1200" b="0" cap="none" spc="0" dirty="0">
                          <a:solidFill>
                            <a:schemeClr val="tx1"/>
                          </a:solidFill>
                          <a:effectLst/>
                        </a:rPr>
                        <a:t>Surveillance Systems Unit Manager</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3586688657"/>
                  </a:ext>
                </a:extLst>
              </a:tr>
              <a:tr h="364353">
                <a:tc>
                  <a:txBody>
                    <a:bodyPr/>
                    <a:lstStyle/>
                    <a:p>
                      <a:pPr marL="0" marR="0">
                        <a:lnSpc>
                          <a:spcPct val="107000"/>
                        </a:lnSpc>
                        <a:spcBef>
                          <a:spcPts val="600"/>
                        </a:spcBef>
                        <a:spcAft>
                          <a:spcPts val="600"/>
                        </a:spcAft>
                      </a:pPr>
                      <a:r>
                        <a:rPr lang="en-US" sz="1300" b="1" cap="none" spc="0" dirty="0">
                          <a:solidFill>
                            <a:schemeClr val="tx1"/>
                          </a:solidFill>
                          <a:effectLst/>
                        </a:rPr>
                        <a:t>Question &amp; Answer Session</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600"/>
                        </a:spcBef>
                        <a:spcAft>
                          <a:spcPts val="600"/>
                        </a:spcAft>
                      </a:pPr>
                      <a:r>
                        <a:rPr lang="en-US" sz="1300" cap="none" spc="0" dirty="0">
                          <a:solidFill>
                            <a:schemeClr val="tx1"/>
                          </a:solidFill>
                          <a:effectLst/>
                        </a:rPr>
                        <a:t>Open for Questions — Please use the Zoom Q&amp;A function</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104886011"/>
                  </a:ext>
                </a:extLst>
              </a:tr>
            </a:tbl>
          </a:graphicData>
        </a:graphic>
      </p:graphicFrame>
      <p:sp>
        <p:nvSpPr>
          <p:cNvPr id="4" name="TextBox 3">
            <a:extLst>
              <a:ext uri="{FF2B5EF4-FFF2-40B4-BE49-F238E27FC236}">
                <a16:creationId xmlns:a16="http://schemas.microsoft.com/office/drawing/2014/main" id="{1C39A9EA-2255-A5A5-1E92-2B2DCF241E26}"/>
              </a:ext>
            </a:extLst>
          </p:cNvPr>
          <p:cNvSpPr txBox="1"/>
          <p:nvPr/>
        </p:nvSpPr>
        <p:spPr>
          <a:xfrm>
            <a:off x="5369219" y="22235"/>
            <a:ext cx="1572757" cy="584775"/>
          </a:xfrm>
          <a:prstGeom prst="rect">
            <a:avLst/>
          </a:prstGeom>
          <a:noFill/>
        </p:spPr>
        <p:txBody>
          <a:bodyPr wrap="square" rtlCol="0">
            <a:spAutoFit/>
          </a:bodyPr>
          <a:lstStyle/>
          <a:p>
            <a:r>
              <a:rPr lang="en-US" sz="3200" b="1" dirty="0">
                <a:latin typeface="Franklin Gothic Book" panose="020B0503020102020204" pitchFamily="34" charset="0"/>
              </a:rPr>
              <a:t>Agenda</a:t>
            </a:r>
          </a:p>
        </p:txBody>
      </p:sp>
    </p:spTree>
    <p:extLst>
      <p:ext uri="{BB962C8B-B14F-4D97-AF65-F5344CB8AC3E}">
        <p14:creationId xmlns:p14="http://schemas.microsoft.com/office/powerpoint/2010/main" val="3400128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597C-8DC9-D055-F433-D660A8F20E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DC4A8-7E0F-DB4B-F543-064D5CE5C0E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11F27F3A-B3E9-41ED-AF8F-A365F10BB65F}" type="slidenum">
              <a:rPr lang="en-US" sz="1200" smtClean="0">
                <a:solidFill>
                  <a:schemeClr val="tx1">
                    <a:tint val="75000"/>
                  </a:schemeClr>
                </a:solidFill>
                <a:latin typeface="+mn-lt"/>
                <a:cs typeface="+mn-cs"/>
              </a:rPr>
              <a:pPr>
                <a:spcAft>
                  <a:spcPts val="600"/>
                </a:spcAft>
              </a:pPr>
              <a:t>2</a:t>
            </a:fld>
            <a:endParaRPr lang="en-US" sz="1200">
              <a:solidFill>
                <a:schemeClr val="tx1">
                  <a:tint val="75000"/>
                </a:schemeClr>
              </a:solidFill>
              <a:latin typeface="+mn-lt"/>
              <a:cs typeface="+mn-cs"/>
            </a:endParaRPr>
          </a:p>
        </p:txBody>
      </p:sp>
      <p:graphicFrame>
        <p:nvGraphicFramePr>
          <p:cNvPr id="3" name="Table 2">
            <a:extLst>
              <a:ext uri="{FF2B5EF4-FFF2-40B4-BE49-F238E27FC236}">
                <a16:creationId xmlns:a16="http://schemas.microsoft.com/office/drawing/2014/main" id="{3FB06B9A-3611-1A46-7596-3BBD08A6CFB8}"/>
              </a:ext>
            </a:extLst>
          </p:cNvPr>
          <p:cNvGraphicFramePr>
            <a:graphicFrameLocks noGrp="1"/>
          </p:cNvGraphicFramePr>
          <p:nvPr>
            <p:extLst>
              <p:ext uri="{D42A27DB-BD31-4B8C-83A1-F6EECF244321}">
                <p14:modId xmlns:p14="http://schemas.microsoft.com/office/powerpoint/2010/main" val="830258125"/>
              </p:ext>
            </p:extLst>
          </p:nvPr>
        </p:nvGraphicFramePr>
        <p:xfrm>
          <a:off x="1015340" y="643467"/>
          <a:ext cx="10169645" cy="5368416"/>
        </p:xfrm>
        <a:graphic>
          <a:graphicData uri="http://schemas.openxmlformats.org/drawingml/2006/table">
            <a:tbl>
              <a:tblPr firstRow="1" firstCol="1" bandRow="1">
                <a:noFill/>
                <a:tableStyleId>{5C22544A-7EE6-4342-B048-85BDC9FD1C3A}</a:tableStyleId>
              </a:tblPr>
              <a:tblGrid>
                <a:gridCol w="3342904">
                  <a:extLst>
                    <a:ext uri="{9D8B030D-6E8A-4147-A177-3AD203B41FA5}">
                      <a16:colId xmlns:a16="http://schemas.microsoft.com/office/drawing/2014/main" val="57136339"/>
                    </a:ext>
                  </a:extLst>
                </a:gridCol>
                <a:gridCol w="6826741">
                  <a:extLst>
                    <a:ext uri="{9D8B030D-6E8A-4147-A177-3AD203B41FA5}">
                      <a16:colId xmlns:a16="http://schemas.microsoft.com/office/drawing/2014/main" val="3013123438"/>
                    </a:ext>
                  </a:extLst>
                </a:gridCol>
              </a:tblGrid>
              <a:tr h="716952">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Opening Remarks</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solidFill>
                      <a:srgbClr val="75BDA7"/>
                    </a:solidFill>
                  </a:tcPr>
                </a:tc>
                <a:tc>
                  <a:txBody>
                    <a:bodyPr/>
                    <a:lstStyle/>
                    <a:p>
                      <a:pPr marL="0" marR="0">
                        <a:spcBef>
                          <a:spcPts val="600"/>
                        </a:spcBef>
                        <a:spcAft>
                          <a:spcPts val="600"/>
                        </a:spcAft>
                      </a:pPr>
                      <a:r>
                        <a:rPr lang="en-US" sz="1300" b="1" cap="none" spc="0" dirty="0">
                          <a:solidFill>
                            <a:schemeClr val="tx1"/>
                          </a:solidFill>
                          <a:effectLst/>
                        </a:rPr>
                        <a:t>Stacie Turpin Saunders, MPH </a:t>
                      </a:r>
                    </a:p>
                    <a:p>
                      <a:pPr marL="0" marR="0">
                        <a:spcBef>
                          <a:spcPts val="600"/>
                        </a:spcBef>
                        <a:spcAft>
                          <a:spcPts val="600"/>
                        </a:spcAft>
                      </a:pPr>
                      <a:r>
                        <a:rPr lang="en-US" sz="1300" b="0" cap="none" spc="0" dirty="0">
                          <a:solidFill>
                            <a:schemeClr val="tx1"/>
                          </a:solidFill>
                          <a:effectLst/>
                        </a:rPr>
                        <a:t>Deputy Director/Section Chief, Local and Community Support</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solidFill>
                      <a:srgbClr val="75BDA7"/>
                    </a:solidFill>
                  </a:tcPr>
                </a:tc>
                <a:extLst>
                  <a:ext uri="{0D108BD9-81ED-4DB2-BD59-A6C34878D82A}">
                    <a16:rowId xmlns:a16="http://schemas.microsoft.com/office/drawing/2014/main" val="285649305"/>
                  </a:ext>
                </a:extLst>
              </a:tr>
              <a:tr h="716952">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Epi Section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0" marR="0">
                        <a:spcBef>
                          <a:spcPts val="600"/>
                        </a:spcBef>
                        <a:spcAft>
                          <a:spcPts val="600"/>
                        </a:spcAft>
                      </a:pPr>
                      <a:r>
                        <a:rPr lang="en-US" sz="1300" b="1" cap="none" spc="0" dirty="0">
                          <a:solidFill>
                            <a:schemeClr val="tx1"/>
                          </a:solidFill>
                          <a:effectLst/>
                        </a:rPr>
                        <a:t>Zack Moore, MD, MPH: </a:t>
                      </a:r>
                    </a:p>
                    <a:p>
                      <a:pPr marL="0" marR="0">
                        <a:spcBef>
                          <a:spcPts val="600"/>
                        </a:spcBef>
                        <a:spcAft>
                          <a:spcPts val="600"/>
                        </a:spcAft>
                      </a:pPr>
                      <a:r>
                        <a:rPr lang="en-US" sz="1300" cap="none" spc="0" dirty="0">
                          <a:solidFill>
                            <a:schemeClr val="tx1"/>
                          </a:solidFill>
                          <a:effectLst/>
                        </a:rPr>
                        <a:t>State Epidemiologist and Epidemiology Section Chief </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3858948224"/>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MCU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pPr marL="0" marR="0">
                        <a:spcBef>
                          <a:spcPts val="600"/>
                        </a:spcBef>
                        <a:spcAft>
                          <a:spcPts val="600"/>
                        </a:spcAft>
                      </a:pPr>
                      <a:r>
                        <a:rPr lang="en-US" sz="1200" b="1" cap="none" spc="0" dirty="0">
                          <a:solidFill>
                            <a:schemeClr val="tx1"/>
                          </a:solidFill>
                          <a:effectLst/>
                        </a:rPr>
                        <a:t>Erica Wilson, MD, MPH: </a:t>
                      </a:r>
                    </a:p>
                    <a:p>
                      <a:pPr marL="0" marR="0">
                        <a:spcBef>
                          <a:spcPts val="600"/>
                        </a:spcBef>
                        <a:spcAft>
                          <a:spcPts val="600"/>
                        </a:spcAft>
                      </a:pPr>
                      <a:r>
                        <a:rPr lang="en-US" sz="1200" cap="none" spc="0" dirty="0">
                          <a:solidFill>
                            <a:schemeClr val="tx1"/>
                          </a:solidFill>
                          <a:effectLst/>
                        </a:rPr>
                        <a:t>Medical Director, Medical Consultation Unit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2233242866"/>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Respiratory and MPOX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Emma Doran, MD MPH</a:t>
                      </a:r>
                    </a:p>
                    <a:p>
                      <a:endPar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Medical Director, Vaccine Preventable and Respiratory Diseases</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667481771"/>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Vaccine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r>
                        <a:rPr lang="en-US" sz="1200" b="1" kern="1200" dirty="0">
                          <a:solidFill>
                            <a:schemeClr val="dk1"/>
                          </a:solidFill>
                          <a:effectLst/>
                          <a:latin typeface="+mn-lt"/>
                          <a:ea typeface="+mn-ea"/>
                          <a:cs typeface="+mn-cs"/>
                        </a:rPr>
                        <a:t>Elizabeth Draper, RN, CPHN</a:t>
                      </a:r>
                    </a:p>
                    <a:p>
                      <a:endParaRPr lang="en-US" sz="1200" kern="1200" dirty="0">
                        <a:solidFill>
                          <a:schemeClr val="dk1"/>
                        </a:solidFill>
                        <a:effectLst/>
                        <a:latin typeface="+mn-lt"/>
                        <a:ea typeface="+mn-ea"/>
                        <a:cs typeface="+mn-cs"/>
                      </a:endParaRPr>
                    </a:p>
                    <a:p>
                      <a:r>
                        <a:rPr lang="en-US" sz="1200" kern="1200" dirty="0">
                          <a:solidFill>
                            <a:schemeClr val="dk1"/>
                          </a:solidFill>
                          <a:effectLst/>
                          <a:latin typeface="+mn-lt"/>
                          <a:ea typeface="+mn-ea"/>
                          <a:cs typeface="+mn-cs"/>
                        </a:rPr>
                        <a:t>Immunization Nurse Consultant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818157556"/>
                  </a:ext>
                </a:extLst>
              </a:tr>
              <a:tr h="161065">
                <a:tc>
                  <a:txBody>
                    <a:bodyPr/>
                    <a:lstStyle/>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Therapeutics Update</a:t>
                      </a:r>
                    </a:p>
                    <a:p>
                      <a:pPr marL="0" marR="0">
                        <a:lnSpc>
                          <a:spcPct val="107000"/>
                        </a:lnSpc>
                        <a:spcBef>
                          <a:spcPts val="600"/>
                        </a:spcBef>
                        <a:spcAft>
                          <a:spcPts val="600"/>
                        </a:spcAft>
                        <a:tabLst>
                          <a:tab pos="1485900" algn="l"/>
                        </a:tabLst>
                      </a:pP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Tim Davis, PharmD</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PMP</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p>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Medical Countermeasures Coordinator</a:t>
                      </a:r>
                    </a:p>
                    <a:p>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680842789"/>
                  </a:ext>
                </a:extLst>
              </a:tr>
              <a:tr h="0">
                <a:tc>
                  <a:txBody>
                    <a:bodyPr/>
                    <a:lstStyle/>
                    <a:p>
                      <a:pPr marL="0" marR="0">
                        <a:spcBef>
                          <a:spcPts val="600"/>
                        </a:spcBef>
                        <a:spcAft>
                          <a:spcPts val="600"/>
                        </a:spcAft>
                      </a:pPr>
                      <a:r>
                        <a:rPr lang="en-US" sz="1300" b="1" cap="none" spc="0" dirty="0">
                          <a:solidFill>
                            <a:schemeClr val="tx1"/>
                          </a:solidFill>
                          <a:effectLst/>
                        </a:rPr>
                        <a:t>NC EDSS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pPr marL="0" marR="0">
                        <a:spcBef>
                          <a:spcPts val="600"/>
                        </a:spcBef>
                        <a:spcAft>
                          <a:spcPts val="600"/>
                        </a:spcAft>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Jennifer Stewart, MS</a:t>
                      </a:r>
                    </a:p>
                    <a:p>
                      <a:pPr marL="0" marR="0" lvl="0" indent="0" algn="l" defTabSz="685800" rtl="0" eaLnBrk="1" fontAlgn="auto" latinLnBrk="0" hangingPunct="1">
                        <a:lnSpc>
                          <a:spcPct val="100000"/>
                        </a:lnSpc>
                        <a:spcBef>
                          <a:spcPts val="600"/>
                        </a:spcBef>
                        <a:spcAft>
                          <a:spcPts val="600"/>
                        </a:spcAft>
                        <a:buClrTx/>
                        <a:buSzTx/>
                        <a:buFontTx/>
                        <a:buNone/>
                        <a:tabLst/>
                        <a:defRPr/>
                      </a:pPr>
                      <a:r>
                        <a:rPr lang="en-US" sz="1200" b="0" cap="none" spc="0" dirty="0">
                          <a:solidFill>
                            <a:schemeClr val="tx1"/>
                          </a:solidFill>
                          <a:effectLst/>
                        </a:rPr>
                        <a:t>Surveillance Systems Unit Manager</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3586688657"/>
                  </a:ext>
                </a:extLst>
              </a:tr>
              <a:tr h="364353">
                <a:tc>
                  <a:txBody>
                    <a:bodyPr/>
                    <a:lstStyle/>
                    <a:p>
                      <a:pPr marL="0" marR="0">
                        <a:lnSpc>
                          <a:spcPct val="107000"/>
                        </a:lnSpc>
                        <a:spcBef>
                          <a:spcPts val="600"/>
                        </a:spcBef>
                        <a:spcAft>
                          <a:spcPts val="600"/>
                        </a:spcAft>
                      </a:pPr>
                      <a:r>
                        <a:rPr lang="en-US" sz="1300" b="1" cap="none" spc="0" dirty="0">
                          <a:solidFill>
                            <a:schemeClr val="tx1"/>
                          </a:solidFill>
                          <a:effectLst/>
                        </a:rPr>
                        <a:t>Question &amp; Answer Session</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600"/>
                        </a:spcBef>
                        <a:spcAft>
                          <a:spcPts val="600"/>
                        </a:spcAft>
                      </a:pPr>
                      <a:r>
                        <a:rPr lang="en-US" sz="1300" cap="none" spc="0" dirty="0">
                          <a:solidFill>
                            <a:schemeClr val="tx1"/>
                          </a:solidFill>
                          <a:effectLst/>
                        </a:rPr>
                        <a:t>Open for Questions — Please use the Zoom Q&amp;A function</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104886011"/>
                  </a:ext>
                </a:extLst>
              </a:tr>
            </a:tbl>
          </a:graphicData>
        </a:graphic>
      </p:graphicFrame>
      <p:sp>
        <p:nvSpPr>
          <p:cNvPr id="4" name="TextBox 3">
            <a:extLst>
              <a:ext uri="{FF2B5EF4-FFF2-40B4-BE49-F238E27FC236}">
                <a16:creationId xmlns:a16="http://schemas.microsoft.com/office/drawing/2014/main" id="{1C39A9EA-2255-A5A5-1E92-2B2DCF241E26}"/>
              </a:ext>
            </a:extLst>
          </p:cNvPr>
          <p:cNvSpPr txBox="1"/>
          <p:nvPr/>
        </p:nvSpPr>
        <p:spPr>
          <a:xfrm>
            <a:off x="5369219" y="22235"/>
            <a:ext cx="1572757" cy="584775"/>
          </a:xfrm>
          <a:prstGeom prst="rect">
            <a:avLst/>
          </a:prstGeom>
          <a:noFill/>
        </p:spPr>
        <p:txBody>
          <a:bodyPr wrap="square" rtlCol="0">
            <a:spAutoFit/>
          </a:bodyPr>
          <a:lstStyle/>
          <a:p>
            <a:r>
              <a:rPr lang="en-US" sz="3200" b="1" dirty="0">
                <a:latin typeface="Franklin Gothic Book" panose="020B0503020102020204" pitchFamily="34" charset="0"/>
              </a:rPr>
              <a:t>Agenda</a:t>
            </a:r>
          </a:p>
        </p:txBody>
      </p:sp>
    </p:spTree>
    <p:extLst>
      <p:ext uri="{BB962C8B-B14F-4D97-AF65-F5344CB8AC3E}">
        <p14:creationId xmlns:p14="http://schemas.microsoft.com/office/powerpoint/2010/main" val="583764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0CC5720-DE07-460A-8893-59C9D7FAEA1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2" name="Object 1" hidden="1">
                        <a:extLst>
                          <a:ext uri="{FF2B5EF4-FFF2-40B4-BE49-F238E27FC236}">
                            <a16:creationId xmlns:a16="http://schemas.microsoft.com/office/drawing/2014/main" id="{30CC5720-DE07-460A-8893-59C9D7FAEA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Subtitle 18">
            <a:extLst>
              <a:ext uri="{FF2B5EF4-FFF2-40B4-BE49-F238E27FC236}">
                <a16:creationId xmlns:a16="http://schemas.microsoft.com/office/drawing/2014/main" id="{3E1B3175-35AA-F346-99A3-36BC60E0ED60}"/>
              </a:ext>
            </a:extLst>
          </p:cNvPr>
          <p:cNvSpPr>
            <a:spLocks noGrp="1"/>
          </p:cNvSpPr>
          <p:nvPr>
            <p:ph type="subTitle" idx="1"/>
          </p:nvPr>
        </p:nvSpPr>
        <p:spPr>
          <a:xfrm>
            <a:off x="480791" y="4203657"/>
            <a:ext cx="3745970" cy="369332"/>
          </a:xfrm>
        </p:spPr>
        <p:txBody>
          <a:bodyPr wrap="square" lIns="91440" tIns="45720" rIns="91440" bIns="45720" anchor="ctr" anchorCtr="0">
            <a:spAutoFit/>
          </a:bodyPr>
          <a:lstStyle/>
          <a:p>
            <a:r>
              <a:rPr lang="en-US" sz="2000">
                <a:solidFill>
                  <a:srgbClr val="014373"/>
                </a:solidFill>
                <a:cs typeface="Calibri" panose="020F0502020204030204" pitchFamily="34" charset="0"/>
              </a:rPr>
              <a:t>August 13, 2024</a:t>
            </a:r>
            <a:endParaRPr lang="en-US">
              <a:cs typeface="Calibri" panose="020F0502020204030204" pitchFamily="34" charset="0"/>
            </a:endParaRPr>
          </a:p>
        </p:txBody>
      </p:sp>
      <p:cxnSp>
        <p:nvCxnSpPr>
          <p:cNvPr id="4" name="Straight Connector 3">
            <a:extLst>
              <a:ext uri="{FF2B5EF4-FFF2-40B4-BE49-F238E27FC236}">
                <a16:creationId xmlns:a16="http://schemas.microsoft.com/office/drawing/2014/main" id="{18EA5E7A-24ED-954C-9CF0-153ED6199B70}"/>
              </a:ext>
            </a:extLst>
          </p:cNvPr>
          <p:cNvCxnSpPr>
            <a:cxnSpLocks/>
          </p:cNvCxnSpPr>
          <p:nvPr/>
        </p:nvCxnSpPr>
        <p:spPr>
          <a:xfrm>
            <a:off x="347334" y="2587836"/>
            <a:ext cx="2301862" cy="0"/>
          </a:xfrm>
          <a:prstGeom prst="line">
            <a:avLst/>
          </a:prstGeom>
          <a:ln w="28575">
            <a:solidFill>
              <a:srgbClr val="0F61A1"/>
            </a:solidFill>
          </a:ln>
        </p:spPr>
        <p:style>
          <a:lnRef idx="1">
            <a:schemeClr val="accent1"/>
          </a:lnRef>
          <a:fillRef idx="0">
            <a:schemeClr val="accent1"/>
          </a:fillRef>
          <a:effectRef idx="0">
            <a:schemeClr val="accent1"/>
          </a:effectRef>
          <a:fontRef idx="minor">
            <a:schemeClr val="tx1"/>
          </a:fontRef>
        </p:style>
      </p:cxnSp>
      <p:sp>
        <p:nvSpPr>
          <p:cNvPr id="6" name="Title 8">
            <a:extLst>
              <a:ext uri="{FF2B5EF4-FFF2-40B4-BE49-F238E27FC236}">
                <a16:creationId xmlns:a16="http://schemas.microsoft.com/office/drawing/2014/main" id="{046DC644-B2BD-4F83-9462-6ED1E39EC950}"/>
              </a:ext>
            </a:extLst>
          </p:cNvPr>
          <p:cNvSpPr txBox="1">
            <a:spLocks/>
          </p:cNvSpPr>
          <p:nvPr/>
        </p:nvSpPr>
        <p:spPr>
          <a:xfrm>
            <a:off x="281354" y="1369636"/>
            <a:ext cx="5217842" cy="1089529"/>
          </a:xfrm>
          <a:prstGeom prst="rect">
            <a:avLst/>
          </a:prstGeom>
        </p:spPr>
        <p:txBody>
          <a:bodyPr vert="horz" wrap="square" lIns="91440" tIns="45720" rIns="91440" bIns="45720" anchor="t">
            <a:spAutoFit/>
          </a:bodyPr>
          <a:lst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14373"/>
                </a:solidFill>
                <a:effectLst/>
                <a:uLnTx/>
                <a:uFillTx/>
                <a:latin typeface="Calibri" panose="020F0502020204030204" pitchFamily="34" charset="0"/>
                <a:ea typeface="+mj-ea"/>
                <a:cs typeface="Calibri" panose="020F0502020204030204" pitchFamily="34" charset="0"/>
              </a:rPr>
              <a:t>Local Health Department</a:t>
            </a:r>
            <a:br>
              <a:rPr kumimoji="0" lang="en-US" sz="3600" b="1" i="0" u="none" strike="noStrike" kern="1200" cap="none" spc="0" normalizeH="0" baseline="0" noProof="0">
                <a:ln>
                  <a:noFill/>
                </a:ln>
                <a:solidFill>
                  <a:srgbClr val="014373"/>
                </a:solidFill>
                <a:effectLst/>
                <a:uLnTx/>
                <a:uFillTx/>
                <a:latin typeface="Calibri" panose="020F0502020204030204" pitchFamily="34" charset="0"/>
                <a:ea typeface="+mj-ea"/>
                <a:cs typeface="Calibri" panose="020F0502020204030204" pitchFamily="34" charset="0"/>
              </a:rPr>
            </a:br>
            <a:r>
              <a:rPr kumimoji="0" lang="en-US" sz="3600" b="1" i="0" u="none" strike="noStrike" kern="1200" cap="none" spc="0" normalizeH="0" baseline="0" noProof="0">
                <a:ln>
                  <a:noFill/>
                </a:ln>
                <a:solidFill>
                  <a:srgbClr val="014373"/>
                </a:solidFill>
                <a:effectLst/>
                <a:uLnTx/>
                <a:uFillTx/>
                <a:latin typeface="Calibri" panose="020F0502020204030204" pitchFamily="34" charset="0"/>
                <a:ea typeface="+mj-ea"/>
                <a:cs typeface="Calibri" panose="020F0502020204030204" pitchFamily="34" charset="0"/>
              </a:rPr>
              <a:t>Monthly Update</a:t>
            </a:r>
          </a:p>
        </p:txBody>
      </p:sp>
      <p:pic>
        <p:nvPicPr>
          <p:cNvPr id="3" name="Picture 4" descr="VEF Logo.png">
            <a:extLst>
              <a:ext uri="{FF2B5EF4-FFF2-40B4-BE49-F238E27FC236}">
                <a16:creationId xmlns:a16="http://schemas.microsoft.com/office/drawing/2014/main" id="{A1AAEED2-06C8-44AD-9A70-5D12B6C5EA70}"/>
              </a:ext>
            </a:extLst>
          </p:cNvPr>
          <p:cNvPicPr>
            <a:picLocks noChangeAspect="1"/>
          </p:cNvPicPr>
          <p:nvPr/>
        </p:nvPicPr>
        <p:blipFill>
          <a:blip r:embed="rId6"/>
          <a:stretch>
            <a:fillRect/>
          </a:stretch>
        </p:blipFill>
        <p:spPr>
          <a:xfrm>
            <a:off x="3563922" y="4098720"/>
            <a:ext cx="2051109" cy="2051109"/>
          </a:xfrm>
          <a:prstGeom prst="rect">
            <a:avLst/>
          </a:prstGeom>
        </p:spPr>
      </p:pic>
    </p:spTree>
    <p:extLst>
      <p:ext uri="{BB962C8B-B14F-4D97-AF65-F5344CB8AC3E}">
        <p14:creationId xmlns:p14="http://schemas.microsoft.com/office/powerpoint/2010/main" val="1236844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99BFE-2664-AD0E-0DB3-F83C79D615F4}"/>
              </a:ext>
            </a:extLst>
          </p:cNvPr>
          <p:cNvSpPr>
            <a:spLocks noGrp="1"/>
          </p:cNvSpPr>
          <p:nvPr>
            <p:ph type="title"/>
          </p:nvPr>
        </p:nvSpPr>
        <p:spPr>
          <a:xfrm>
            <a:off x="5297762" y="329184"/>
            <a:ext cx="6251110" cy="1783080"/>
          </a:xfrm>
        </p:spPr>
        <p:txBody>
          <a:bodyPr anchor="b">
            <a:normAutofit/>
          </a:bodyPr>
          <a:lstStyle/>
          <a:p>
            <a:r>
              <a:rPr lang="en-US" sz="5400">
                <a:solidFill>
                  <a:schemeClr val="tx1"/>
                </a:solidFill>
                <a:cs typeface="Calibri Light"/>
              </a:rPr>
              <a:t>Today’s agenda</a:t>
            </a:r>
          </a:p>
        </p:txBody>
      </p:sp>
      <p:sp>
        <p:nvSpPr>
          <p:cNvPr id="3" name="Content Placeholder 2">
            <a:extLst>
              <a:ext uri="{FF2B5EF4-FFF2-40B4-BE49-F238E27FC236}">
                <a16:creationId xmlns:a16="http://schemas.microsoft.com/office/drawing/2014/main" id="{9F9B302D-45C2-38BC-4109-0C000A852762}"/>
              </a:ext>
            </a:extLst>
          </p:cNvPr>
          <p:cNvSpPr>
            <a:spLocks noGrp="1"/>
          </p:cNvSpPr>
          <p:nvPr>
            <p:ph idx="1"/>
          </p:nvPr>
        </p:nvSpPr>
        <p:spPr>
          <a:xfrm>
            <a:off x="5297762" y="2189285"/>
            <a:ext cx="6251110" cy="4001203"/>
          </a:xfrm>
        </p:spPr>
        <p:txBody>
          <a:bodyPr vert="horz" lIns="91440" tIns="45720" rIns="91440" bIns="45720" rtlCol="0" anchor="t">
            <a:normAutofit/>
          </a:bodyPr>
          <a:lstStyle/>
          <a:p>
            <a:endParaRPr lang="en-US">
              <a:solidFill>
                <a:schemeClr val="tx1"/>
              </a:solidFill>
            </a:endParaRPr>
          </a:p>
          <a:p>
            <a:r>
              <a:rPr lang="en-US">
                <a:latin typeface="Calibri"/>
                <a:cs typeface="Calibri"/>
              </a:rPr>
              <a:t>General Updates/Reminders</a:t>
            </a:r>
          </a:p>
          <a:p>
            <a:r>
              <a:rPr lang="en-US">
                <a:latin typeface="Calibri"/>
                <a:cs typeface="Calibri"/>
              </a:rPr>
              <a:t>RSV</a:t>
            </a:r>
          </a:p>
          <a:p>
            <a:r>
              <a:rPr lang="en-US">
                <a:latin typeface="Calibri"/>
                <a:cs typeface="Calibri"/>
              </a:rPr>
              <a:t>COVID-19 </a:t>
            </a:r>
          </a:p>
          <a:p>
            <a:r>
              <a:rPr lang="en-US">
                <a:latin typeface="Calibri"/>
                <a:cs typeface="Calibri"/>
              </a:rPr>
              <a:t>Mpox</a:t>
            </a:r>
          </a:p>
          <a:p>
            <a:r>
              <a:rPr lang="en-US">
                <a:latin typeface="Calibri"/>
                <a:cs typeface="Calibri"/>
              </a:rPr>
              <a:t>Questions</a:t>
            </a:r>
          </a:p>
        </p:txBody>
      </p:sp>
      <p:pic>
        <p:nvPicPr>
          <p:cNvPr id="5" name="Picture 4" descr="Needle and vial">
            <a:extLst>
              <a:ext uri="{FF2B5EF4-FFF2-40B4-BE49-F238E27FC236}">
                <a16:creationId xmlns:a16="http://schemas.microsoft.com/office/drawing/2014/main" id="{953DAC6F-E53C-CCE2-F304-B52B87F528DA}"/>
              </a:ext>
            </a:extLst>
          </p:cNvPr>
          <p:cNvPicPr>
            <a:picLocks noChangeAspect="1"/>
          </p:cNvPicPr>
          <p:nvPr/>
        </p:nvPicPr>
        <p:blipFill rotWithShape="1">
          <a:blip r:embed="rId3"/>
          <a:srcRect l="5112" r="4955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883368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8B0E33-57C5-9D29-26F2-6388DDFF4FCA}"/>
              </a:ext>
            </a:extLst>
          </p:cNvPr>
          <p:cNvSpPr>
            <a:spLocks noGrp="1"/>
          </p:cNvSpPr>
          <p:nvPr>
            <p:ph type="title"/>
          </p:nvPr>
        </p:nvSpPr>
        <p:spPr>
          <a:xfrm>
            <a:off x="466722" y="586855"/>
            <a:ext cx="3201366" cy="3387497"/>
          </a:xfrm>
        </p:spPr>
        <p:txBody>
          <a:bodyPr anchor="b">
            <a:normAutofit/>
          </a:bodyPr>
          <a:lstStyle/>
          <a:p>
            <a:pPr algn="r"/>
            <a:br>
              <a:rPr lang="en-US" sz="4000" b="1">
                <a:solidFill>
                  <a:srgbClr val="FFFFFF"/>
                </a:solidFill>
              </a:rPr>
            </a:br>
            <a:r>
              <a:rPr lang="en-US" sz="4000" b="1">
                <a:solidFill>
                  <a:srgbClr val="FFFFFF"/>
                </a:solidFill>
              </a:rPr>
              <a:t>August is Immunization Awareness Month </a:t>
            </a:r>
          </a:p>
        </p:txBody>
      </p:sp>
      <p:sp>
        <p:nvSpPr>
          <p:cNvPr id="31" name="Content Placeholder 2">
            <a:extLst>
              <a:ext uri="{FF2B5EF4-FFF2-40B4-BE49-F238E27FC236}">
                <a16:creationId xmlns:a16="http://schemas.microsoft.com/office/drawing/2014/main" id="{D7F50C15-859E-E494-3285-D00471D29840}"/>
              </a:ext>
            </a:extLst>
          </p:cNvPr>
          <p:cNvSpPr>
            <a:spLocks noGrp="1"/>
          </p:cNvSpPr>
          <p:nvPr>
            <p:ph idx="1"/>
          </p:nvPr>
        </p:nvSpPr>
        <p:spPr>
          <a:xfrm>
            <a:off x="4810259" y="649480"/>
            <a:ext cx="6555347" cy="5546047"/>
          </a:xfrm>
        </p:spPr>
        <p:txBody>
          <a:bodyPr anchor="ctr">
            <a:normAutofit lnSpcReduction="10000"/>
          </a:bodyPr>
          <a:lstStyle/>
          <a:p>
            <a:pPr marL="0" indent="0">
              <a:buNone/>
            </a:pPr>
            <a:r>
              <a:rPr lang="en-US" sz="2000" b="1" i="0">
                <a:effectLst/>
              </a:rPr>
              <a:t>Recommended Actions: </a:t>
            </a:r>
          </a:p>
          <a:p>
            <a:pPr>
              <a:spcAft>
                <a:spcPts val="600"/>
              </a:spcAft>
              <a:buFont typeface="Arial" panose="020B0604020202020204" pitchFamily="34" charset="0"/>
              <a:buChar char="•"/>
            </a:pPr>
            <a:r>
              <a:rPr lang="en-US" sz="2000" b="0" i="0">
                <a:effectLst/>
              </a:rPr>
              <a:t>Engage in learning opportunities with CDC’s </a:t>
            </a:r>
            <a:r>
              <a:rPr lang="en-US" sz="2000" b="0" i="0" u="sng">
                <a:effectLst/>
                <a:hlinkClick r:id="rId2"/>
              </a:rPr>
              <a:t>Immunization Education and Training</a:t>
            </a:r>
            <a:r>
              <a:rPr lang="en-US" sz="2000" b="0" i="0">
                <a:effectLst/>
              </a:rPr>
              <a:t> courses.</a:t>
            </a:r>
          </a:p>
          <a:p>
            <a:pPr>
              <a:spcAft>
                <a:spcPts val="600"/>
              </a:spcAft>
              <a:buFont typeface="Arial" panose="020B0604020202020204" pitchFamily="34" charset="0"/>
              <a:buChar char="•"/>
            </a:pPr>
            <a:r>
              <a:rPr lang="en-US" sz="2000" b="0" i="0">
                <a:effectLst/>
              </a:rPr>
              <a:t>Make your practice a supportive space that welcomes </a:t>
            </a:r>
            <a:r>
              <a:rPr lang="en-US" sz="2000" b="0" i="0" u="sng">
                <a:effectLst/>
                <a:hlinkClick r:id="rId3"/>
              </a:rPr>
              <a:t>vaccine questions and concerns</a:t>
            </a:r>
            <a:r>
              <a:rPr lang="en-US" sz="2000" b="0" i="0">
                <a:effectLst/>
              </a:rPr>
              <a:t> from patients and parents.</a:t>
            </a:r>
          </a:p>
          <a:p>
            <a:pPr>
              <a:spcAft>
                <a:spcPts val="600"/>
              </a:spcAft>
              <a:buFont typeface="Arial" panose="020B0604020202020204" pitchFamily="34" charset="0"/>
              <a:buChar char="•"/>
            </a:pPr>
            <a:r>
              <a:rPr lang="en-US" sz="2000" b="0" i="0">
                <a:effectLst/>
              </a:rPr>
              <a:t>Use </a:t>
            </a:r>
            <a:r>
              <a:rPr lang="en-US" sz="2000" b="0" i="0" u="sng">
                <a:effectLst/>
                <a:hlinkClick r:id="rId4"/>
              </a:rPr>
              <a:t>proven strategies</a:t>
            </a:r>
            <a:r>
              <a:rPr lang="en-US" sz="2000" b="0" i="0">
                <a:effectLst/>
              </a:rPr>
              <a:t> to encourage parents and patients to stay up to date on vaccinations.</a:t>
            </a:r>
          </a:p>
          <a:p>
            <a:pPr>
              <a:spcAft>
                <a:spcPts val="600"/>
              </a:spcAft>
              <a:buFont typeface="Arial" panose="020B0604020202020204" pitchFamily="34" charset="0"/>
              <a:buChar char="•"/>
            </a:pPr>
            <a:r>
              <a:rPr lang="en-US" sz="2000" b="0" i="0">
                <a:effectLst/>
              </a:rPr>
              <a:t>Make </a:t>
            </a:r>
            <a:r>
              <a:rPr lang="en-US" sz="2000" b="0" i="0" u="sng">
                <a:effectLst/>
                <a:hlinkClick r:id="rId5"/>
              </a:rPr>
              <a:t>immunization schedules</a:t>
            </a:r>
            <a:r>
              <a:rPr lang="en-US" sz="2000" b="0" i="0">
                <a:effectLst/>
              </a:rPr>
              <a:t> easy for parents and patients to find by displaying them </a:t>
            </a:r>
            <a:r>
              <a:rPr lang="en-US" sz="2000" b="0" i="0" u="sng">
                <a:effectLst/>
                <a:hlinkClick r:id="rId6"/>
              </a:rPr>
              <a:t>on your website</a:t>
            </a:r>
            <a:r>
              <a:rPr lang="en-US" sz="2000" b="0" i="0">
                <a:effectLst/>
              </a:rPr>
              <a:t>.</a:t>
            </a:r>
          </a:p>
          <a:p>
            <a:pPr>
              <a:spcAft>
                <a:spcPts val="600"/>
              </a:spcAft>
              <a:buFont typeface="Arial" panose="020B0604020202020204" pitchFamily="34" charset="0"/>
              <a:buChar char="•"/>
            </a:pPr>
            <a:r>
              <a:rPr lang="en-US" sz="2000" b="0" i="0">
                <a:effectLst/>
              </a:rPr>
              <a:t>Use tools like </a:t>
            </a:r>
            <a:r>
              <a:rPr lang="en-US" sz="2000" b="0" i="0" u="sng" err="1">
                <a:effectLst/>
                <a:hlinkClick r:id="rId7"/>
              </a:rPr>
              <a:t>PneumoRecs</a:t>
            </a:r>
            <a:r>
              <a:rPr lang="en-US" sz="2000" b="0" i="0" u="sng">
                <a:effectLst/>
                <a:hlinkClick r:id="rId7"/>
              </a:rPr>
              <a:t> </a:t>
            </a:r>
            <a:r>
              <a:rPr lang="en-US" sz="2000" b="0" i="0" u="sng" err="1">
                <a:effectLst/>
                <a:hlinkClick r:id="rId7"/>
              </a:rPr>
              <a:t>VaxAdvisor</a:t>
            </a:r>
            <a:r>
              <a:rPr lang="en-US" sz="2000" b="0" i="0" u="sng">
                <a:effectLst/>
                <a:hlinkClick r:id="rId7"/>
              </a:rPr>
              <a:t> Mobile App</a:t>
            </a:r>
            <a:r>
              <a:rPr lang="en-US" sz="2000" b="0" i="0">
                <a:effectLst/>
              </a:rPr>
              <a:t> to help you make vaccine recommendations.</a:t>
            </a:r>
          </a:p>
          <a:p>
            <a:pPr>
              <a:spcAft>
                <a:spcPts val="600"/>
              </a:spcAft>
              <a:buFont typeface="Arial" panose="020B0604020202020204" pitchFamily="34" charset="0"/>
              <a:buChar char="•"/>
            </a:pPr>
            <a:r>
              <a:rPr lang="en-US" sz="2000" b="0" i="0">
                <a:effectLst/>
              </a:rPr>
              <a:t>Share clear and accurate information about the latest vaccine recommendations, including </a:t>
            </a:r>
            <a:r>
              <a:rPr lang="en-US" sz="2000" b="0" i="0" u="sng">
                <a:effectLst/>
                <a:hlinkClick r:id="rId8"/>
              </a:rPr>
              <a:t>COVID-19 vaccines</a:t>
            </a:r>
            <a:r>
              <a:rPr lang="en-US" sz="2000" b="0" i="0">
                <a:effectLst/>
              </a:rPr>
              <a:t>.</a:t>
            </a:r>
          </a:p>
          <a:p>
            <a:pPr>
              <a:buFont typeface="Arial" panose="020B0604020202020204" pitchFamily="34" charset="0"/>
              <a:buChar char="•"/>
            </a:pPr>
            <a:endParaRPr lang="en-US" sz="2000" b="0" i="0">
              <a:effectLst/>
            </a:endParaRPr>
          </a:p>
          <a:p>
            <a:pPr marL="0" indent="0">
              <a:buNone/>
            </a:pPr>
            <a:r>
              <a:rPr lang="en-US" sz="2000" b="0" i="0">
                <a:effectLst/>
                <a:hlinkClick r:id="rId9"/>
              </a:rPr>
              <a:t>Governor’s Proclamation</a:t>
            </a:r>
            <a:endParaRPr lang="en-US" sz="2000"/>
          </a:p>
        </p:txBody>
      </p:sp>
    </p:spTree>
    <p:extLst>
      <p:ext uri="{BB962C8B-B14F-4D97-AF65-F5344CB8AC3E}">
        <p14:creationId xmlns:p14="http://schemas.microsoft.com/office/powerpoint/2010/main" val="1979065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93A26-E1C3-6FDF-E9D1-6D060423D9B6}"/>
              </a:ext>
            </a:extLst>
          </p:cNvPr>
          <p:cNvSpPr>
            <a:spLocks noGrp="1"/>
          </p:cNvSpPr>
          <p:nvPr>
            <p:ph type="title"/>
          </p:nvPr>
        </p:nvSpPr>
        <p:spPr>
          <a:xfrm>
            <a:off x="349184" y="0"/>
            <a:ext cx="11493631" cy="592562"/>
          </a:xfrm>
        </p:spPr>
        <p:txBody>
          <a:bodyPr/>
          <a:lstStyle/>
          <a:p>
            <a:br>
              <a:rPr lang="en-US">
                <a:solidFill>
                  <a:schemeClr val="tx1"/>
                </a:solidFill>
              </a:rPr>
            </a:br>
            <a:r>
              <a:rPr lang="en-US">
                <a:solidFill>
                  <a:schemeClr val="tx1"/>
                </a:solidFill>
              </a:rPr>
              <a:t>New Refrigerated Pfizer 12+ COVID-19 Vaccine Packing List Information</a:t>
            </a:r>
          </a:p>
        </p:txBody>
      </p:sp>
      <p:sp>
        <p:nvSpPr>
          <p:cNvPr id="5" name="TextBox 4">
            <a:extLst>
              <a:ext uri="{FF2B5EF4-FFF2-40B4-BE49-F238E27FC236}">
                <a16:creationId xmlns:a16="http://schemas.microsoft.com/office/drawing/2014/main" id="{E159A0C1-E73A-0031-B5A3-0B401835525F}"/>
              </a:ext>
            </a:extLst>
          </p:cNvPr>
          <p:cNvSpPr txBox="1"/>
          <p:nvPr/>
        </p:nvSpPr>
        <p:spPr>
          <a:xfrm>
            <a:off x="550296" y="1225309"/>
            <a:ext cx="3945504"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Pfizer has begun to use a new Packing List with the 12+ COVID-19 Never Frozen shipments.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Image at right highlights date and time by which the product should be received.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If the shipment is not received by the stated time on packing list, recipients are instructed to contact Pfizer Customer Service to determine product viability.</a:t>
            </a:r>
          </a:p>
        </p:txBody>
      </p:sp>
      <p:pic>
        <p:nvPicPr>
          <p:cNvPr id="1026" name="Picture 2" descr="An Ink Drawing">
            <a:extLst>
              <a:ext uri="{FF2B5EF4-FFF2-40B4-BE49-F238E27FC236}">
                <a16:creationId xmlns:a16="http://schemas.microsoft.com/office/drawing/2014/main" id="{66A9C8B6-0ACF-2D7F-34D2-EA3DFD65D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822" y="1118659"/>
            <a:ext cx="6859792" cy="521017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E6CD1F81-B09F-D2C7-F038-9CA27AB6587D}"/>
              </a:ext>
            </a:extLst>
          </p:cNvPr>
          <p:cNvSpPr/>
          <p:nvPr/>
        </p:nvSpPr>
        <p:spPr>
          <a:xfrm>
            <a:off x="9715990" y="3867150"/>
            <a:ext cx="2079690" cy="1504950"/>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1854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9B0CCA-97D4-386A-5103-972AABD29314}"/>
              </a:ext>
            </a:extLst>
          </p:cNvPr>
          <p:cNvSpPr>
            <a:spLocks noGrp="1"/>
          </p:cNvSpPr>
          <p:nvPr>
            <p:ph type="title"/>
          </p:nvPr>
        </p:nvSpPr>
        <p:spPr>
          <a:xfrm>
            <a:off x="4676775" y="-74531"/>
            <a:ext cx="6677026" cy="1029689"/>
          </a:xfrm>
        </p:spPr>
        <p:txBody>
          <a:bodyPr>
            <a:normAutofit/>
          </a:bodyPr>
          <a:lstStyle/>
          <a:p>
            <a:r>
              <a:rPr lang="en-US">
                <a:cs typeface="Calibri Light"/>
              </a:rPr>
              <a:t>Coverage Criteria Updates</a:t>
            </a:r>
            <a:endParaRPr lang="en-US"/>
          </a:p>
        </p:txBody>
      </p:sp>
      <p:pic>
        <p:nvPicPr>
          <p:cNvPr id="5" name="Picture 4" descr="Chemical formulae are written on paper">
            <a:extLst>
              <a:ext uri="{FF2B5EF4-FFF2-40B4-BE49-F238E27FC236}">
                <a16:creationId xmlns:a16="http://schemas.microsoft.com/office/drawing/2014/main" id="{954361B5-F92C-D5F4-4226-6E0D070D1F95}"/>
              </a:ext>
            </a:extLst>
          </p:cNvPr>
          <p:cNvPicPr>
            <a:picLocks noChangeAspect="1"/>
          </p:cNvPicPr>
          <p:nvPr/>
        </p:nvPicPr>
        <p:blipFill>
          <a:blip r:embed="rId2"/>
          <a:srcRect l="34374" r="34830"/>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05A67E75-C6F0-BAD0-9603-794FBBB5DFE3}"/>
              </a:ext>
            </a:extLst>
          </p:cNvPr>
          <p:cNvSpPr>
            <a:spLocks noGrp="1"/>
          </p:cNvSpPr>
          <p:nvPr>
            <p:ph idx="1"/>
          </p:nvPr>
        </p:nvSpPr>
        <p:spPr>
          <a:xfrm>
            <a:off x="3754759" y="1053068"/>
            <a:ext cx="8437221" cy="5902842"/>
          </a:xfrm>
        </p:spPr>
        <p:txBody>
          <a:bodyPr anchor="t">
            <a:normAutofit fontScale="92500" lnSpcReduction="20000"/>
          </a:bodyPr>
          <a:lstStyle/>
          <a:p>
            <a:pPr marL="342900" marR="0" lvl="0" indent="-342900">
              <a:spcBef>
                <a:spcPts val="600"/>
              </a:spcBef>
              <a:spcAft>
                <a:spcPts val="600"/>
              </a:spcAft>
              <a:buFont typeface="+mj-lt"/>
              <a:buAutoNum type="arabicParenR"/>
            </a:pPr>
            <a:r>
              <a:rPr lang="en-US" sz="2100" kern="100">
                <a:effectLst/>
                <a:latin typeface="Calibri"/>
                <a:ea typeface="Calibri" panose="020F0502020204030204" pitchFamily="34" charset="0"/>
                <a:cs typeface="Times New Roman"/>
              </a:rPr>
              <a:t>*NCIP Coverage Criteria Supplement has been discontinued.</a:t>
            </a:r>
          </a:p>
          <a:p>
            <a:pPr marL="342900" marR="0" lvl="0" indent="-342900">
              <a:spcBef>
                <a:spcPts val="600"/>
              </a:spcBef>
              <a:spcAft>
                <a:spcPts val="600"/>
              </a:spcAft>
              <a:buFont typeface="+mj-lt"/>
              <a:buAutoNum type="arabicParenR"/>
            </a:pPr>
            <a:r>
              <a:rPr lang="en-US" sz="2100" kern="100">
                <a:effectLst/>
                <a:latin typeface="Calibri"/>
                <a:ea typeface="Calibri" panose="020F0502020204030204" pitchFamily="34" charset="0"/>
                <a:cs typeface="Times New Roman"/>
              </a:rPr>
              <a:t>“Be Smart” has been updated to “Family Planning Medicaid”.</a:t>
            </a:r>
          </a:p>
          <a:p>
            <a:pPr marL="342900" marR="0" lvl="0" indent="-342900">
              <a:spcBef>
                <a:spcPts val="600"/>
              </a:spcBef>
              <a:spcAft>
                <a:spcPts val="600"/>
              </a:spcAft>
              <a:buFont typeface="+mj-lt"/>
              <a:buAutoNum type="arabicParenR"/>
            </a:pPr>
            <a:r>
              <a:rPr lang="en-US" sz="2100" kern="100">
                <a:effectLst/>
                <a:latin typeface="Calibri"/>
                <a:ea typeface="Calibri" panose="020F0502020204030204" pitchFamily="34" charset="0"/>
                <a:cs typeface="Times New Roman"/>
              </a:rPr>
              <a:t>Addition of “317 vaccines” for adult products to differentiate funding source from VFC.</a:t>
            </a:r>
          </a:p>
          <a:p>
            <a:pPr marL="342900" marR="0" lvl="0" indent="-342900">
              <a:spcBef>
                <a:spcPts val="600"/>
              </a:spcBef>
              <a:spcAft>
                <a:spcPts val="600"/>
              </a:spcAft>
              <a:buFont typeface="+mj-lt"/>
              <a:buAutoNum type="arabicParenR"/>
            </a:pPr>
            <a:r>
              <a:rPr lang="en-US" sz="2100" kern="100">
                <a:effectLst/>
                <a:latin typeface="Calibri"/>
                <a:ea typeface="Calibri" panose="020F0502020204030204" pitchFamily="34" charset="0"/>
                <a:cs typeface="Times New Roman"/>
              </a:rPr>
              <a:t>*Allowance of two doses and those entering college for adult MMR has been removed.</a:t>
            </a:r>
          </a:p>
          <a:p>
            <a:pPr marL="342900" marR="0" lvl="0" indent="-342900">
              <a:spcBef>
                <a:spcPts val="600"/>
              </a:spcBef>
              <a:spcAft>
                <a:spcPts val="600"/>
              </a:spcAft>
              <a:buFont typeface="+mj-lt"/>
              <a:buAutoNum type="arabicParenR"/>
            </a:pPr>
            <a:r>
              <a:rPr lang="en-US" sz="2100" kern="100">
                <a:effectLst/>
                <a:latin typeface="Calibri"/>
                <a:ea typeface="Calibri" panose="020F0502020204030204" pitchFamily="34" charset="0"/>
                <a:cs typeface="Times New Roman"/>
              </a:rPr>
              <a:t>*Hepatitis A will no longer be offered universally for high-risk individuals. Uninsured high-risk adults can continue to receive state-supplied vaccine.</a:t>
            </a:r>
          </a:p>
          <a:p>
            <a:pPr marL="342900" marR="0" lvl="0" indent="-342900">
              <a:spcBef>
                <a:spcPts val="600"/>
              </a:spcBef>
              <a:spcAft>
                <a:spcPts val="600"/>
              </a:spcAft>
              <a:buFont typeface="+mj-lt"/>
              <a:buAutoNum type="arabicParenR"/>
            </a:pPr>
            <a:r>
              <a:rPr lang="en-US" sz="2100" kern="100">
                <a:effectLst/>
                <a:latin typeface="Calibri"/>
                <a:ea typeface="Calibri" panose="020F0502020204030204" pitchFamily="34" charset="0"/>
                <a:cs typeface="Times New Roman"/>
              </a:rPr>
              <a:t>JYNNEOS has been added for VFC-eligible 18-year-olds that are at increased risk of mpox disease.</a:t>
            </a:r>
          </a:p>
          <a:p>
            <a:pPr marL="342900" marR="0" lvl="0" indent="-342900">
              <a:spcBef>
                <a:spcPts val="600"/>
              </a:spcBef>
              <a:spcAft>
                <a:spcPts val="600"/>
              </a:spcAft>
              <a:buFont typeface="+mj-lt"/>
              <a:buAutoNum type="arabicParenR"/>
            </a:pPr>
            <a:r>
              <a:rPr lang="en-US" sz="2100" kern="100">
                <a:effectLst/>
                <a:latin typeface="Calibri"/>
                <a:ea typeface="Calibri" panose="020F0502020204030204" pitchFamily="34" charset="0"/>
                <a:cs typeface="Times New Roman"/>
              </a:rPr>
              <a:t>Bridge program has been updated to reflect the new end date of August 31, 2024.</a:t>
            </a:r>
          </a:p>
          <a:p>
            <a:pPr marL="342900" marR="0" lvl="0" indent="-342900">
              <a:spcBef>
                <a:spcPts val="600"/>
              </a:spcBef>
              <a:spcAft>
                <a:spcPts val="600"/>
              </a:spcAft>
              <a:buFont typeface="+mj-lt"/>
              <a:buAutoNum type="arabicParenR"/>
            </a:pPr>
            <a:r>
              <a:rPr lang="en-US" sz="2100" kern="100" err="1">
                <a:effectLst/>
                <a:latin typeface="Calibri"/>
                <a:ea typeface="Calibri" panose="020F0502020204030204" pitchFamily="34" charset="0"/>
                <a:cs typeface="Times New Roman"/>
              </a:rPr>
              <a:t>Flulaval</a:t>
            </a:r>
            <a:r>
              <a:rPr lang="en-US" sz="2100" kern="100">
                <a:effectLst/>
                <a:latin typeface="Calibri"/>
                <a:ea typeface="Calibri" panose="020F0502020204030204" pitchFamily="34" charset="0"/>
                <a:cs typeface="Times New Roman"/>
              </a:rPr>
              <a:t> removed from available adult flu products for 2024-2025 flu season.</a:t>
            </a:r>
          </a:p>
          <a:p>
            <a:pPr marL="342900" marR="0" lvl="0" indent="-342900">
              <a:spcBef>
                <a:spcPts val="600"/>
              </a:spcBef>
              <a:spcAft>
                <a:spcPts val="600"/>
              </a:spcAft>
              <a:buFont typeface="+mj-lt"/>
              <a:buAutoNum type="arabicParenR"/>
            </a:pPr>
            <a:r>
              <a:rPr lang="en-US" sz="2100" kern="100">
                <a:effectLst/>
                <a:latin typeface="Calibri"/>
                <a:ea typeface="Calibri" panose="020F0502020204030204" pitchFamily="34" charset="0"/>
                <a:cs typeface="Times New Roman"/>
              </a:rPr>
              <a:t>*Universal IPV-Polio coverage for Afghanistan evacuees removed.</a:t>
            </a:r>
          </a:p>
          <a:p>
            <a:pPr marL="342900" indent="-342900">
              <a:spcBef>
                <a:spcPts val="600"/>
              </a:spcBef>
              <a:spcAft>
                <a:spcPts val="600"/>
              </a:spcAft>
              <a:buFont typeface="+mj-lt"/>
              <a:buAutoNum type="arabicParenR"/>
            </a:pPr>
            <a:r>
              <a:rPr lang="en-US" sz="2100" kern="100">
                <a:latin typeface="Calibri"/>
                <a:ea typeface="Calibri" panose="020F0502020204030204" pitchFamily="34" charset="0"/>
                <a:cs typeface="Times New Roman"/>
              </a:rPr>
              <a:t> </a:t>
            </a:r>
            <a:r>
              <a:rPr lang="en-US" sz="2100" kern="100">
                <a:effectLst/>
                <a:latin typeface="Calibri"/>
                <a:ea typeface="Calibri" panose="020F0502020204030204" pitchFamily="34" charset="0"/>
                <a:cs typeface="Times New Roman"/>
              </a:rPr>
              <a:t>One-time LHD allocation for displaced Ukrainian adults added.</a:t>
            </a:r>
          </a:p>
          <a:p>
            <a:pPr marL="342900" marR="0" lvl="0" indent="-342900">
              <a:spcBef>
                <a:spcPts val="600"/>
              </a:spcBef>
              <a:spcAft>
                <a:spcPts val="600"/>
              </a:spcAft>
              <a:buFont typeface="+mj-lt"/>
              <a:buAutoNum type="arabicParenR"/>
            </a:pPr>
            <a:r>
              <a:rPr lang="en-US" sz="2100" kern="100">
                <a:effectLst/>
                <a:latin typeface="Calibri"/>
                <a:ea typeface="Calibri" panose="020F0502020204030204" pitchFamily="34" charset="0"/>
                <a:cs typeface="Times New Roman"/>
              </a:rPr>
              <a:t> Administration timing updated for RSV products.</a:t>
            </a:r>
          </a:p>
          <a:p>
            <a:pPr marL="342900" indent="-342900">
              <a:spcBef>
                <a:spcPts val="600"/>
              </a:spcBef>
              <a:spcAft>
                <a:spcPts val="600"/>
              </a:spcAft>
              <a:buFont typeface="+mj-lt"/>
              <a:buAutoNum type="arabicParenR"/>
            </a:pPr>
            <a:r>
              <a:rPr lang="en-US" sz="2100" kern="100">
                <a:latin typeface="Calibri"/>
                <a:ea typeface="Calibri" panose="020F0502020204030204" pitchFamily="34" charset="0"/>
                <a:cs typeface="Times New Roman"/>
              </a:rPr>
              <a:t> VFC IPV age updated to 18 years of age (previously 17)</a:t>
            </a:r>
            <a:endParaRPr lang="en-US" sz="2100" kern="100">
              <a:effectLst/>
              <a:latin typeface="Calibri"/>
              <a:ea typeface="Calibri" panose="020F0502020204030204" pitchFamily="34" charset="0"/>
              <a:cs typeface="Times New Roman"/>
            </a:endParaRPr>
          </a:p>
          <a:p>
            <a:pPr marL="0" marR="0" lvl="0" indent="0">
              <a:spcBef>
                <a:spcPts val="600"/>
              </a:spcBef>
              <a:spcAft>
                <a:spcPts val="600"/>
              </a:spcAft>
              <a:buNone/>
            </a:pPr>
            <a:r>
              <a:rPr lang="en-US" sz="2100" i="1" kern="100">
                <a:effectLst/>
                <a:latin typeface="Calibri"/>
                <a:ea typeface="Calibri" panose="020F0502020204030204" pitchFamily="34" charset="0"/>
                <a:cs typeface="Times New Roman"/>
              </a:rPr>
              <a:t>* Effective September 1</a:t>
            </a:r>
            <a:r>
              <a:rPr lang="en-US" sz="2100" i="1" kern="100" baseline="30000">
                <a:effectLst/>
                <a:latin typeface="Calibri"/>
                <a:ea typeface="Calibri" panose="020F0502020204030204" pitchFamily="34" charset="0"/>
                <a:cs typeface="Times New Roman"/>
              </a:rPr>
              <a:t>st</a:t>
            </a:r>
            <a:r>
              <a:rPr lang="en-US" sz="2100" i="1" kern="100">
                <a:effectLst/>
                <a:latin typeface="Calibri"/>
                <a:ea typeface="Calibri" panose="020F0502020204030204" pitchFamily="34" charset="0"/>
                <a:cs typeface="Times New Roman"/>
              </a:rPr>
              <a:t>. All other changes effective now. </a:t>
            </a:r>
          </a:p>
          <a:p>
            <a:endParaRPr lang="en-US" sz="1400"/>
          </a:p>
        </p:txBody>
      </p:sp>
    </p:spTree>
    <p:extLst>
      <p:ext uri="{BB962C8B-B14F-4D97-AF65-F5344CB8AC3E}">
        <p14:creationId xmlns:p14="http://schemas.microsoft.com/office/powerpoint/2010/main" val="1899812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5F7DB-6392-E750-9F9B-FA537B9A94A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41B409B-A7FC-15FD-48E6-F4BBE292545F}"/>
              </a:ext>
            </a:extLst>
          </p:cNvPr>
          <p:cNvSpPr txBox="1"/>
          <p:nvPr/>
        </p:nvSpPr>
        <p:spPr>
          <a:xfrm>
            <a:off x="324510" y="208682"/>
            <a:ext cx="7870004"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alibri Light"/>
              </a:rPr>
              <a:t>Storage and Handling Change</a:t>
            </a:r>
          </a:p>
        </p:txBody>
      </p:sp>
      <p:sp>
        <p:nvSpPr>
          <p:cNvPr id="10" name="TextBox 9">
            <a:extLst>
              <a:ext uri="{FF2B5EF4-FFF2-40B4-BE49-F238E27FC236}">
                <a16:creationId xmlns:a16="http://schemas.microsoft.com/office/drawing/2014/main" id="{C58A7C6D-E48F-576C-8F63-F00D1A1BBB3A}"/>
              </a:ext>
            </a:extLst>
          </p:cNvPr>
          <p:cNvSpPr txBox="1"/>
          <p:nvPr/>
        </p:nvSpPr>
        <p:spPr>
          <a:xfrm>
            <a:off x="223679" y="1031646"/>
            <a:ext cx="5515133" cy="44012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
                <a:ea typeface="+mn-ea"/>
                <a:cs typeface="Calibri"/>
              </a:rPr>
              <a:t>As of July 1, 2024, VFC providers are required to document temperature readings once a day in the morning with the minimum/maximum readings for all vaccine storage units.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
              <a:ea typeface="+mn-ea"/>
              <a:cs typeface="Calibri"/>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
                <a:ea typeface="+mn-ea"/>
                <a:cs typeface="Calibri"/>
              </a:rPr>
              <a:t>Daily temperature readings with min/max readings are vital to help identify temperature excursions quickly so corrections can be made to prevent vaccine loss and to ensure administered vaccines are viable.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
              <a:ea typeface="+mn-ea"/>
              <a:cs typeface="Calibri"/>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
                <a:ea typeface="+mn-ea"/>
                <a:cs typeface="Calibri"/>
              </a:rPr>
              <a:t>Updated documents are available on the </a:t>
            </a:r>
            <a:r>
              <a:rPr kumimoji="0" lang="en-US" sz="2000" b="0" i="0" u="none" strike="noStrike" kern="1200" cap="none" spc="0" normalizeH="0" baseline="0" noProof="0">
                <a:ln>
                  <a:noFill/>
                </a:ln>
                <a:solidFill>
                  <a:prstClr val="black"/>
                </a:solidFill>
                <a:effectLst/>
                <a:uLnTx/>
                <a:uFillTx/>
                <a:latin typeface="Calibri  "/>
                <a:ea typeface="+mn-ea"/>
                <a:cs typeface="Calibri"/>
                <a:hlinkClick r:id="rId3">
                  <a:extLst>
                    <a:ext uri="{A12FA001-AC4F-418D-AE19-62706E023703}">
                      <ahyp:hlinkClr xmlns:ahyp="http://schemas.microsoft.com/office/drawing/2018/hyperlinkcolor" val="tx"/>
                    </a:ext>
                  </a:extLst>
                </a:hlinkClick>
              </a:rPr>
              <a:t>Storage and Handling page</a:t>
            </a:r>
            <a:r>
              <a:rPr kumimoji="0" lang="en-US" sz="2000" b="0" i="0" u="none" strike="noStrike" kern="1200" cap="none" spc="0" normalizeH="0" baseline="0" noProof="0">
                <a:ln>
                  <a:noFill/>
                </a:ln>
                <a:solidFill>
                  <a:prstClr val="black"/>
                </a:solidFill>
                <a:effectLst/>
                <a:uLnTx/>
                <a:uFillTx/>
                <a:latin typeface="Calibri  "/>
                <a:ea typeface="+mn-ea"/>
                <a:cs typeface="Calibri"/>
              </a:rPr>
              <a:t>.</a:t>
            </a:r>
            <a:endParaRPr kumimoji="0" lang="en-US" sz="1600" b="0" i="0" u="none" strike="noStrike" kern="1200" cap="none" spc="0" normalizeH="0" baseline="0" noProof="0">
              <a:ln>
                <a:noFill/>
              </a:ln>
              <a:solidFill>
                <a:prstClr val="black"/>
              </a:solidFill>
              <a:effectLst/>
              <a:uLnTx/>
              <a:uFillTx/>
              <a:latin typeface="Calibri  "/>
              <a:ea typeface="+mn-ea"/>
              <a:cs typeface="Calibri"/>
            </a:endParaRPr>
          </a:p>
        </p:txBody>
      </p:sp>
      <p:pic>
        <p:nvPicPr>
          <p:cNvPr id="4" name="Picture 3">
            <a:hlinkClick r:id="rId3"/>
            <a:extLst>
              <a:ext uri="{FF2B5EF4-FFF2-40B4-BE49-F238E27FC236}">
                <a16:creationId xmlns:a16="http://schemas.microsoft.com/office/drawing/2014/main" id="{C4F2935A-5B2D-8C6E-1F8B-453A11D5B166}"/>
              </a:ext>
            </a:extLst>
          </p:cNvPr>
          <p:cNvPicPr>
            <a:picLocks noChangeAspect="1"/>
          </p:cNvPicPr>
          <p:nvPr/>
        </p:nvPicPr>
        <p:blipFill>
          <a:blip r:embed="rId4"/>
          <a:stretch>
            <a:fillRect/>
          </a:stretch>
        </p:blipFill>
        <p:spPr>
          <a:xfrm>
            <a:off x="6096000" y="1221799"/>
            <a:ext cx="5877083" cy="3633875"/>
          </a:xfrm>
          <a:prstGeom prst="rect">
            <a:avLst/>
          </a:prstGeom>
        </p:spPr>
      </p:pic>
      <p:sp>
        <p:nvSpPr>
          <p:cNvPr id="2" name="TextBox 1">
            <a:extLst>
              <a:ext uri="{FF2B5EF4-FFF2-40B4-BE49-F238E27FC236}">
                <a16:creationId xmlns:a16="http://schemas.microsoft.com/office/drawing/2014/main" id="{C65F4271-9132-9886-0C44-BD8F1BF21484}"/>
              </a:ext>
            </a:extLst>
          </p:cNvPr>
          <p:cNvSpPr txBox="1"/>
          <p:nvPr/>
        </p:nvSpPr>
        <p:spPr>
          <a:xfrm>
            <a:off x="6095999" y="5114716"/>
            <a:ext cx="587232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
                <a:ea typeface="+mn-ea"/>
                <a:cs typeface="Calibri"/>
              </a:rPr>
              <a:t>Questions:</a:t>
            </a:r>
            <a:endParaRPr kumimoji="0" lang="en-US" sz="2000" b="1" i="0" u="none" strike="noStrike" kern="1200" cap="none" spc="0" normalizeH="0" baseline="0" noProof="0">
              <a:ln>
                <a:noFill/>
              </a:ln>
              <a:solidFill>
                <a:prstClr val="black"/>
              </a:solidFill>
              <a:effectLst/>
              <a:uLnTx/>
              <a:uFillTx/>
              <a:latin typeface="Calibri  "/>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
                <a:ea typeface="+mn-ea"/>
                <a:cs typeface="Calibri"/>
              </a:rPr>
              <a:t>Contact the NCIR Help Desk by phone: 1-877-USE-NCIR (873-6247) or by email: </a:t>
            </a:r>
            <a:r>
              <a:rPr kumimoji="0" lang="en-US" sz="2000" b="0" i="0" u="none" strike="noStrike" kern="1200" cap="none" spc="0" normalizeH="0" baseline="0" noProof="0">
                <a:ln>
                  <a:noFill/>
                </a:ln>
                <a:solidFill>
                  <a:prstClr val="black"/>
                </a:solidFill>
                <a:effectLst/>
                <a:uLnTx/>
                <a:uFillTx/>
                <a:latin typeface="Calibri  "/>
                <a:ea typeface="+mn-ea"/>
                <a:cs typeface="Calibri"/>
                <a:hlinkClick r:id="rId5">
                  <a:extLst>
                    <a:ext uri="{A12FA001-AC4F-418D-AE19-62706E023703}">
                      <ahyp:hlinkClr xmlns:ahyp="http://schemas.microsoft.com/office/drawing/2018/hyperlinkcolor" val="tx"/>
                    </a:ext>
                  </a:extLst>
                </a:hlinkClick>
              </a:rPr>
              <a:t>ncirhelp@dhhs.nc.gov</a:t>
            </a:r>
            <a:r>
              <a:rPr kumimoji="0" lang="en-US" sz="2000" b="0" i="0" u="none" strike="noStrike" kern="1200" cap="none" spc="0" normalizeH="0" baseline="0" noProof="0">
                <a:ln>
                  <a:noFill/>
                </a:ln>
                <a:solidFill>
                  <a:prstClr val="black"/>
                </a:solidFill>
                <a:effectLst/>
                <a:uLnTx/>
                <a:uFillTx/>
                <a:latin typeface="Calibri  "/>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endParaRPr>
          </a:p>
        </p:txBody>
      </p:sp>
      <p:cxnSp>
        <p:nvCxnSpPr>
          <p:cNvPr id="14" name="Straight Arrow Connector 13">
            <a:extLst>
              <a:ext uri="{FF2B5EF4-FFF2-40B4-BE49-F238E27FC236}">
                <a16:creationId xmlns:a16="http://schemas.microsoft.com/office/drawing/2014/main" id="{BB777BB1-CB4C-00DC-97B6-4E216CAED4CA}"/>
              </a:ext>
            </a:extLst>
          </p:cNvPr>
          <p:cNvCxnSpPr>
            <a:cxnSpLocks/>
          </p:cNvCxnSpPr>
          <p:nvPr/>
        </p:nvCxnSpPr>
        <p:spPr>
          <a:xfrm flipV="1">
            <a:off x="5331619" y="2914650"/>
            <a:ext cx="992981" cy="2094672"/>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17518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38F59A4-4431-460D-8E49-6E65C189A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8A919B9C-5C01-47E4-B2F2-45F589208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5" name="Rectangle 24">
              <a:extLst>
                <a:ext uri="{FF2B5EF4-FFF2-40B4-BE49-F238E27FC236}">
                  <a16:creationId xmlns:a16="http://schemas.microsoft.com/office/drawing/2014/main" id="{E85A82CE-D835-4542-BE8D-62A8F5A94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63D7EF0-3AC8-4029-B55D-EBDD733D3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itle 10">
            <a:extLst>
              <a:ext uri="{FF2B5EF4-FFF2-40B4-BE49-F238E27FC236}">
                <a16:creationId xmlns:a16="http://schemas.microsoft.com/office/drawing/2014/main" id="{FAF01849-F79A-0D03-2704-C6E3658034A5}"/>
              </a:ext>
            </a:extLst>
          </p:cNvPr>
          <p:cNvSpPr>
            <a:spLocks noGrp="1"/>
          </p:cNvSpPr>
          <p:nvPr>
            <p:ph type="title"/>
          </p:nvPr>
        </p:nvSpPr>
        <p:spPr>
          <a:xfrm>
            <a:off x="550863" y="359259"/>
            <a:ext cx="11090274" cy="1325563"/>
          </a:xfrm>
        </p:spPr>
        <p:txBody>
          <a:bodyPr vert="horz" lIns="91440" tIns="45720" rIns="91440" bIns="45720" rtlCol="0" anchor="ctr">
            <a:normAutofit/>
          </a:bodyPr>
          <a:lstStyle/>
          <a:p>
            <a:pPr algn="ctr"/>
            <a:r>
              <a:rPr lang="en-US" sz="4000" b="1" kern="1200">
                <a:solidFill>
                  <a:schemeClr val="tx1"/>
                </a:solidFill>
                <a:latin typeface="+mj-lt"/>
                <a:ea typeface="+mj-ea"/>
                <a:cs typeface="+mj-cs"/>
              </a:rPr>
              <a:t>New Tool: Kindergarten Immunization Dashboard</a:t>
            </a:r>
          </a:p>
        </p:txBody>
      </p:sp>
      <p:sp>
        <p:nvSpPr>
          <p:cNvPr id="17" name="TextBox 16">
            <a:extLst>
              <a:ext uri="{FF2B5EF4-FFF2-40B4-BE49-F238E27FC236}">
                <a16:creationId xmlns:a16="http://schemas.microsoft.com/office/drawing/2014/main" id="{B99555ED-0BC2-67EE-DF2F-560738F25D94}"/>
              </a:ext>
            </a:extLst>
          </p:cNvPr>
          <p:cNvSpPr txBox="1"/>
          <p:nvPr/>
        </p:nvSpPr>
        <p:spPr>
          <a:xfrm>
            <a:off x="550862" y="1770434"/>
            <a:ext cx="4922740" cy="3676391"/>
          </a:xfrm>
          <a:prstGeom prst="rect">
            <a:avLst/>
          </a:prstGeom>
          <a:noFill/>
        </p:spPr>
        <p:txBody>
          <a:bodyPr wrap="square" rtlCol="0">
            <a:spAutoFit/>
          </a:bodyPr>
          <a:lstStyle/>
          <a:p>
            <a:pPr marL="0" marR="0" lvl="0" indent="0" algn="l" defTabSz="864108" rtl="0" eaLnBrk="1" fontAlgn="auto" latinLnBrk="0" hangingPunct="1">
              <a:lnSpc>
                <a:spcPct val="100000"/>
              </a:lnSpc>
              <a:spcBef>
                <a:spcPts val="0"/>
              </a:spcBef>
              <a:spcAft>
                <a:spcPts val="0"/>
              </a:spcAft>
              <a:buClrTx/>
              <a:buSzTx/>
              <a:buFontTx/>
              <a:buNone/>
              <a:tabLst/>
              <a:defRPr/>
            </a:pPr>
            <a:r>
              <a:rPr kumimoji="0" lang="en-US" sz="1890" b="0" i="0" u="none" strike="noStrike" kern="1200" cap="none" spc="0" normalizeH="0" baseline="0" noProof="0">
                <a:ln>
                  <a:noFill/>
                </a:ln>
                <a:solidFill>
                  <a:prstClr val="black"/>
                </a:solidFill>
                <a:effectLst/>
                <a:uLnTx/>
                <a:uFillTx/>
                <a:latin typeface="Calibri  "/>
                <a:ea typeface="+mn-ea"/>
                <a:cs typeface="+mn-cs"/>
              </a:rPr>
              <a:t>The NC Immunization Program (NCIP) launched a new </a:t>
            </a:r>
            <a:r>
              <a:rPr kumimoji="0" lang="en-US" sz="1890" b="0" i="0" u="none" strike="noStrike" kern="1200" cap="none" spc="0" normalizeH="0" baseline="0" noProof="0">
                <a:ln>
                  <a:noFill/>
                </a:ln>
                <a:solidFill>
                  <a:prstClr val="black"/>
                </a:solidFill>
                <a:effectLst/>
                <a:uLnTx/>
                <a:uFillTx/>
                <a:latin typeface="Calibri  "/>
                <a:ea typeface="+mn-ea"/>
                <a:cs typeface="+mn-cs"/>
                <a:hlinkClick r:id="rId3"/>
              </a:rPr>
              <a:t>Kindergarten Immunization Dashboard</a:t>
            </a:r>
            <a:r>
              <a:rPr kumimoji="0" lang="en-US" sz="1890" b="0" i="0" u="none" strike="noStrike" kern="1200" cap="none" spc="0" normalizeH="0" baseline="0" noProof="0">
                <a:ln>
                  <a:noFill/>
                </a:ln>
                <a:solidFill>
                  <a:prstClr val="black"/>
                </a:solidFill>
                <a:effectLst/>
                <a:uLnTx/>
                <a:uFillTx/>
                <a:latin typeface="Calibri  "/>
                <a:ea typeface="+mn-ea"/>
                <a:cs typeface="+mn-cs"/>
              </a:rPr>
              <a:t>. </a:t>
            </a:r>
          </a:p>
          <a:p>
            <a:pPr marL="0" marR="0" lvl="0" indent="0" algn="l" defTabSz="864108" rtl="0" eaLnBrk="1" fontAlgn="auto" latinLnBrk="0" hangingPunct="1">
              <a:lnSpc>
                <a:spcPct val="100000"/>
              </a:lnSpc>
              <a:spcBef>
                <a:spcPts val="0"/>
              </a:spcBef>
              <a:spcAft>
                <a:spcPts val="0"/>
              </a:spcAft>
              <a:buClrTx/>
              <a:buSzTx/>
              <a:buFontTx/>
              <a:buNone/>
              <a:tabLst/>
              <a:defRPr/>
            </a:pPr>
            <a:endParaRPr kumimoji="0" lang="en-US" sz="1890" b="0" i="0" u="none" strike="noStrike" kern="1200" cap="none" spc="0" normalizeH="0" baseline="0" noProof="0">
              <a:ln>
                <a:noFill/>
              </a:ln>
              <a:solidFill>
                <a:prstClr val="black"/>
              </a:solidFill>
              <a:effectLst/>
              <a:uLnTx/>
              <a:uFillTx/>
              <a:latin typeface="Calibri  "/>
              <a:ea typeface="+mn-ea"/>
              <a:cs typeface="+mn-cs"/>
            </a:endParaRPr>
          </a:p>
          <a:p>
            <a:pPr marL="0" marR="0" lvl="0" indent="0" algn="l" defTabSz="864108" rtl="0" eaLnBrk="1" fontAlgn="auto" latinLnBrk="0" hangingPunct="1">
              <a:lnSpc>
                <a:spcPct val="100000"/>
              </a:lnSpc>
              <a:spcBef>
                <a:spcPts val="0"/>
              </a:spcBef>
              <a:spcAft>
                <a:spcPts val="0"/>
              </a:spcAft>
              <a:buClrTx/>
              <a:buSzTx/>
              <a:buFontTx/>
              <a:buNone/>
              <a:tabLst/>
              <a:defRPr/>
            </a:pPr>
            <a:r>
              <a:rPr kumimoji="0" lang="en-US" sz="1890" b="1" i="0" u="none" strike="noStrike" kern="1200" cap="none" spc="0" normalizeH="0" baseline="0" noProof="0">
                <a:ln>
                  <a:noFill/>
                </a:ln>
                <a:solidFill>
                  <a:prstClr val="black"/>
                </a:solidFill>
                <a:effectLst/>
                <a:uLnTx/>
                <a:uFillTx/>
                <a:latin typeface="Calibri  "/>
                <a:ea typeface="+mn-ea"/>
                <a:cs typeface="+mn-cs"/>
              </a:rPr>
              <a:t>Key Features:</a:t>
            </a:r>
          </a:p>
          <a:p>
            <a:pPr marL="270034" marR="0" lvl="0" indent="-270034" algn="l" defTabSz="864108" rtl="0" eaLnBrk="1" fontAlgn="auto" latinLnBrk="0" hangingPunct="1">
              <a:lnSpc>
                <a:spcPct val="100000"/>
              </a:lnSpc>
              <a:spcBef>
                <a:spcPts val="567"/>
              </a:spcBef>
              <a:spcAft>
                <a:spcPts val="567"/>
              </a:spcAft>
              <a:buClrTx/>
              <a:buSzTx/>
              <a:buFont typeface="Arial" panose="020B0604020202020204" pitchFamily="34" charset="0"/>
              <a:buChar char="•"/>
              <a:tabLst/>
              <a:defRPr/>
            </a:pPr>
            <a:r>
              <a:rPr kumimoji="0" lang="en-US" sz="1890" b="0" i="0" u="none" strike="noStrike" kern="1200" cap="none" spc="0" normalizeH="0" baseline="0" noProof="0">
                <a:ln>
                  <a:noFill/>
                </a:ln>
                <a:solidFill>
                  <a:prstClr val="black"/>
                </a:solidFill>
                <a:effectLst/>
                <a:uLnTx/>
                <a:uFillTx/>
                <a:latin typeface="Calibri  "/>
                <a:ea typeface="+mn-ea"/>
                <a:cs typeface="+mn-cs"/>
              </a:rPr>
              <a:t>Access up-to-date information on immunization coverage and trends over the previous three years.</a:t>
            </a:r>
          </a:p>
          <a:p>
            <a:pPr marL="270034" marR="0" lvl="0" indent="-270034" algn="l" defTabSz="864108" rtl="0" eaLnBrk="1" fontAlgn="auto" latinLnBrk="0" hangingPunct="1">
              <a:lnSpc>
                <a:spcPct val="100000"/>
              </a:lnSpc>
              <a:spcBef>
                <a:spcPts val="567"/>
              </a:spcBef>
              <a:spcAft>
                <a:spcPts val="567"/>
              </a:spcAft>
              <a:buClrTx/>
              <a:buSzTx/>
              <a:buFont typeface="Arial" panose="020B0604020202020204" pitchFamily="34" charset="0"/>
              <a:buChar char="•"/>
              <a:tabLst/>
              <a:defRPr/>
            </a:pPr>
            <a:r>
              <a:rPr kumimoji="0" lang="en-US" sz="1890" b="0" i="0" u="none" strike="noStrike" kern="1200" cap="none" spc="0" normalizeH="0" baseline="0" noProof="0">
                <a:ln>
                  <a:noFill/>
                </a:ln>
                <a:solidFill>
                  <a:prstClr val="black"/>
                </a:solidFill>
                <a:effectLst/>
                <a:uLnTx/>
                <a:uFillTx/>
                <a:latin typeface="Calibri  "/>
                <a:ea typeface="+mn-ea"/>
                <a:cs typeface="+mn-cs"/>
              </a:rPr>
              <a:t>Generate reports for specific schools or counties.</a:t>
            </a:r>
          </a:p>
          <a:p>
            <a:pPr marL="270034" marR="0" lvl="0" indent="-270034" algn="l" defTabSz="864108" rtl="0" eaLnBrk="1" fontAlgn="auto" latinLnBrk="0" hangingPunct="1">
              <a:lnSpc>
                <a:spcPct val="100000"/>
              </a:lnSpc>
              <a:spcBef>
                <a:spcPts val="567"/>
              </a:spcBef>
              <a:spcAft>
                <a:spcPts val="567"/>
              </a:spcAft>
              <a:buClrTx/>
              <a:buSzTx/>
              <a:buFont typeface="Arial" panose="020B0604020202020204" pitchFamily="34" charset="0"/>
              <a:buChar char="•"/>
              <a:tabLst/>
              <a:defRPr/>
            </a:pPr>
            <a:r>
              <a:rPr kumimoji="0" lang="en-US" sz="1890" b="0" i="0" u="none" strike="noStrike" kern="1200" cap="none" spc="0" normalizeH="0" baseline="0" noProof="0">
                <a:ln>
                  <a:noFill/>
                </a:ln>
                <a:solidFill>
                  <a:prstClr val="black"/>
                </a:solidFill>
                <a:effectLst/>
                <a:uLnTx/>
                <a:uFillTx/>
                <a:latin typeface="Calibri  "/>
                <a:ea typeface="+mn-ea"/>
                <a:cs typeface="+mn-cs"/>
              </a:rPr>
              <a:t>View immunization data at the state, county, and school levels.</a:t>
            </a:r>
            <a:endParaRPr kumimoji="0" lang="en-US" sz="2000" b="0" i="0" u="none" strike="noStrike" kern="1200" cap="none" spc="0" normalizeH="0" baseline="0" noProof="0">
              <a:ln>
                <a:noFill/>
              </a:ln>
              <a:solidFill>
                <a:prstClr val="black"/>
              </a:solidFill>
              <a:effectLst/>
              <a:uLnTx/>
              <a:uFillTx/>
              <a:latin typeface="Calibri  "/>
              <a:ea typeface="+mn-ea"/>
              <a:cs typeface="+mn-cs"/>
            </a:endParaRPr>
          </a:p>
        </p:txBody>
      </p:sp>
      <p:pic>
        <p:nvPicPr>
          <p:cNvPr id="5" name="Picture 4">
            <a:hlinkClick r:id="rId3"/>
            <a:extLst>
              <a:ext uri="{FF2B5EF4-FFF2-40B4-BE49-F238E27FC236}">
                <a16:creationId xmlns:a16="http://schemas.microsoft.com/office/drawing/2014/main" id="{BF5B522E-DD9F-45AA-4F44-25527B317FBF}"/>
              </a:ext>
            </a:extLst>
          </p:cNvPr>
          <p:cNvPicPr>
            <a:picLocks noChangeAspect="1"/>
          </p:cNvPicPr>
          <p:nvPr/>
        </p:nvPicPr>
        <p:blipFill>
          <a:blip r:embed="rId4"/>
          <a:stretch>
            <a:fillRect/>
          </a:stretch>
        </p:blipFill>
        <p:spPr>
          <a:xfrm>
            <a:off x="5786705" y="2532621"/>
            <a:ext cx="6123676" cy="3013097"/>
          </a:xfrm>
          <a:prstGeom prst="rect">
            <a:avLst/>
          </a:prstGeom>
        </p:spPr>
      </p:pic>
      <p:sp>
        <p:nvSpPr>
          <p:cNvPr id="6" name="TextBox 5">
            <a:extLst>
              <a:ext uri="{FF2B5EF4-FFF2-40B4-BE49-F238E27FC236}">
                <a16:creationId xmlns:a16="http://schemas.microsoft.com/office/drawing/2014/main" id="{7B7B792B-C80A-2DDE-9A77-73214DE9149F}"/>
              </a:ext>
            </a:extLst>
          </p:cNvPr>
          <p:cNvSpPr txBox="1"/>
          <p:nvPr/>
        </p:nvSpPr>
        <p:spPr>
          <a:xfrm>
            <a:off x="5786705" y="1770434"/>
            <a:ext cx="5405257" cy="682441"/>
          </a:xfrm>
          <a:prstGeom prst="rect">
            <a:avLst/>
          </a:prstGeom>
          <a:noFill/>
        </p:spPr>
        <p:txBody>
          <a:bodyPr wrap="square" rtlCol="0">
            <a:spAutoFit/>
          </a:bodyPr>
          <a:lstStyle/>
          <a:p>
            <a:pPr marL="0" marR="0" lvl="0" indent="0" algn="l" defTabSz="864108" rtl="0" eaLnBrk="1" fontAlgn="auto" latinLnBrk="0" hangingPunct="1">
              <a:lnSpc>
                <a:spcPct val="100000"/>
              </a:lnSpc>
              <a:spcBef>
                <a:spcPts val="0"/>
              </a:spcBef>
              <a:spcAft>
                <a:spcPts val="630"/>
              </a:spcAft>
              <a:buClrTx/>
              <a:buSzTx/>
              <a:buFontTx/>
              <a:buNone/>
              <a:tabLst/>
              <a:defRPr/>
            </a:pPr>
            <a:r>
              <a:rPr kumimoji="0" lang="en-US" sz="1890" b="0" i="0" u="none" strike="noStrike" kern="1200" cap="none" spc="0" normalizeH="0" baseline="0" noProof="0">
                <a:ln>
                  <a:noFill/>
                </a:ln>
                <a:solidFill>
                  <a:prstClr val="black"/>
                </a:solidFill>
                <a:effectLst/>
                <a:uLnTx/>
                <a:uFillTx/>
                <a:latin typeface="Calibri  "/>
                <a:ea typeface="+mn-ea"/>
                <a:cs typeface="+mn-cs"/>
              </a:rPr>
              <a:t>Find the </a:t>
            </a:r>
            <a:r>
              <a:rPr kumimoji="0" lang="en-US" sz="1890" b="0" i="0" u="none" strike="noStrike" kern="1200" cap="none" spc="0" normalizeH="0" baseline="0" noProof="0">
                <a:ln>
                  <a:noFill/>
                </a:ln>
                <a:solidFill>
                  <a:prstClr val="black"/>
                </a:solidFill>
                <a:effectLst/>
                <a:uLnTx/>
                <a:uFillTx/>
                <a:latin typeface="Calibri  "/>
                <a:ea typeface="+mn-ea"/>
                <a:cs typeface="+mn-cs"/>
                <a:hlinkClick r:id="rId3"/>
              </a:rPr>
              <a:t>Dashboard</a:t>
            </a:r>
            <a:r>
              <a:rPr kumimoji="0" lang="en-US" sz="1890" b="0" i="0" u="none" strike="noStrike" kern="1200" cap="none" spc="0" normalizeH="0" baseline="0" noProof="0">
                <a:ln>
                  <a:noFill/>
                </a:ln>
                <a:solidFill>
                  <a:prstClr val="black"/>
                </a:solidFill>
                <a:effectLst/>
                <a:uLnTx/>
                <a:uFillTx/>
                <a:latin typeface="Calibri  "/>
                <a:ea typeface="+mn-ea"/>
                <a:cs typeface="+mn-cs"/>
              </a:rPr>
              <a:t> on the Schools section of the Immunization Branch website.</a:t>
            </a:r>
            <a:endParaRPr kumimoji="0" lang="en-US" sz="2000" b="0" i="0" u="none" strike="noStrike" kern="1200" cap="none" spc="0" normalizeH="0" baseline="0" noProof="0">
              <a:ln>
                <a:noFill/>
              </a:ln>
              <a:solidFill>
                <a:prstClr val="black"/>
              </a:solidFill>
              <a:effectLst/>
              <a:uLnTx/>
              <a:uFillTx/>
              <a:latin typeface="Calibri  "/>
              <a:ea typeface="+mn-ea"/>
              <a:cs typeface="+mn-cs"/>
            </a:endParaRPr>
          </a:p>
        </p:txBody>
      </p:sp>
      <p:cxnSp>
        <p:nvCxnSpPr>
          <p:cNvPr id="8" name="Straight Connector 7">
            <a:extLst>
              <a:ext uri="{FF2B5EF4-FFF2-40B4-BE49-F238E27FC236}">
                <a16:creationId xmlns:a16="http://schemas.microsoft.com/office/drawing/2014/main" id="{0390D890-2C79-2765-F828-9ABC9BF4550A}"/>
              </a:ext>
            </a:extLst>
          </p:cNvPr>
          <p:cNvCxnSpPr/>
          <p:nvPr/>
        </p:nvCxnSpPr>
        <p:spPr>
          <a:xfrm>
            <a:off x="5577924" y="1891106"/>
            <a:ext cx="0" cy="4106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8F2DD71-D16E-3ADB-601E-C02F39136BAD}"/>
              </a:ext>
            </a:extLst>
          </p:cNvPr>
          <p:cNvCxnSpPr/>
          <p:nvPr/>
        </p:nvCxnSpPr>
        <p:spPr>
          <a:xfrm>
            <a:off x="690465" y="1464906"/>
            <a:ext cx="1071154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C30D1CD-228A-A601-4C8C-83B504DA1787}"/>
              </a:ext>
            </a:extLst>
          </p:cNvPr>
          <p:cNvSpPr txBox="1"/>
          <p:nvPr/>
        </p:nvSpPr>
        <p:spPr>
          <a:xfrm>
            <a:off x="3810001" y="6239628"/>
            <a:ext cx="5562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Read the </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hlinkClick r:id="rId5"/>
              </a:rPr>
              <a:t>NCDHHS Memo sent July 9, 2024</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467045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5873E9-0880-766C-2A9D-2516A8064599}"/>
              </a:ext>
            </a:extLst>
          </p:cNvPr>
          <p:cNvSpPr>
            <a:spLocks noGrp="1"/>
          </p:cNvSpPr>
          <p:nvPr>
            <p:ph type="title"/>
          </p:nvPr>
        </p:nvSpPr>
        <p:spPr>
          <a:xfrm>
            <a:off x="640080" y="325369"/>
            <a:ext cx="4368602" cy="1956841"/>
          </a:xfrm>
        </p:spPr>
        <p:txBody>
          <a:bodyPr anchor="b">
            <a:normAutofit/>
          </a:bodyPr>
          <a:lstStyle/>
          <a:p>
            <a:r>
              <a:rPr lang="en-US" sz="5000">
                <a:latin typeface="Calibri"/>
                <a:cs typeface="Calibri"/>
              </a:rPr>
              <a:t>End of Summer Reminders</a:t>
            </a:r>
            <a:endParaRPr lang="en-US" sz="500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C168F05-1006-8502-B1D0-F19F6FC2C621}"/>
              </a:ext>
            </a:extLst>
          </p:cNvPr>
          <p:cNvSpPr>
            <a:spLocks noGrp="1"/>
          </p:cNvSpPr>
          <p:nvPr>
            <p:ph idx="1"/>
          </p:nvPr>
        </p:nvSpPr>
        <p:spPr>
          <a:xfrm>
            <a:off x="640080" y="2872899"/>
            <a:ext cx="4243589" cy="3320668"/>
          </a:xfrm>
        </p:spPr>
        <p:txBody>
          <a:bodyPr>
            <a:normAutofit/>
          </a:bodyPr>
          <a:lstStyle/>
          <a:p>
            <a:r>
              <a:rPr lang="en-US" sz="2200"/>
              <a:t>Be prepared for Hurricane Season by following the guidance outlined in the </a:t>
            </a:r>
            <a:r>
              <a:rPr lang="en-US" sz="2200">
                <a:hlinkClick r:id="rId2"/>
              </a:rPr>
              <a:t>2024 Hurricane Memo </a:t>
            </a:r>
            <a:r>
              <a:rPr lang="en-US" sz="2200"/>
              <a:t>(May 2024).</a:t>
            </a:r>
          </a:p>
          <a:p>
            <a:r>
              <a:rPr lang="en-US" sz="2200"/>
              <a:t>Back-to-school vaccinations are underway. Ensure your clinics are adequately stocked for the 30-day exclusion rush. </a:t>
            </a:r>
          </a:p>
        </p:txBody>
      </p:sp>
      <p:pic>
        <p:nvPicPr>
          <p:cNvPr id="5" name="Picture 4" descr="Sticky notes on a wall">
            <a:extLst>
              <a:ext uri="{FF2B5EF4-FFF2-40B4-BE49-F238E27FC236}">
                <a16:creationId xmlns:a16="http://schemas.microsoft.com/office/drawing/2014/main" id="{4B5D6C7F-4B06-96F4-2955-B90C0B2A6897}"/>
              </a:ext>
            </a:extLst>
          </p:cNvPr>
          <p:cNvPicPr>
            <a:picLocks noChangeAspect="1"/>
          </p:cNvPicPr>
          <p:nvPr/>
        </p:nvPicPr>
        <p:blipFill>
          <a:blip r:embed="rId3"/>
          <a:srcRect l="14888" r="1515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45391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5F7DB-6392-E750-9F9B-FA537B9A94AE}"/>
            </a:ext>
          </a:extLst>
        </p:cNvPr>
        <p:cNvGrpSpPr/>
        <p:nvPr/>
      </p:nvGrpSpPr>
      <p:grpSpPr>
        <a:xfrm>
          <a:off x="0" y="0"/>
          <a:ext cx="0" cy="0"/>
          <a:chOff x="0" y="0"/>
          <a:chExt cx="0" cy="0"/>
        </a:xfrm>
      </p:grpSpPr>
      <p:pic>
        <p:nvPicPr>
          <p:cNvPr id="6" name="Picture 5" descr="Doctor using digital tablet in a hospital corridor">
            <a:extLst>
              <a:ext uri="{FF2B5EF4-FFF2-40B4-BE49-F238E27FC236}">
                <a16:creationId xmlns:a16="http://schemas.microsoft.com/office/drawing/2014/main" id="{50DD7970-891B-365A-4B63-FBE1BC254D08}"/>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t="-1" r="3960" b="-1"/>
          <a:stretch/>
        </p:blipFill>
        <p:spPr>
          <a:xfrm>
            <a:off x="6400800" y="10"/>
            <a:ext cx="5791198" cy="6857990"/>
          </a:xfrm>
          <a:prstGeom prst="rect">
            <a:avLst/>
          </a:prstGeom>
        </p:spPr>
      </p:pic>
      <p:sp>
        <p:nvSpPr>
          <p:cNvPr id="8" name="TextBox 7">
            <a:extLst>
              <a:ext uri="{FF2B5EF4-FFF2-40B4-BE49-F238E27FC236}">
                <a16:creationId xmlns:a16="http://schemas.microsoft.com/office/drawing/2014/main" id="{941B409B-A7FC-15FD-48E6-F4BBE292545F}"/>
              </a:ext>
            </a:extLst>
          </p:cNvPr>
          <p:cNvSpPr txBox="1"/>
          <p:nvPr/>
        </p:nvSpPr>
        <p:spPr>
          <a:xfrm>
            <a:off x="250012" y="-240157"/>
            <a:ext cx="4760168" cy="18999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100" b="1"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New Resource: Provider Update Request Form</a:t>
            </a:r>
          </a:p>
        </p:txBody>
      </p:sp>
      <p:sp>
        <p:nvSpPr>
          <p:cNvPr id="10" name="TextBox 9">
            <a:extLst>
              <a:ext uri="{FF2B5EF4-FFF2-40B4-BE49-F238E27FC236}">
                <a16:creationId xmlns:a16="http://schemas.microsoft.com/office/drawing/2014/main" id="{C58A7C6D-E48F-576C-8F63-F00D1A1BBB3A}"/>
              </a:ext>
            </a:extLst>
          </p:cNvPr>
          <p:cNvSpPr txBox="1"/>
          <p:nvPr/>
        </p:nvSpPr>
        <p:spPr>
          <a:xfrm>
            <a:off x="250012" y="1435825"/>
            <a:ext cx="5845988" cy="5069750"/>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Immunization providers are required to notify the North Carolina Immunization Program (NCIP) when the following information changes: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914400" marR="0" lvl="1"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Key staff </a:t>
            </a:r>
            <a:r>
              <a:rPr kumimoji="0" lang="en-US" sz="1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(lead provider, primary or </a:t>
            </a:r>
            <a:br>
              <a:rPr kumimoji="0" lang="en-US" sz="1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back-up coordinators)</a:t>
            </a:r>
          </a:p>
          <a:p>
            <a:pPr marL="914400" marR="0" lvl="1"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Change of address </a:t>
            </a:r>
            <a:r>
              <a:rPr kumimoji="0" lang="en-US" sz="1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(prior to move), and</a:t>
            </a:r>
          </a:p>
          <a:p>
            <a:pPr marL="914400" marR="0" lvl="1"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Change in facility name</a:t>
            </a:r>
            <a:r>
              <a:rPr kumimoji="0" lang="en-US" sz="1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Request updates via this link: </a:t>
            </a:r>
            <a:r>
              <a:rPr kumimoji="0" lang="en-US" sz="1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hlinkClick r:id="rId4"/>
              </a:rPr>
              <a:t>NCIP Provider Update Request </a:t>
            </a:r>
            <a:endParaRPr kumimoji="0" lang="en-US" sz="1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Questions: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Contact the NCIR Help Desk by phone: 1-877-USE-NCIR (873-6247) or by email: </a:t>
            </a:r>
            <a:r>
              <a:rPr kumimoji="0" lang="en-US" sz="1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hlinkClick r:id="rId5"/>
              </a:rPr>
              <a:t>ncirhelp@dhhs.nc.gov</a:t>
            </a:r>
            <a:r>
              <a:rPr kumimoji="0" lang="en-US" sz="1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214689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78C3E4-191E-0170-BEB6-D52660D2B57B}"/>
              </a:ext>
            </a:extLst>
          </p:cNvPr>
          <p:cNvSpPr txBox="1"/>
          <p:nvPr/>
        </p:nvSpPr>
        <p:spPr>
          <a:xfrm>
            <a:off x="642257" y="215835"/>
            <a:ext cx="5453743"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Light" panose="020F0302020204030204"/>
                <a:ea typeface="+mn-ea"/>
                <a:cs typeface="+mn-cs"/>
              </a:rPr>
              <a:t>New CDC Resource for </a:t>
            </a:r>
            <a:br>
              <a:rPr kumimoji="0" lang="en-US" sz="3600" b="1" i="0" u="none" strike="noStrike" kern="1200" cap="none" spc="0" normalizeH="0" baseline="0" noProof="0">
                <a:ln>
                  <a:noFill/>
                </a:ln>
                <a:solidFill>
                  <a:prstClr val="black"/>
                </a:solidFill>
                <a:effectLst/>
                <a:uLnTx/>
                <a:uFillTx/>
                <a:latin typeface="Calibri Light" panose="020F0302020204030204"/>
                <a:ea typeface="+mn-ea"/>
                <a:cs typeface="+mn-cs"/>
              </a:rPr>
            </a:br>
            <a:r>
              <a:rPr kumimoji="0" lang="en-US" sz="3600" b="1" i="0" u="none" strike="noStrike" kern="1200" cap="none" spc="0" normalizeH="0" baseline="0" noProof="0">
                <a:ln>
                  <a:noFill/>
                </a:ln>
                <a:solidFill>
                  <a:prstClr val="black"/>
                </a:solidFill>
                <a:effectLst/>
                <a:uLnTx/>
                <a:uFillTx/>
                <a:latin typeface="Calibri Light" panose="020F0302020204030204"/>
                <a:ea typeface="+mn-ea"/>
                <a:cs typeface="+mn-cs"/>
              </a:rPr>
              <a:t>Respiratory Vaccine Products</a:t>
            </a:r>
          </a:p>
        </p:txBody>
      </p:sp>
      <p:pic>
        <p:nvPicPr>
          <p:cNvPr id="10" name="Picture 9">
            <a:extLst>
              <a:ext uri="{FF2B5EF4-FFF2-40B4-BE49-F238E27FC236}">
                <a16:creationId xmlns:a16="http://schemas.microsoft.com/office/drawing/2014/main" id="{2F66E654-5F81-D753-C8C4-C88A590BFCB8}"/>
              </a:ext>
            </a:extLst>
          </p:cNvPr>
          <p:cNvPicPr>
            <a:picLocks noChangeAspect="1"/>
          </p:cNvPicPr>
          <p:nvPr/>
        </p:nvPicPr>
        <p:blipFill>
          <a:blip r:embed="rId3"/>
          <a:stretch>
            <a:fillRect/>
          </a:stretch>
        </p:blipFill>
        <p:spPr>
          <a:xfrm>
            <a:off x="5835042" y="1438107"/>
            <a:ext cx="5827400" cy="4720194"/>
          </a:xfrm>
          <a:prstGeom prst="rect">
            <a:avLst/>
          </a:prstGeom>
          <a:noFill/>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400FB518-2CBA-3AC5-00B9-DABD6CFAD610}"/>
              </a:ext>
            </a:extLst>
          </p:cNvPr>
          <p:cNvSpPr txBox="1"/>
          <p:nvPr/>
        </p:nvSpPr>
        <p:spPr>
          <a:xfrm>
            <a:off x="765109" y="1847460"/>
            <a:ext cx="4775719" cy="4310841"/>
          </a:xfrm>
          <a:prstGeom prst="rect">
            <a:avLst/>
          </a:prstGeom>
        </p:spPr>
        <p:txBody>
          <a:bodyPr vert="horz" lIns="91440" tIns="45720" rIns="91440" bIns="45720" rtlCol="0">
            <a:normAutofit fontScale="85000" lnSpcReduction="20000"/>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The new </a:t>
            </a:r>
            <a:r>
              <a:rPr kumimoji="0" lang="en-US" sz="2600" b="0" i="0" u="none" strike="noStrike" kern="1200" cap="none" spc="0" normalizeH="0" baseline="0" noProof="0">
                <a:ln>
                  <a:noFill/>
                </a:ln>
                <a:solidFill>
                  <a:srgbClr val="4472C4"/>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Immunization and Vaccine Product Summaries</a:t>
            </a:r>
            <a:r>
              <a:rPr kumimoji="0" lang="en-US" sz="2600" b="0" i="0" u="none" strike="noStrike" kern="1200" cap="none" spc="0" normalizeH="0" baseline="0" noProof="0">
                <a:ln>
                  <a:noFill/>
                </a:ln>
                <a:solidFill>
                  <a:srgbClr val="4472C4"/>
                </a:solidFill>
                <a:effectLst/>
                <a:uLnTx/>
                <a:uFillTx/>
                <a:latin typeface="Calibri" panose="020F0502020204030204"/>
                <a:ea typeface="+mn-ea"/>
                <a:cs typeface="+mn-cs"/>
              </a:rPr>
              <a:t> </a:t>
            </a: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site offers information on immunizations for </a:t>
            </a:r>
            <a:r>
              <a:rPr kumimoji="0" lang="en-US" sz="2600" b="1" i="0" u="none" strike="noStrike" kern="1200" cap="none" spc="0" normalizeH="0" baseline="0" noProof="0">
                <a:ln>
                  <a:noFill/>
                </a:ln>
                <a:solidFill>
                  <a:prstClr val="black"/>
                </a:solidFill>
                <a:effectLst/>
                <a:uLnTx/>
                <a:uFillTx/>
                <a:latin typeface="Calibri" panose="020F0502020204030204"/>
                <a:ea typeface="+mn-ea"/>
                <a:cs typeface="+mn-cs"/>
              </a:rPr>
              <a:t>flu, RSV, and COVID-19</a:t>
            </a: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Use this site to find:</a:t>
            </a:r>
          </a:p>
          <a:p>
            <a:pPr marL="914400" marR="0" lvl="1"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Detailed product summaries to inform vaccine ordering for the fall/winter respiratory virus season.</a:t>
            </a:r>
          </a:p>
          <a:p>
            <a:pPr marL="914400" marR="0" lvl="1"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Estimated product availability dates.</a:t>
            </a:r>
          </a:p>
          <a:p>
            <a:pPr marL="914400" marR="0" lvl="1"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Procurement guidance for private providers.</a:t>
            </a:r>
          </a:p>
        </p:txBody>
      </p:sp>
      <p:sp>
        <p:nvSpPr>
          <p:cNvPr id="2" name="Slide Number Placeholder 1">
            <a:extLst>
              <a:ext uri="{FF2B5EF4-FFF2-40B4-BE49-F238E27FC236}">
                <a16:creationId xmlns:a16="http://schemas.microsoft.com/office/drawing/2014/main" id="{22AA2586-5337-CAE6-80CA-2EEECED4548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84D3A83-60BB-4F95-B83E-0EB106275A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138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597C-8DC9-D055-F433-D660A8F20E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DC4A8-7E0F-DB4B-F543-064D5CE5C0E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11F27F3A-B3E9-41ED-AF8F-A365F10BB65F}" type="slidenum">
              <a:rPr lang="en-US" sz="1200" smtClean="0">
                <a:solidFill>
                  <a:schemeClr val="tx1">
                    <a:tint val="75000"/>
                  </a:schemeClr>
                </a:solidFill>
                <a:latin typeface="+mn-lt"/>
                <a:cs typeface="+mn-cs"/>
              </a:rPr>
              <a:pPr>
                <a:spcAft>
                  <a:spcPts val="600"/>
                </a:spcAft>
              </a:pPr>
              <a:t>3</a:t>
            </a:fld>
            <a:endParaRPr lang="en-US" sz="1200">
              <a:solidFill>
                <a:schemeClr val="tx1">
                  <a:tint val="75000"/>
                </a:schemeClr>
              </a:solidFill>
              <a:latin typeface="+mn-lt"/>
              <a:cs typeface="+mn-cs"/>
            </a:endParaRPr>
          </a:p>
        </p:txBody>
      </p:sp>
      <p:graphicFrame>
        <p:nvGraphicFramePr>
          <p:cNvPr id="3" name="Table 2">
            <a:extLst>
              <a:ext uri="{FF2B5EF4-FFF2-40B4-BE49-F238E27FC236}">
                <a16:creationId xmlns:a16="http://schemas.microsoft.com/office/drawing/2014/main" id="{3FB06B9A-3611-1A46-7596-3BBD08A6CFB8}"/>
              </a:ext>
            </a:extLst>
          </p:cNvPr>
          <p:cNvGraphicFramePr>
            <a:graphicFrameLocks noGrp="1"/>
          </p:cNvGraphicFramePr>
          <p:nvPr>
            <p:extLst>
              <p:ext uri="{D42A27DB-BD31-4B8C-83A1-F6EECF244321}">
                <p14:modId xmlns:p14="http://schemas.microsoft.com/office/powerpoint/2010/main" val="3475617674"/>
              </p:ext>
            </p:extLst>
          </p:nvPr>
        </p:nvGraphicFramePr>
        <p:xfrm>
          <a:off x="1015340" y="643467"/>
          <a:ext cx="10169645" cy="5368416"/>
        </p:xfrm>
        <a:graphic>
          <a:graphicData uri="http://schemas.openxmlformats.org/drawingml/2006/table">
            <a:tbl>
              <a:tblPr firstRow="1" firstCol="1" bandRow="1">
                <a:noFill/>
                <a:tableStyleId>{5C22544A-7EE6-4342-B048-85BDC9FD1C3A}</a:tableStyleId>
              </a:tblPr>
              <a:tblGrid>
                <a:gridCol w="3342904">
                  <a:extLst>
                    <a:ext uri="{9D8B030D-6E8A-4147-A177-3AD203B41FA5}">
                      <a16:colId xmlns:a16="http://schemas.microsoft.com/office/drawing/2014/main" val="57136339"/>
                    </a:ext>
                  </a:extLst>
                </a:gridCol>
                <a:gridCol w="6826741">
                  <a:extLst>
                    <a:ext uri="{9D8B030D-6E8A-4147-A177-3AD203B41FA5}">
                      <a16:colId xmlns:a16="http://schemas.microsoft.com/office/drawing/2014/main" val="3013123438"/>
                    </a:ext>
                  </a:extLst>
                </a:gridCol>
              </a:tblGrid>
              <a:tr h="716952">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Opening Remarks</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solidFill>
                      <a:srgbClr val="EAEAEA"/>
                    </a:solidFill>
                  </a:tcPr>
                </a:tc>
                <a:tc>
                  <a:txBody>
                    <a:bodyPr/>
                    <a:lstStyle/>
                    <a:p>
                      <a:pPr marL="0" marR="0">
                        <a:spcBef>
                          <a:spcPts val="600"/>
                        </a:spcBef>
                        <a:spcAft>
                          <a:spcPts val="600"/>
                        </a:spcAft>
                      </a:pPr>
                      <a:r>
                        <a:rPr lang="en-US" sz="1300" b="1" cap="none" spc="0" dirty="0">
                          <a:solidFill>
                            <a:schemeClr val="tx1"/>
                          </a:solidFill>
                          <a:effectLst/>
                        </a:rPr>
                        <a:t>Stacie Turpin Saunders, MPH </a:t>
                      </a:r>
                    </a:p>
                    <a:p>
                      <a:pPr marL="0" marR="0">
                        <a:spcBef>
                          <a:spcPts val="600"/>
                        </a:spcBef>
                        <a:spcAft>
                          <a:spcPts val="600"/>
                        </a:spcAft>
                      </a:pPr>
                      <a:r>
                        <a:rPr lang="en-US" sz="1300" b="0" cap="none" spc="0" dirty="0">
                          <a:solidFill>
                            <a:schemeClr val="tx1"/>
                          </a:solidFill>
                          <a:effectLst/>
                        </a:rPr>
                        <a:t>Deputy Director/Section Chief, Local and Community Support</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solidFill>
                      <a:srgbClr val="EAEAEA"/>
                    </a:solidFill>
                  </a:tcPr>
                </a:tc>
                <a:extLst>
                  <a:ext uri="{0D108BD9-81ED-4DB2-BD59-A6C34878D82A}">
                    <a16:rowId xmlns:a16="http://schemas.microsoft.com/office/drawing/2014/main" val="285649305"/>
                  </a:ext>
                </a:extLst>
              </a:tr>
              <a:tr h="716952">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Epi Section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38100" cmpd="sng">
                      <a:noFill/>
                    </a:lnT>
                    <a:lnB w="12700" cap="flat" cmpd="sng" algn="ctr">
                      <a:noFill/>
                      <a:prstDash val="solid"/>
                    </a:lnB>
                    <a:solidFill>
                      <a:srgbClr val="75BDA7"/>
                    </a:solidFill>
                  </a:tcPr>
                </a:tc>
                <a:tc>
                  <a:txBody>
                    <a:bodyPr/>
                    <a:lstStyle/>
                    <a:p>
                      <a:pPr marL="0" marR="0">
                        <a:spcBef>
                          <a:spcPts val="600"/>
                        </a:spcBef>
                        <a:spcAft>
                          <a:spcPts val="600"/>
                        </a:spcAft>
                      </a:pPr>
                      <a:r>
                        <a:rPr lang="en-US" sz="1300" b="1" cap="none" spc="0" dirty="0">
                          <a:solidFill>
                            <a:schemeClr val="tx1"/>
                          </a:solidFill>
                          <a:effectLst/>
                        </a:rPr>
                        <a:t>Zack Moore, MD, MPH: </a:t>
                      </a:r>
                    </a:p>
                    <a:p>
                      <a:pPr marL="0" marR="0">
                        <a:spcBef>
                          <a:spcPts val="600"/>
                        </a:spcBef>
                        <a:spcAft>
                          <a:spcPts val="600"/>
                        </a:spcAft>
                      </a:pPr>
                      <a:r>
                        <a:rPr lang="en-US" sz="1300" cap="none" spc="0" dirty="0">
                          <a:solidFill>
                            <a:schemeClr val="tx1"/>
                          </a:solidFill>
                          <a:effectLst/>
                        </a:rPr>
                        <a:t>State Epidemiologist and Epidemiology Section Chief </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38100" cmpd="sng">
                      <a:noFill/>
                    </a:lnT>
                    <a:lnB w="12700" cap="flat" cmpd="sng" algn="ctr">
                      <a:noFill/>
                      <a:prstDash val="solid"/>
                    </a:lnB>
                    <a:solidFill>
                      <a:srgbClr val="75BDA7"/>
                    </a:solidFill>
                  </a:tcPr>
                </a:tc>
                <a:extLst>
                  <a:ext uri="{0D108BD9-81ED-4DB2-BD59-A6C34878D82A}">
                    <a16:rowId xmlns:a16="http://schemas.microsoft.com/office/drawing/2014/main" val="3858948224"/>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MCU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pPr marL="0" marR="0">
                        <a:spcBef>
                          <a:spcPts val="600"/>
                        </a:spcBef>
                        <a:spcAft>
                          <a:spcPts val="600"/>
                        </a:spcAft>
                      </a:pPr>
                      <a:r>
                        <a:rPr lang="en-US" sz="1200" b="1" cap="none" spc="0" dirty="0">
                          <a:solidFill>
                            <a:schemeClr val="tx1"/>
                          </a:solidFill>
                          <a:effectLst/>
                        </a:rPr>
                        <a:t>Erica Wilson, MD, MPH: </a:t>
                      </a:r>
                    </a:p>
                    <a:p>
                      <a:pPr marL="0" marR="0">
                        <a:spcBef>
                          <a:spcPts val="600"/>
                        </a:spcBef>
                        <a:spcAft>
                          <a:spcPts val="600"/>
                        </a:spcAft>
                      </a:pPr>
                      <a:r>
                        <a:rPr lang="en-US" sz="1200" cap="none" spc="0" dirty="0">
                          <a:solidFill>
                            <a:schemeClr val="tx1"/>
                          </a:solidFill>
                          <a:effectLst/>
                        </a:rPr>
                        <a:t>Medical Director, Medical Consultation Unit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2233242866"/>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Respiratory and MPOX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Emma Doran, MD MPH</a:t>
                      </a:r>
                    </a:p>
                    <a:p>
                      <a:endPar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Medical Director, Vaccine Preventable and Respiratory Diseases</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667481771"/>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Vaccine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r>
                        <a:rPr lang="en-US" sz="1200" b="1" kern="1200" dirty="0">
                          <a:solidFill>
                            <a:schemeClr val="dk1"/>
                          </a:solidFill>
                          <a:effectLst/>
                          <a:latin typeface="+mn-lt"/>
                          <a:ea typeface="+mn-ea"/>
                          <a:cs typeface="+mn-cs"/>
                        </a:rPr>
                        <a:t>Elizabeth Draper, RN, CPHN</a:t>
                      </a:r>
                    </a:p>
                    <a:p>
                      <a:endParaRPr lang="en-US" sz="1200" kern="1200" dirty="0">
                        <a:solidFill>
                          <a:schemeClr val="dk1"/>
                        </a:solidFill>
                        <a:effectLst/>
                        <a:latin typeface="+mn-lt"/>
                        <a:ea typeface="+mn-ea"/>
                        <a:cs typeface="+mn-cs"/>
                      </a:endParaRPr>
                    </a:p>
                    <a:p>
                      <a:r>
                        <a:rPr lang="en-US" sz="1200" kern="1200" dirty="0">
                          <a:solidFill>
                            <a:schemeClr val="dk1"/>
                          </a:solidFill>
                          <a:effectLst/>
                          <a:latin typeface="+mn-lt"/>
                          <a:ea typeface="+mn-ea"/>
                          <a:cs typeface="+mn-cs"/>
                        </a:rPr>
                        <a:t>Immunization Nurse Consultant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818157556"/>
                  </a:ext>
                </a:extLst>
              </a:tr>
              <a:tr h="161065">
                <a:tc>
                  <a:txBody>
                    <a:bodyPr/>
                    <a:lstStyle/>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Therapeutics Update</a:t>
                      </a:r>
                    </a:p>
                    <a:p>
                      <a:pPr marL="0" marR="0">
                        <a:lnSpc>
                          <a:spcPct val="107000"/>
                        </a:lnSpc>
                        <a:spcBef>
                          <a:spcPts val="600"/>
                        </a:spcBef>
                        <a:spcAft>
                          <a:spcPts val="600"/>
                        </a:spcAft>
                        <a:tabLst>
                          <a:tab pos="1485900" algn="l"/>
                        </a:tabLst>
                      </a:pP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Tim Davis, PharmD</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PMP</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p>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Medical Countermeasures Coordinator</a:t>
                      </a:r>
                    </a:p>
                    <a:p>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680842789"/>
                  </a:ext>
                </a:extLst>
              </a:tr>
              <a:tr h="0">
                <a:tc>
                  <a:txBody>
                    <a:bodyPr/>
                    <a:lstStyle/>
                    <a:p>
                      <a:pPr marL="0" marR="0">
                        <a:spcBef>
                          <a:spcPts val="600"/>
                        </a:spcBef>
                        <a:spcAft>
                          <a:spcPts val="600"/>
                        </a:spcAft>
                      </a:pPr>
                      <a:r>
                        <a:rPr lang="en-US" sz="1300" b="1" cap="none" spc="0" dirty="0">
                          <a:solidFill>
                            <a:schemeClr val="tx1"/>
                          </a:solidFill>
                          <a:effectLst/>
                        </a:rPr>
                        <a:t>NC EDSS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pPr marL="0" marR="0">
                        <a:spcBef>
                          <a:spcPts val="600"/>
                        </a:spcBef>
                        <a:spcAft>
                          <a:spcPts val="600"/>
                        </a:spcAft>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Jennifer Stewart, MS</a:t>
                      </a:r>
                    </a:p>
                    <a:p>
                      <a:pPr marL="0" marR="0" lvl="0" indent="0" algn="l" defTabSz="685800" rtl="0" eaLnBrk="1" fontAlgn="auto" latinLnBrk="0" hangingPunct="1">
                        <a:lnSpc>
                          <a:spcPct val="100000"/>
                        </a:lnSpc>
                        <a:spcBef>
                          <a:spcPts val="600"/>
                        </a:spcBef>
                        <a:spcAft>
                          <a:spcPts val="600"/>
                        </a:spcAft>
                        <a:buClrTx/>
                        <a:buSzTx/>
                        <a:buFontTx/>
                        <a:buNone/>
                        <a:tabLst/>
                        <a:defRPr/>
                      </a:pPr>
                      <a:r>
                        <a:rPr lang="en-US" sz="1200" b="0" cap="none" spc="0" dirty="0">
                          <a:solidFill>
                            <a:schemeClr val="tx1"/>
                          </a:solidFill>
                          <a:effectLst/>
                        </a:rPr>
                        <a:t>Surveillance Systems Unit Manager</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3586688657"/>
                  </a:ext>
                </a:extLst>
              </a:tr>
              <a:tr h="364353">
                <a:tc>
                  <a:txBody>
                    <a:bodyPr/>
                    <a:lstStyle/>
                    <a:p>
                      <a:pPr marL="0" marR="0">
                        <a:lnSpc>
                          <a:spcPct val="107000"/>
                        </a:lnSpc>
                        <a:spcBef>
                          <a:spcPts val="600"/>
                        </a:spcBef>
                        <a:spcAft>
                          <a:spcPts val="600"/>
                        </a:spcAft>
                      </a:pPr>
                      <a:r>
                        <a:rPr lang="en-US" sz="1300" b="1" cap="none" spc="0" dirty="0">
                          <a:solidFill>
                            <a:schemeClr val="tx1"/>
                          </a:solidFill>
                          <a:effectLst/>
                        </a:rPr>
                        <a:t>Question &amp; Answer Session</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600"/>
                        </a:spcBef>
                        <a:spcAft>
                          <a:spcPts val="600"/>
                        </a:spcAft>
                      </a:pPr>
                      <a:r>
                        <a:rPr lang="en-US" sz="1300" cap="none" spc="0" dirty="0">
                          <a:solidFill>
                            <a:schemeClr val="tx1"/>
                          </a:solidFill>
                          <a:effectLst/>
                        </a:rPr>
                        <a:t>Open for Questions — Please use the Zoom Q&amp;A function</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104886011"/>
                  </a:ext>
                </a:extLst>
              </a:tr>
            </a:tbl>
          </a:graphicData>
        </a:graphic>
      </p:graphicFrame>
      <p:sp>
        <p:nvSpPr>
          <p:cNvPr id="4" name="TextBox 3">
            <a:extLst>
              <a:ext uri="{FF2B5EF4-FFF2-40B4-BE49-F238E27FC236}">
                <a16:creationId xmlns:a16="http://schemas.microsoft.com/office/drawing/2014/main" id="{1C39A9EA-2255-A5A5-1E92-2B2DCF241E26}"/>
              </a:ext>
            </a:extLst>
          </p:cNvPr>
          <p:cNvSpPr txBox="1"/>
          <p:nvPr/>
        </p:nvSpPr>
        <p:spPr>
          <a:xfrm>
            <a:off x="5369219" y="22235"/>
            <a:ext cx="1572757" cy="584775"/>
          </a:xfrm>
          <a:prstGeom prst="rect">
            <a:avLst/>
          </a:prstGeom>
          <a:noFill/>
        </p:spPr>
        <p:txBody>
          <a:bodyPr wrap="square" rtlCol="0">
            <a:spAutoFit/>
          </a:bodyPr>
          <a:lstStyle/>
          <a:p>
            <a:r>
              <a:rPr lang="en-US" sz="3200" b="1" dirty="0">
                <a:latin typeface="Franklin Gothic Book" panose="020B0503020102020204" pitchFamily="34" charset="0"/>
              </a:rPr>
              <a:t>Agenda</a:t>
            </a:r>
          </a:p>
        </p:txBody>
      </p:sp>
    </p:spTree>
    <p:extLst>
      <p:ext uri="{BB962C8B-B14F-4D97-AF65-F5344CB8AC3E}">
        <p14:creationId xmlns:p14="http://schemas.microsoft.com/office/powerpoint/2010/main" val="92465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1D9E2C-6B88-D813-E7E5-0CF63D6A9674}"/>
              </a:ext>
            </a:extLst>
          </p:cNvPr>
          <p:cNvSpPr>
            <a:spLocks noGrp="1"/>
          </p:cNvSpPr>
          <p:nvPr>
            <p:ph type="title"/>
          </p:nvPr>
        </p:nvSpPr>
        <p:spPr/>
        <p:txBody>
          <a:bodyPr/>
          <a:lstStyle/>
          <a:p>
            <a:r>
              <a:rPr lang="en-US" sz="2800" b="1">
                <a:solidFill>
                  <a:schemeClr val="tx1"/>
                </a:solidFill>
                <a:latin typeface="Calibri Light" panose="020F0302020204030204" pitchFamily="34" charset="0"/>
                <a:cs typeface="Calibri Light" panose="020F0302020204030204" pitchFamily="34" charset="0"/>
              </a:rPr>
              <a:t>Borrowing for the 2024-2025 Respiratory Virus Season</a:t>
            </a:r>
          </a:p>
        </p:txBody>
      </p:sp>
      <p:sp>
        <p:nvSpPr>
          <p:cNvPr id="2" name="Text Placeholder 1">
            <a:extLst>
              <a:ext uri="{FF2B5EF4-FFF2-40B4-BE49-F238E27FC236}">
                <a16:creationId xmlns:a16="http://schemas.microsoft.com/office/drawing/2014/main" id="{9D0EFD53-4EAA-9835-B9A3-19CC44DA8331}"/>
              </a:ext>
            </a:extLst>
          </p:cNvPr>
          <p:cNvSpPr>
            <a:spLocks noGrp="1"/>
          </p:cNvSpPr>
          <p:nvPr>
            <p:ph type="body" sz="quarter" idx="4294967295"/>
          </p:nvPr>
        </p:nvSpPr>
        <p:spPr>
          <a:xfrm>
            <a:off x="247584" y="873760"/>
            <a:ext cx="11842816" cy="5543550"/>
          </a:xfrm>
        </p:spPr>
        <p:txBody>
          <a:bodyPr lIns="91440" tIns="45720" rIns="91440" bIns="45720" anchor="t">
            <a:noAutofit/>
          </a:bodyPr>
          <a:lstStyle/>
          <a:p>
            <a:pPr marL="0" indent="0" fontAlgn="ctr">
              <a:spcAft>
                <a:spcPts val="600"/>
              </a:spcAft>
              <a:buNone/>
            </a:pPr>
            <a:r>
              <a:rPr lang="en-US" sz="1800" b="0" i="0">
                <a:effectLst/>
                <a:latin typeface="Calibri  "/>
                <a:cs typeface="Calibri"/>
              </a:rPr>
              <a:t>For those VFC providers who maintain private stock of COVID-19 vaccine or</a:t>
            </a:r>
            <a:r>
              <a:rPr lang="en-US" sz="1800">
                <a:latin typeface="Calibri  "/>
                <a:cs typeface="Calibri"/>
              </a:rPr>
              <a:t> </a:t>
            </a:r>
            <a:r>
              <a:rPr lang="en-US" sz="1800" err="1">
                <a:latin typeface="Calibri  "/>
                <a:cs typeface="Arial"/>
              </a:rPr>
              <a:t>Beyfortus</a:t>
            </a:r>
            <a:r>
              <a:rPr lang="en-US" sz="1800" baseline="30000">
                <a:latin typeface="Calibri  "/>
                <a:cs typeface="Arial"/>
              </a:rPr>
              <a:t>® </a:t>
            </a:r>
            <a:r>
              <a:rPr lang="en-US" sz="1800">
                <a:latin typeface="Calibri  "/>
                <a:cs typeface="Arial"/>
              </a:rPr>
              <a:t>(</a:t>
            </a:r>
            <a:r>
              <a:rPr lang="en-US" sz="1800" err="1">
                <a:latin typeface="Calibri  "/>
                <a:cs typeface="Arial"/>
              </a:rPr>
              <a:t>nirsevimab</a:t>
            </a:r>
            <a:r>
              <a:rPr lang="en-US" sz="1800">
                <a:latin typeface="Calibri  "/>
                <a:cs typeface="Arial"/>
              </a:rPr>
              <a:t>) </a:t>
            </a:r>
            <a:r>
              <a:rPr lang="en-US" sz="1800">
                <a:latin typeface="Calibri  "/>
                <a:cs typeface="Calibri"/>
              </a:rPr>
              <a:t> </a:t>
            </a:r>
            <a:r>
              <a:rPr lang="en-US" sz="1800" b="0" i="0">
                <a:effectLst/>
                <a:latin typeface="Calibri  "/>
                <a:cs typeface="Calibri"/>
              </a:rPr>
              <a:t>and vaccinating privately insured children, </a:t>
            </a:r>
            <a:r>
              <a:rPr lang="en-US" sz="1800" b="1" i="0" u="sng">
                <a:effectLst/>
                <a:latin typeface="Calibri  "/>
                <a:cs typeface="Calibri"/>
              </a:rPr>
              <a:t>bidirectional borrowing of COVID-19 vaccine and</a:t>
            </a:r>
            <a:r>
              <a:rPr lang="en-US" sz="1800" b="1" u="sng">
                <a:latin typeface="Calibri  "/>
                <a:cs typeface="Calibri"/>
              </a:rPr>
              <a:t> </a:t>
            </a:r>
            <a:r>
              <a:rPr lang="en-US" sz="1800">
                <a:latin typeface="Calibri  "/>
                <a:cs typeface="Arial"/>
              </a:rPr>
              <a:t>Beyfortus</a:t>
            </a:r>
            <a:r>
              <a:rPr lang="en-US" sz="1800" baseline="30000">
                <a:latin typeface="Calibri  "/>
                <a:cs typeface="Arial"/>
              </a:rPr>
              <a:t>®</a:t>
            </a:r>
            <a:r>
              <a:rPr lang="en-US" sz="1800" b="1" u="sng">
                <a:latin typeface="Calibri  "/>
                <a:cs typeface="Calibri"/>
              </a:rPr>
              <a:t> </a:t>
            </a:r>
            <a:r>
              <a:rPr lang="en-US" sz="1800" b="1" i="0" u="sng">
                <a:effectLst/>
                <a:latin typeface="Calibri  "/>
                <a:cs typeface="Calibri"/>
              </a:rPr>
              <a:t>will be allowed for the 2024-2025 respiratory virus season</a:t>
            </a:r>
            <a:r>
              <a:rPr lang="en-US" sz="1800" b="1" i="0">
                <a:effectLst/>
                <a:latin typeface="Calibri  "/>
                <a:cs typeface="Calibri"/>
              </a:rPr>
              <a:t> </a:t>
            </a:r>
            <a:r>
              <a:rPr lang="en-US" sz="1800" b="0" i="0">
                <a:effectLst/>
                <a:latin typeface="Calibri  "/>
                <a:cs typeface="Calibri"/>
              </a:rPr>
              <a:t>as described below. VFC providers should ensure they have funds to procure sufficient private stock before COVID-19 vaccine or</a:t>
            </a:r>
            <a:r>
              <a:rPr lang="en-US" sz="1800">
                <a:latin typeface="Calibri  "/>
                <a:cs typeface="Calibri"/>
              </a:rPr>
              <a:t> </a:t>
            </a:r>
            <a:r>
              <a:rPr lang="en-US" sz="1800" err="1">
                <a:latin typeface="Calibri  "/>
                <a:cs typeface="Calibri"/>
              </a:rPr>
              <a:t>Beyfortus</a:t>
            </a:r>
            <a:r>
              <a:rPr lang="en-US" sz="1800" baseline="30000">
                <a:latin typeface="Calibri  "/>
                <a:cs typeface="Calibri"/>
              </a:rPr>
              <a:t>®</a:t>
            </a:r>
            <a:r>
              <a:rPr lang="en-US" sz="1800" b="0" i="0">
                <a:effectLst/>
                <a:latin typeface="Calibri  "/>
                <a:cs typeface="Calibri"/>
              </a:rPr>
              <a:t> is borrowed from VFC stock for a non-VFC eligible child.</a:t>
            </a:r>
            <a:endParaRPr lang="en-US" sz="1800">
              <a:latin typeface="Calibri  "/>
              <a:cs typeface="Calibri"/>
            </a:endParaRPr>
          </a:p>
          <a:p>
            <a:pPr algn="l" fontAlgn="ctr">
              <a:spcAft>
                <a:spcPts val="600"/>
              </a:spcAft>
            </a:pPr>
            <a:r>
              <a:rPr lang="en-US" sz="1800" b="0" i="0">
                <a:effectLst/>
                <a:latin typeface="Calibri"/>
                <a:cs typeface="Calibri"/>
              </a:rPr>
              <a:t> Borrowing is only applicable if the provider is purchasing private stock and is approved only for instances when:</a:t>
            </a:r>
          </a:p>
          <a:p>
            <a:pPr marL="742950" lvl="1" indent="-285750" algn="l" fontAlgn="ctr">
              <a:spcBef>
                <a:spcPts val="0"/>
              </a:spcBef>
              <a:spcAft>
                <a:spcPts val="600"/>
              </a:spcAft>
              <a:buFont typeface="Courier New" panose="02070309020205020404" pitchFamily="49" charset="0"/>
              <a:buChar char="o"/>
            </a:pPr>
            <a:r>
              <a:rPr lang="en-US" sz="1800" b="0" i="0">
                <a:effectLst/>
                <a:latin typeface="Calibri"/>
                <a:cs typeface="Calibri"/>
              </a:rPr>
              <a:t>There is a lack of vaccine stock because of delayed or spoiled shipments.</a:t>
            </a:r>
          </a:p>
          <a:p>
            <a:pPr marL="742950" lvl="1" indent="-285750" algn="l" fontAlgn="ctr">
              <a:spcBef>
                <a:spcPts val="0"/>
              </a:spcBef>
              <a:spcAft>
                <a:spcPts val="600"/>
              </a:spcAft>
              <a:buFont typeface="Courier New" panose="02070309020205020404" pitchFamily="49" charset="0"/>
              <a:buChar char="o"/>
            </a:pPr>
            <a:r>
              <a:rPr lang="en-US" sz="1800" b="0" i="0">
                <a:effectLst/>
                <a:latin typeface="Calibri"/>
                <a:cs typeface="Calibri"/>
              </a:rPr>
              <a:t>As part of the initial set up of private purchasing contracts and ordering systems, there has been a delay for the provider in being able to procure private stock of COVID-19 vaccine or </a:t>
            </a:r>
            <a:r>
              <a:rPr lang="en-US" sz="1800">
                <a:latin typeface="Calibri"/>
                <a:cs typeface="Calibri"/>
              </a:rPr>
              <a:t>Beyfortus®.</a:t>
            </a:r>
            <a:endParaRPr lang="en-US" sz="1800" b="0" i="0">
              <a:effectLst/>
              <a:latin typeface="Calibri"/>
              <a:cs typeface="Calibri"/>
            </a:endParaRPr>
          </a:p>
          <a:p>
            <a:pPr marL="742950" lvl="1" indent="-285750" algn="l" fontAlgn="ctr">
              <a:spcBef>
                <a:spcPts val="0"/>
              </a:spcBef>
              <a:spcAft>
                <a:spcPts val="600"/>
              </a:spcAft>
              <a:buFont typeface="Courier New" panose="02070309020205020404" pitchFamily="49" charset="0"/>
              <a:buChar char="o"/>
            </a:pPr>
            <a:r>
              <a:rPr lang="en-US" sz="1800" b="0" i="0">
                <a:effectLst/>
                <a:latin typeface="Calibri"/>
                <a:cs typeface="Calibri"/>
              </a:rPr>
              <a:t>Vaccine will expire soon and will be lost if not used.</a:t>
            </a:r>
          </a:p>
          <a:p>
            <a:pPr marL="742950" lvl="1" indent="-285750" algn="l" fontAlgn="ctr">
              <a:spcBef>
                <a:spcPts val="0"/>
              </a:spcBef>
              <a:spcAft>
                <a:spcPts val="600"/>
              </a:spcAft>
              <a:buFont typeface="Courier New" panose="02070309020205020404" pitchFamily="49" charset="0"/>
              <a:buChar char="o"/>
            </a:pPr>
            <a:r>
              <a:rPr lang="en-US" sz="1800" b="0" i="0">
                <a:effectLst/>
                <a:latin typeface="Calibri"/>
                <a:cs typeface="Calibri"/>
              </a:rPr>
              <a:t>Provider locations with a small privately insured patient population can use this option to administer short-dated, privately purchased vaccine to a VFC-eligible child and replace it with a longer-dated, VFC dose.</a:t>
            </a:r>
          </a:p>
          <a:p>
            <a:pPr marL="742950" lvl="1" indent="-285750" algn="l" fontAlgn="ctr">
              <a:spcBef>
                <a:spcPts val="0"/>
              </a:spcBef>
              <a:spcAft>
                <a:spcPts val="600"/>
              </a:spcAft>
              <a:buFont typeface="Courier New" panose="02070309020205020404" pitchFamily="49" charset="0"/>
              <a:buChar char="o"/>
            </a:pPr>
            <a:r>
              <a:rPr lang="en-US" sz="1800" b="0" i="0">
                <a:effectLst/>
                <a:latin typeface="Calibri"/>
                <a:cs typeface="Calibri"/>
              </a:rPr>
              <a:t>New staff calculated ordering intervals incorrectly, leading to a lack of sufficient private or public vaccine stock.</a:t>
            </a:r>
          </a:p>
          <a:p>
            <a:pPr fontAlgn="ctr">
              <a:spcAft>
                <a:spcPts val="600"/>
              </a:spcAft>
            </a:pPr>
            <a:r>
              <a:rPr lang="en-US" sz="1800" b="1">
                <a:solidFill>
                  <a:srgbClr val="000000"/>
                </a:solidFill>
                <a:highlight>
                  <a:srgbClr val="FFFFFF"/>
                </a:highlight>
                <a:latin typeface="Calibri"/>
                <a:cs typeface="Calibri"/>
              </a:rPr>
              <a:t>CDC is allowing one-directional vaccine borrowing </a:t>
            </a:r>
            <a:r>
              <a:rPr lang="en-US" sz="1800" b="1" i="0">
                <a:solidFill>
                  <a:srgbClr val="000000"/>
                </a:solidFill>
                <a:effectLst/>
                <a:highlight>
                  <a:srgbClr val="FFFFFF"/>
                </a:highlight>
                <a:latin typeface="Calibri"/>
                <a:cs typeface="Arial"/>
              </a:rPr>
              <a:t>for the 2024-2025 respiratory season. </a:t>
            </a:r>
            <a:r>
              <a:rPr lang="en-US" sz="1800" i="0">
                <a:solidFill>
                  <a:srgbClr val="000000"/>
                </a:solidFill>
                <a:effectLst/>
                <a:highlight>
                  <a:srgbClr val="FFFFFF"/>
                </a:highlight>
                <a:latin typeface="Calibri"/>
                <a:cs typeface="Arial"/>
              </a:rPr>
              <a:t>This means private vaccine may be used to vaccinate VFC eligible patients and later replaced with VFC vaccine once available. </a:t>
            </a:r>
            <a:r>
              <a:rPr lang="en-US" sz="1800" b="0" i="0">
                <a:solidFill>
                  <a:srgbClr val="000000"/>
                </a:solidFill>
                <a:effectLst/>
                <a:highlight>
                  <a:srgbClr val="FFFFFF"/>
                </a:highlight>
                <a:latin typeface="Calibri"/>
                <a:cs typeface="Arial"/>
              </a:rPr>
              <a:t>This one-directional borrowing is unique to seasonal influenza vaccine and can be used as a mitigating strategy if private flu stock is received earlier than your VFC doses.</a:t>
            </a:r>
            <a:endParaRPr lang="en-US"/>
          </a:p>
          <a:p>
            <a:pPr fontAlgn="ctr">
              <a:spcAft>
                <a:spcPts val="600"/>
              </a:spcAft>
            </a:pPr>
            <a:r>
              <a:rPr lang="en-US" sz="1800" b="0">
                <a:latin typeface="Calibri"/>
                <a:cs typeface="Calibri"/>
              </a:rPr>
              <a:t>All instances of borrowing between VFC vaccine and private vaccine must be recorded using the </a:t>
            </a:r>
            <a:r>
              <a:rPr lang="en-US" sz="1800" b="0">
                <a:solidFill>
                  <a:schemeClr val="accent6"/>
                </a:solidFill>
                <a:latin typeface="Calibri"/>
                <a:cs typeface="Calibri"/>
                <a:hlinkClick r:id="rId3">
                  <a:extLst>
                    <a:ext uri="{A12FA001-AC4F-418D-AE19-62706E023703}">
                      <ahyp:hlinkClr xmlns:ahyp="http://schemas.microsoft.com/office/drawing/2018/hyperlinkcolor" val="tx"/>
                    </a:ext>
                  </a:extLst>
                </a:hlinkClick>
              </a:rPr>
              <a:t>Vaccine Borrowing Report</a:t>
            </a:r>
            <a:r>
              <a:rPr lang="en-US" sz="1800" b="0">
                <a:solidFill>
                  <a:schemeClr val="accent6"/>
                </a:solidFill>
                <a:latin typeface="Calibri"/>
                <a:cs typeface="Calibri"/>
              </a:rPr>
              <a:t> </a:t>
            </a:r>
            <a:r>
              <a:rPr lang="en-US" sz="1800" b="0">
                <a:latin typeface="Calibri"/>
                <a:cs typeface="Calibri"/>
              </a:rPr>
              <a:t>and the vaccine must be replaced dose for dose within 30 days using NCIR. </a:t>
            </a:r>
          </a:p>
        </p:txBody>
      </p:sp>
      <p:sp>
        <p:nvSpPr>
          <p:cNvPr id="4" name="Slide Number Placeholder 3">
            <a:extLst>
              <a:ext uri="{FF2B5EF4-FFF2-40B4-BE49-F238E27FC236}">
                <a16:creationId xmlns:a16="http://schemas.microsoft.com/office/drawing/2014/main" id="{3BDC44DD-4FD8-01F8-68DE-296EF7CA7D62}"/>
              </a:ext>
            </a:extLst>
          </p:cNvPr>
          <p:cNvSpPr>
            <a:spLocks noGrp="1"/>
          </p:cNvSpPr>
          <p:nvPr>
            <p:ph type="sldNum" sz="quarter" idx="4294967295"/>
          </p:nvPr>
        </p:nvSpPr>
        <p:spPr>
          <a:xfrm>
            <a:off x="11439525" y="6604000"/>
            <a:ext cx="752475" cy="28416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0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94079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F5710-6DA9-7EE4-A077-447B183BD519}"/>
              </a:ext>
            </a:extLst>
          </p:cNvPr>
          <p:cNvSpPr>
            <a:spLocks noGrp="1"/>
          </p:cNvSpPr>
          <p:nvPr>
            <p:ph type="title"/>
          </p:nvPr>
        </p:nvSpPr>
        <p:spPr/>
        <p:txBody>
          <a:bodyPr>
            <a:normAutofit/>
          </a:bodyPr>
          <a:lstStyle/>
          <a:p>
            <a:r>
              <a:rPr lang="en-US" sz="4400" b="1">
                <a:solidFill>
                  <a:schemeClr val="tx1"/>
                </a:solidFill>
                <a:latin typeface="Calibri Light" panose="020F0302020204030204" pitchFamily="34" charset="0"/>
                <a:cs typeface="Calibri Light" panose="020F0302020204030204" pitchFamily="34" charset="0"/>
              </a:rPr>
              <a:t>RSV Vaccine</a:t>
            </a:r>
          </a:p>
        </p:txBody>
      </p:sp>
    </p:spTree>
    <p:extLst>
      <p:ext uri="{BB962C8B-B14F-4D97-AF65-F5344CB8AC3E}">
        <p14:creationId xmlns:p14="http://schemas.microsoft.com/office/powerpoint/2010/main" val="2749933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7AA7F-D05C-01AE-0752-0102FD99AD84}"/>
              </a:ext>
            </a:extLst>
          </p:cNvPr>
          <p:cNvSpPr>
            <a:spLocks noGrp="1"/>
          </p:cNvSpPr>
          <p:nvPr>
            <p:ph type="title"/>
          </p:nvPr>
        </p:nvSpPr>
        <p:spPr/>
        <p:txBody>
          <a:bodyPr/>
          <a:lstStyle/>
          <a:p>
            <a:r>
              <a:rPr lang="en-US"/>
              <a:t>RSV Vaccine: Administration Timing</a:t>
            </a:r>
          </a:p>
        </p:txBody>
      </p:sp>
      <p:sp>
        <p:nvSpPr>
          <p:cNvPr id="4" name="TextBox 3">
            <a:extLst>
              <a:ext uri="{FF2B5EF4-FFF2-40B4-BE49-F238E27FC236}">
                <a16:creationId xmlns:a16="http://schemas.microsoft.com/office/drawing/2014/main" id="{DEDF6392-1AB2-B694-0474-F30B7D40349C}"/>
              </a:ext>
            </a:extLst>
          </p:cNvPr>
          <p:cNvSpPr txBox="1"/>
          <p:nvPr/>
        </p:nvSpPr>
        <p:spPr>
          <a:xfrm>
            <a:off x="3733801" y="5951637"/>
            <a:ext cx="5562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Download the </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hlinkClick r:id="rId3"/>
              </a:rPr>
              <a:t>NCDHHS Memo sent on August 5, 2024</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p:txBody>
      </p:sp>
      <p:graphicFrame>
        <p:nvGraphicFramePr>
          <p:cNvPr id="9" name="Diagram 8">
            <a:extLst>
              <a:ext uri="{FF2B5EF4-FFF2-40B4-BE49-F238E27FC236}">
                <a16:creationId xmlns:a16="http://schemas.microsoft.com/office/drawing/2014/main" id="{D84DA8AB-1A9C-7220-479B-CC63E8AF864B}"/>
              </a:ext>
            </a:extLst>
          </p:cNvPr>
          <p:cNvGraphicFramePr/>
          <p:nvPr/>
        </p:nvGraphicFramePr>
        <p:xfrm>
          <a:off x="523875" y="1019175"/>
          <a:ext cx="10991850" cy="3914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CD2C054A-EAD8-F634-5654-CEDE82619DF9}"/>
              </a:ext>
            </a:extLst>
          </p:cNvPr>
          <p:cNvSpPr txBox="1"/>
          <p:nvPr/>
        </p:nvSpPr>
        <p:spPr>
          <a:xfrm>
            <a:off x="1249973" y="5152993"/>
            <a:ext cx="103536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Beyfortus</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and ABRYSVO® can be co-administered with other recommended vaccines.</a:t>
            </a:r>
          </a:p>
        </p:txBody>
      </p:sp>
    </p:spTree>
    <p:extLst>
      <p:ext uri="{BB962C8B-B14F-4D97-AF65-F5344CB8AC3E}">
        <p14:creationId xmlns:p14="http://schemas.microsoft.com/office/powerpoint/2010/main" val="3802692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7AA7F-D05C-01AE-0752-0102FD99AD84}"/>
              </a:ext>
            </a:extLst>
          </p:cNvPr>
          <p:cNvSpPr>
            <a:spLocks noGrp="1"/>
          </p:cNvSpPr>
          <p:nvPr>
            <p:ph type="title"/>
          </p:nvPr>
        </p:nvSpPr>
        <p:spPr/>
        <p:txBody>
          <a:bodyPr/>
          <a:lstStyle/>
          <a:p>
            <a:r>
              <a:rPr lang="en-US"/>
              <a:t>RSV Vaccine Available for Ordering</a:t>
            </a:r>
          </a:p>
        </p:txBody>
      </p:sp>
      <p:sp>
        <p:nvSpPr>
          <p:cNvPr id="3" name="TextBox 2">
            <a:extLst>
              <a:ext uri="{FF2B5EF4-FFF2-40B4-BE49-F238E27FC236}">
                <a16:creationId xmlns:a16="http://schemas.microsoft.com/office/drawing/2014/main" id="{80CCF6D3-561E-D56B-AC38-0BEEEFB4B491}"/>
              </a:ext>
            </a:extLst>
          </p:cNvPr>
          <p:cNvSpPr txBox="1"/>
          <p:nvPr/>
        </p:nvSpPr>
        <p:spPr>
          <a:xfrm>
            <a:off x="938211" y="1213008"/>
            <a:ext cx="10315575"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Initial ordering for </a:t>
            </a:r>
            <a:r>
              <a:rPr kumimoji="0" lang="en-US" sz="2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Beyfortus</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will open on </a:t>
            </a: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August 15, 2024 </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with shipping expected to begin on September 1, 2024.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Please submit an order request for VFC doses to cover the first two-week period of RSV season using </a:t>
            </a: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hlinkClick r:id="rId3"/>
              </a:rPr>
              <a:t>this survey</a:t>
            </a: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Requests will be reviewed and approved on a biweekly cadence.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Requests for doses are reviewed to ensure equitable distribution. Examples of data reviewed include geographic location, doses administered, and current inventory.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ABRYSVO® is now available to order using </a:t>
            </a: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hlinkClick r:id="rId3"/>
              </a:rPr>
              <a:t>this survey</a:t>
            </a: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Requests will be reviewed and approved on a biweekly cadence.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Ordering will cut off at 9:00 am every other Thursday beginning August 8, 2024.  </a:t>
            </a:r>
          </a:p>
        </p:txBody>
      </p:sp>
      <p:sp>
        <p:nvSpPr>
          <p:cNvPr id="4" name="TextBox 3">
            <a:extLst>
              <a:ext uri="{FF2B5EF4-FFF2-40B4-BE49-F238E27FC236}">
                <a16:creationId xmlns:a16="http://schemas.microsoft.com/office/drawing/2014/main" id="{DEDF6392-1AB2-B694-0474-F30B7D40349C}"/>
              </a:ext>
            </a:extLst>
          </p:cNvPr>
          <p:cNvSpPr txBox="1"/>
          <p:nvPr/>
        </p:nvSpPr>
        <p:spPr>
          <a:xfrm>
            <a:off x="3724276" y="6113326"/>
            <a:ext cx="5562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Download the </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hlinkClick r:id="rId4"/>
              </a:rPr>
              <a:t>NCDHHS Memo sent on August 5, 2024</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165462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F5710-6DA9-7EE4-A077-447B183BD519}"/>
              </a:ext>
            </a:extLst>
          </p:cNvPr>
          <p:cNvSpPr>
            <a:spLocks noGrp="1"/>
          </p:cNvSpPr>
          <p:nvPr>
            <p:ph type="title"/>
          </p:nvPr>
        </p:nvSpPr>
        <p:spPr/>
        <p:txBody>
          <a:bodyPr>
            <a:normAutofit/>
          </a:bodyPr>
          <a:lstStyle/>
          <a:p>
            <a:r>
              <a:rPr lang="en-US" sz="4400" b="1">
                <a:solidFill>
                  <a:schemeClr val="tx1"/>
                </a:solidFill>
                <a:latin typeface="Calibri Light" panose="020F0302020204030204" pitchFamily="34" charset="0"/>
                <a:cs typeface="Calibri Light" panose="020F0302020204030204" pitchFamily="34" charset="0"/>
              </a:rPr>
              <a:t>COVID-19 Vaccine</a:t>
            </a:r>
          </a:p>
        </p:txBody>
      </p:sp>
    </p:spTree>
    <p:extLst>
      <p:ext uri="{BB962C8B-B14F-4D97-AF65-F5344CB8AC3E}">
        <p14:creationId xmlns:p14="http://schemas.microsoft.com/office/powerpoint/2010/main" val="2664757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5F7DB-6392-E750-9F9B-FA537B9A94A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41B409B-A7FC-15FD-48E6-F4BBE292545F}"/>
              </a:ext>
            </a:extLst>
          </p:cNvPr>
          <p:cNvSpPr txBox="1"/>
          <p:nvPr/>
        </p:nvSpPr>
        <p:spPr>
          <a:xfrm>
            <a:off x="324510" y="208682"/>
            <a:ext cx="8223142"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alibri Light"/>
              </a:rPr>
              <a:t>Access to Bridge Program Vaccines Ends in August</a:t>
            </a:r>
          </a:p>
        </p:txBody>
      </p:sp>
      <p:sp>
        <p:nvSpPr>
          <p:cNvPr id="10" name="TextBox 9">
            <a:extLst>
              <a:ext uri="{FF2B5EF4-FFF2-40B4-BE49-F238E27FC236}">
                <a16:creationId xmlns:a16="http://schemas.microsoft.com/office/drawing/2014/main" id="{C58A7C6D-E48F-576C-8F63-F00D1A1BBB3A}"/>
              </a:ext>
            </a:extLst>
          </p:cNvPr>
          <p:cNvSpPr txBox="1"/>
          <p:nvPr/>
        </p:nvSpPr>
        <p:spPr>
          <a:xfrm>
            <a:off x="1811214" y="974481"/>
            <a:ext cx="9809285" cy="432426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
                <a:ea typeface="+mn-ea"/>
                <a:cs typeface="Calibri"/>
              </a:rPr>
              <a:t>The federally funded Bridge Access Program, which provides no-cost COVID-19 vaccines for uninsured and underinsured adults, ends in August 2024.</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
                <a:ea typeface="+mn-ea"/>
                <a:cs typeface="Calibri" panose="020F0502020204030204" pitchFamily="34" charset="0"/>
              </a:rPr>
              <a:t>Vaccines obtained through this program will no longer be available after August 2024.</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
                <a:ea typeface="+mn-ea"/>
                <a:cs typeface="Calibri" panose="020F0502020204030204" pitchFamily="34" charset="0"/>
              </a:rPr>
              <a:t>However, you may continue to administer doses already in your inventory through their expiration dates to eligible patients.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
                <a:ea typeface="+mn-ea"/>
                <a:cs typeface="Calibri" panose="020F0502020204030204" pitchFamily="34" charset="0"/>
              </a:rPr>
              <a:t>Local health departments who have Agreement Addendum (AA 719) funds may continue to use funds per the agreement (service period through May 2025).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
                <a:ea typeface="+mn-ea"/>
                <a:cs typeface="Calibri" panose="020F0502020204030204" pitchFamily="34" charset="0"/>
              </a:rPr>
              <a:t>North Carolinians who were served by the Bridge Program are encouraged to </a:t>
            </a:r>
            <a:r>
              <a:rPr kumimoji="0" lang="en-US" sz="2000" b="0" i="0" u="none" strike="noStrike" kern="1200" cap="none" spc="0" normalizeH="0" baseline="0" noProof="0">
                <a:ln>
                  <a:noFill/>
                </a:ln>
                <a:solidFill>
                  <a:prstClr val="black"/>
                </a:solidFill>
                <a:effectLst/>
                <a:uLnTx/>
                <a:uFillTx/>
                <a:latin typeface="Calibri  "/>
                <a:ea typeface="+mn-ea"/>
                <a:cs typeface="Calibri" panose="020F0502020204030204" pitchFamily="34" charset="0"/>
                <a:hlinkClick r:id="rId3"/>
              </a:rPr>
              <a:t>apply for Medicaid</a:t>
            </a:r>
            <a:r>
              <a:rPr kumimoji="0" lang="en-US" sz="2000" b="0" i="0" u="none" strike="noStrike" kern="1200" cap="none" spc="0" normalizeH="0" baseline="0" noProof="0">
                <a:ln>
                  <a:noFill/>
                </a:ln>
                <a:solidFill>
                  <a:prstClr val="black"/>
                </a:solidFill>
                <a:effectLst/>
                <a:uLnTx/>
                <a:uFillTx/>
                <a:latin typeface="Calibri  "/>
                <a:ea typeface="+mn-ea"/>
                <a:cs typeface="Calibri" panose="020F0502020204030204" pitchFamily="34" charset="0"/>
              </a:rPr>
              <a:t>. Eligibility has been </a:t>
            </a:r>
            <a:r>
              <a:rPr kumimoji="0" lang="en-US" sz="2000" b="0" i="0" u="none" strike="noStrike" kern="1200" cap="none" spc="0" normalizeH="0" baseline="0" noProof="0">
                <a:ln>
                  <a:noFill/>
                </a:ln>
                <a:solidFill>
                  <a:prstClr val="black"/>
                </a:solidFill>
                <a:effectLst/>
                <a:uLnTx/>
                <a:uFillTx/>
                <a:latin typeface="Calibri  "/>
                <a:ea typeface="+mn-ea"/>
                <a:cs typeface="Calibri" panose="020F0502020204030204" pitchFamily="34" charset="0"/>
                <a:hlinkClick r:id="rId4"/>
              </a:rPr>
              <a:t>expanded</a:t>
            </a:r>
            <a:r>
              <a:rPr kumimoji="0" lang="en-US" sz="2000" b="0" i="0" u="none" strike="noStrike" kern="1200" cap="none" spc="0" normalizeH="0" baseline="0" noProof="0">
                <a:ln>
                  <a:noFill/>
                </a:ln>
                <a:solidFill>
                  <a:prstClr val="black"/>
                </a:solidFill>
                <a:effectLst/>
                <a:uLnTx/>
                <a:uFillTx/>
                <a:latin typeface="Calibri  "/>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
              <a:ea typeface="+mn-ea"/>
              <a:cs typeface="Calibri" panose="020F0502020204030204" pitchFamily="34" charset="0"/>
            </a:endParaRPr>
          </a:p>
        </p:txBody>
      </p:sp>
      <p:pic>
        <p:nvPicPr>
          <p:cNvPr id="2" name="Graphic 1" descr="Hourglass Full outline">
            <a:extLst>
              <a:ext uri="{FF2B5EF4-FFF2-40B4-BE49-F238E27FC236}">
                <a16:creationId xmlns:a16="http://schemas.microsoft.com/office/drawing/2014/main" id="{67398C39-406F-A622-8E31-C19BF3FD81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4610" y="1279281"/>
            <a:ext cx="1356605" cy="1356605"/>
          </a:xfrm>
          <a:prstGeom prst="rect">
            <a:avLst/>
          </a:prstGeom>
        </p:spPr>
      </p:pic>
    </p:spTree>
    <p:extLst>
      <p:ext uri="{BB962C8B-B14F-4D97-AF65-F5344CB8AC3E}">
        <p14:creationId xmlns:p14="http://schemas.microsoft.com/office/powerpoint/2010/main" val="3636943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F5710-6DA9-7EE4-A077-447B183BD519}"/>
              </a:ext>
            </a:extLst>
          </p:cNvPr>
          <p:cNvSpPr>
            <a:spLocks noGrp="1"/>
          </p:cNvSpPr>
          <p:nvPr>
            <p:ph type="title"/>
          </p:nvPr>
        </p:nvSpPr>
        <p:spPr/>
        <p:txBody>
          <a:bodyPr>
            <a:normAutofit/>
          </a:bodyPr>
          <a:lstStyle/>
          <a:p>
            <a:r>
              <a:rPr lang="en-US" sz="4400" b="1">
                <a:solidFill>
                  <a:schemeClr val="tx1"/>
                </a:solidFill>
                <a:latin typeface="Calibri Light" panose="020F0302020204030204" pitchFamily="34" charset="0"/>
                <a:cs typeface="Calibri Light" panose="020F0302020204030204" pitchFamily="34" charset="0"/>
              </a:rPr>
              <a:t>Mpox</a:t>
            </a:r>
          </a:p>
        </p:txBody>
      </p:sp>
    </p:spTree>
    <p:extLst>
      <p:ext uri="{BB962C8B-B14F-4D97-AF65-F5344CB8AC3E}">
        <p14:creationId xmlns:p14="http://schemas.microsoft.com/office/powerpoint/2010/main" val="665221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6DA09F-2C04-0CA6-8EC8-8162341FC151}"/>
              </a:ext>
            </a:extLst>
          </p:cNvPr>
          <p:cNvSpPr>
            <a:spLocks noGrp="1"/>
          </p:cNvSpPr>
          <p:nvPr>
            <p:ph type="title"/>
          </p:nvPr>
        </p:nvSpPr>
        <p:spPr>
          <a:xfrm>
            <a:off x="349184" y="200676"/>
            <a:ext cx="11493631" cy="592562"/>
          </a:xfrm>
        </p:spPr>
        <p:txBody>
          <a:bodyPr lIns="91440" tIns="45720" rIns="91440" bIns="45720" anchor="t">
            <a:noAutofit/>
          </a:bodyPr>
          <a:lstStyle/>
          <a:p>
            <a:r>
              <a:rPr lang="en-US" sz="2800" b="1">
                <a:highlight>
                  <a:srgbClr val="FFFFFF"/>
                </a:highlight>
                <a:latin typeface="Calibri Light" panose="020F0302020204030204" pitchFamily="34" charset="0"/>
                <a:cs typeface="Calibri Light" panose="020F0302020204030204" pitchFamily="34" charset="0"/>
              </a:rPr>
              <a:t>Mpox Updates</a:t>
            </a:r>
            <a:endParaRPr lang="en-US" sz="2800" b="1">
              <a:latin typeface="Calibri Light" panose="020F0302020204030204" pitchFamily="34" charset="0"/>
              <a:cs typeface="Calibri Light" panose="020F0302020204030204" pitchFamily="34" charset="0"/>
            </a:endParaRPr>
          </a:p>
        </p:txBody>
      </p:sp>
      <p:sp>
        <p:nvSpPr>
          <p:cNvPr id="3" name="Text Placeholder 2">
            <a:extLst>
              <a:ext uri="{FF2B5EF4-FFF2-40B4-BE49-F238E27FC236}">
                <a16:creationId xmlns:a16="http://schemas.microsoft.com/office/drawing/2014/main" id="{11CF06E1-5EE2-A702-FDA3-A90BCE4CF7D7}"/>
              </a:ext>
            </a:extLst>
          </p:cNvPr>
          <p:cNvSpPr>
            <a:spLocks noGrp="1"/>
          </p:cNvSpPr>
          <p:nvPr>
            <p:ph type="body" sz="quarter" idx="4294967295"/>
          </p:nvPr>
        </p:nvSpPr>
        <p:spPr>
          <a:xfrm>
            <a:off x="114300" y="793238"/>
            <a:ext cx="11820525" cy="5864086"/>
          </a:xfrm>
        </p:spPr>
        <p:txBody>
          <a:bodyPr vert="horz" lIns="91440" tIns="45720" rIns="91440" bIns="45720" rtlCol="0" anchor="t">
            <a:noAutofit/>
          </a:bodyPr>
          <a:lstStyle/>
          <a:p>
            <a:pPr marL="0" indent="0" defTabSz="685800">
              <a:lnSpc>
                <a:spcPct val="100000"/>
              </a:lnSpc>
              <a:spcBef>
                <a:spcPts val="600"/>
              </a:spcBef>
              <a:spcAft>
                <a:spcPts val="600"/>
              </a:spcAft>
              <a:buNone/>
            </a:pPr>
            <a:r>
              <a:rPr lang="en-US" sz="2000">
                <a:latin typeface="Calibri"/>
                <a:ea typeface="+mn-lt"/>
                <a:cs typeface="Calibri"/>
              </a:rPr>
              <a:t>In the last six months, </a:t>
            </a:r>
            <a:r>
              <a:rPr lang="en-US" sz="2000" b="1">
                <a:latin typeface="Calibri"/>
                <a:ea typeface="+mn-lt"/>
                <a:cs typeface="Calibri"/>
              </a:rPr>
              <a:t>58 </a:t>
            </a:r>
            <a:r>
              <a:rPr lang="en-US" sz="2000" b="1">
                <a:effectLst/>
                <a:latin typeface="Calibri"/>
                <a:ea typeface="+mn-lt"/>
                <a:cs typeface="Calibri"/>
              </a:rPr>
              <a:t>cases of mpox </a:t>
            </a:r>
            <a:r>
              <a:rPr lang="en-US" sz="2000">
                <a:effectLst/>
                <a:latin typeface="Calibri"/>
                <a:ea typeface="+mn-lt"/>
                <a:cs typeface="Calibri"/>
              </a:rPr>
              <a:t>have been </a:t>
            </a:r>
            <a:r>
              <a:rPr lang="en-US" sz="2000" b="0">
                <a:effectLst/>
                <a:latin typeface="Calibri"/>
                <a:ea typeface="+mn-lt"/>
                <a:cs typeface="Calibri"/>
              </a:rPr>
              <a:t>reported in NC.</a:t>
            </a:r>
            <a:r>
              <a:rPr lang="en-US" sz="2000">
                <a:latin typeface="Calibri"/>
                <a:ea typeface="+mn-lt"/>
                <a:cs typeface="Calibri"/>
              </a:rPr>
              <a:t> </a:t>
            </a:r>
            <a:endParaRPr lang="en-US" sz="2000" b="0">
              <a:effectLst/>
              <a:latin typeface="Calibri" panose="020F0502020204030204" pitchFamily="34" charset="0"/>
              <a:ea typeface="+mn-lt"/>
              <a:cs typeface="Calibri" panose="020F0502020204030204" pitchFamily="34" charset="0"/>
            </a:endParaRPr>
          </a:p>
          <a:p>
            <a:pPr defTabSz="685800">
              <a:lnSpc>
                <a:spcPct val="100000"/>
              </a:lnSpc>
              <a:spcBef>
                <a:spcPts val="0"/>
              </a:spcBef>
            </a:pPr>
            <a:r>
              <a:rPr lang="en-US" sz="2000" b="0">
                <a:effectLst/>
                <a:latin typeface="Calibri"/>
                <a:cs typeface="Calibri"/>
              </a:rPr>
              <a:t>Vaccines (</a:t>
            </a:r>
            <a:r>
              <a:rPr lang="en-US" sz="2000">
                <a:latin typeface="Calibri"/>
                <a:cs typeface="Calibri"/>
              </a:rPr>
              <a:t>JYNNEOS)</a:t>
            </a:r>
            <a:r>
              <a:rPr lang="en-US" sz="2000" b="0">
                <a:effectLst/>
                <a:latin typeface="Calibri"/>
                <a:cs typeface="Calibri"/>
              </a:rPr>
              <a:t> and other medical countermeasures are available.</a:t>
            </a:r>
            <a:r>
              <a:rPr lang="en-US" sz="2000">
                <a:latin typeface="Calibri"/>
                <a:cs typeface="Calibri"/>
              </a:rPr>
              <a:t> </a:t>
            </a:r>
            <a:r>
              <a:rPr lang="en-US" sz="2000" b="0">
                <a:effectLst/>
                <a:latin typeface="Calibri"/>
                <a:cs typeface="Calibri"/>
              </a:rPr>
              <a:t>However, only </a:t>
            </a:r>
            <a:r>
              <a:rPr lang="en-US" sz="2000" b="1">
                <a:effectLst/>
                <a:latin typeface="Calibri"/>
                <a:cs typeface="Calibri"/>
              </a:rPr>
              <a:t>one in four eligible people have received both doses of JYNNEOS</a:t>
            </a:r>
            <a:r>
              <a:rPr lang="en-US" sz="2000" b="0">
                <a:effectLst/>
                <a:latin typeface="Calibri"/>
                <a:cs typeface="Calibri"/>
              </a:rPr>
              <a:t>.</a:t>
            </a:r>
            <a:r>
              <a:rPr lang="en-US" sz="2000">
                <a:latin typeface="Calibri"/>
                <a:cs typeface="Calibri"/>
              </a:rPr>
              <a:t> </a:t>
            </a:r>
            <a:endParaRPr lang="en-US" sz="2000" b="0">
              <a:effectLst/>
              <a:latin typeface="Calibri" panose="020F0502020204030204" pitchFamily="34" charset="0"/>
              <a:cs typeface="Calibri" panose="020F0502020204030204" pitchFamily="34" charset="0"/>
            </a:endParaRPr>
          </a:p>
          <a:p>
            <a:pPr defTabSz="685800">
              <a:lnSpc>
                <a:spcPct val="100000"/>
              </a:lnSpc>
              <a:spcBef>
                <a:spcPts val="0"/>
              </a:spcBef>
            </a:pPr>
            <a:r>
              <a:rPr lang="en-US" sz="2000" b="0">
                <a:effectLst/>
                <a:latin typeface="Calibri"/>
                <a:cs typeface="Calibri"/>
              </a:rPr>
              <a:t>Providers should </a:t>
            </a:r>
            <a:r>
              <a:rPr lang="en-US" sz="2000">
                <a:latin typeface="Calibri"/>
                <a:cs typeface="Calibri"/>
              </a:rPr>
              <a:t>be aware of </a:t>
            </a:r>
            <a:r>
              <a:rPr lang="en-US" sz="2000" b="0">
                <a:effectLst/>
                <a:latin typeface="Calibri"/>
                <a:cs typeface="Calibri"/>
                <a:hlinkClick r:id="rId3"/>
              </a:rPr>
              <a:t>Pride </a:t>
            </a:r>
            <a:r>
              <a:rPr lang="en-US" sz="2000" b="0">
                <a:solidFill>
                  <a:schemeClr val="accent1"/>
                </a:solidFill>
                <a:effectLst/>
                <a:latin typeface="Calibri"/>
                <a:cs typeface="Calibri"/>
                <a:hlinkClick r:id="rId3"/>
              </a:rPr>
              <a:t>events happening locally </a:t>
            </a:r>
            <a:r>
              <a:rPr lang="en-US" sz="2000" b="0">
                <a:effectLst/>
                <a:latin typeface="Calibri"/>
                <a:cs typeface="Calibri"/>
                <a:hlinkClick r:id="rId3"/>
              </a:rPr>
              <a:t>throughout the</a:t>
            </a:r>
            <a:r>
              <a:rPr lang="en-US" sz="2000">
                <a:latin typeface="Calibri"/>
                <a:cs typeface="Calibri"/>
                <a:hlinkClick r:id="rId3"/>
              </a:rPr>
              <a:t> year</a:t>
            </a:r>
            <a:r>
              <a:rPr lang="en-US" sz="2000" b="0">
                <a:effectLst/>
                <a:latin typeface="Calibri"/>
                <a:cs typeface="Calibri"/>
                <a:hlinkClick r:id="rId3"/>
              </a:rPr>
              <a:t> </a:t>
            </a:r>
            <a:r>
              <a:rPr lang="en-US" sz="2000" b="0">
                <a:effectLst/>
                <a:latin typeface="Calibri"/>
                <a:cs typeface="Calibri"/>
              </a:rPr>
              <a:t>that can be outreach opportunities.</a:t>
            </a:r>
            <a:r>
              <a:rPr lang="en-US" sz="2000">
                <a:latin typeface="Calibri"/>
                <a:cs typeface="Calibri"/>
              </a:rPr>
              <a:t> </a:t>
            </a:r>
          </a:p>
          <a:p>
            <a:pPr algn="l" rtl="0" fontAlgn="base">
              <a:lnSpc>
                <a:spcPct val="100000"/>
              </a:lnSpc>
              <a:spcBef>
                <a:spcPts val="0"/>
              </a:spcBef>
            </a:pPr>
            <a:r>
              <a:rPr lang="en-US" sz="1800" b="0" i="0">
                <a:solidFill>
                  <a:srgbClr val="000000"/>
                </a:solidFill>
                <a:effectLst/>
                <a:highlight>
                  <a:srgbClr val="FFFFFF"/>
                </a:highlight>
                <a:latin typeface="Aptos"/>
              </a:rPr>
              <a:t>For assistance with procuring non-commercialized vaccine, please complete the allocation request </a:t>
            </a:r>
            <a:r>
              <a:rPr lang="en-US" sz="1800" b="0" i="0" u="sng" strike="noStrike">
                <a:solidFill>
                  <a:srgbClr val="467886"/>
                </a:solidFill>
                <a:effectLst/>
                <a:highlight>
                  <a:srgbClr val="FFFFFF"/>
                </a:highlight>
                <a:latin typeface="Aptos"/>
                <a:hlinkClick r:id="rId4"/>
              </a:rPr>
              <a:t>HERE</a:t>
            </a:r>
            <a:r>
              <a:rPr lang="en-US" sz="1800" b="0" i="0">
                <a:solidFill>
                  <a:srgbClr val="000000"/>
                </a:solidFill>
                <a:effectLst/>
                <a:highlight>
                  <a:srgbClr val="FFFFFF"/>
                </a:highlight>
                <a:latin typeface="Aptos"/>
              </a:rPr>
              <a:t>.  </a:t>
            </a:r>
            <a:endParaRPr lang="en-US" sz="1400" b="0" i="0">
              <a:solidFill>
                <a:srgbClr val="000000"/>
              </a:solidFill>
              <a:effectLst/>
              <a:highlight>
                <a:srgbClr val="FFFFFF"/>
              </a:highlight>
              <a:latin typeface="Aptos"/>
            </a:endParaRPr>
          </a:p>
          <a:p>
            <a:pPr algn="l" rtl="0" fontAlgn="base">
              <a:lnSpc>
                <a:spcPct val="100000"/>
              </a:lnSpc>
              <a:spcBef>
                <a:spcPts val="0"/>
              </a:spcBef>
            </a:pPr>
            <a:r>
              <a:rPr lang="en-US" sz="1800" b="1" i="0">
                <a:solidFill>
                  <a:srgbClr val="000000"/>
                </a:solidFill>
                <a:effectLst/>
                <a:highlight>
                  <a:srgbClr val="FFFFFF"/>
                </a:highlight>
                <a:latin typeface="Aptos"/>
              </a:rPr>
              <a:t>Reminder</a:t>
            </a:r>
            <a:r>
              <a:rPr lang="en-US" sz="1800" b="0" i="0">
                <a:solidFill>
                  <a:srgbClr val="000000"/>
                </a:solidFill>
                <a:effectLst/>
                <a:highlight>
                  <a:srgbClr val="FFFFFF"/>
                </a:highlight>
                <a:latin typeface="Aptos"/>
              </a:rPr>
              <a:t>: VFC Providers can order JYNNEOS vaccine through NCIR for patients ages 18 and below. </a:t>
            </a:r>
          </a:p>
          <a:p>
            <a:pPr marL="0" indent="0" algn="l" rtl="0" fontAlgn="base">
              <a:lnSpc>
                <a:spcPct val="100000"/>
              </a:lnSpc>
              <a:spcBef>
                <a:spcPts val="0"/>
              </a:spcBef>
              <a:buNone/>
            </a:pPr>
            <a:endParaRPr lang="en-US" sz="2000" b="0">
              <a:effectLst/>
              <a:latin typeface="Calibri" panose="020F0502020204030204" pitchFamily="34" charset="0"/>
              <a:cs typeface="Calibri" panose="020F0502020204030204" pitchFamily="34" charset="0"/>
            </a:endParaRPr>
          </a:p>
          <a:p>
            <a:pPr marL="457200" lvl="1" indent="0" defTabSz="685800">
              <a:lnSpc>
                <a:spcPct val="100000"/>
              </a:lnSpc>
              <a:spcBef>
                <a:spcPts val="0"/>
              </a:spcBef>
              <a:buNone/>
            </a:pPr>
            <a:r>
              <a:rPr lang="en-US" sz="2000" b="1" i="1">
                <a:latin typeface="Calibri"/>
                <a:cs typeface="Calibri"/>
              </a:rPr>
              <a:t>Clinicians should encourage vaccination for eligible patients:</a:t>
            </a:r>
          </a:p>
          <a:p>
            <a:pPr lvl="1" defTabSz="685800">
              <a:lnSpc>
                <a:spcPct val="100000"/>
              </a:lnSpc>
              <a:spcBef>
                <a:spcPts val="0"/>
              </a:spcBef>
            </a:pPr>
            <a:r>
              <a:rPr lang="en-US" sz="2000">
                <a:latin typeface="Calibri"/>
                <a:cs typeface="Calibri"/>
              </a:rPr>
              <a:t>Multiple sex partners</a:t>
            </a:r>
          </a:p>
          <a:p>
            <a:pPr lvl="1" defTabSz="685800">
              <a:lnSpc>
                <a:spcPct val="100000"/>
              </a:lnSpc>
              <a:spcBef>
                <a:spcPts val="0"/>
              </a:spcBef>
            </a:pPr>
            <a:r>
              <a:rPr lang="en-US" sz="2000" b="0">
                <a:latin typeface="Calibri"/>
                <a:cs typeface="Calibri"/>
              </a:rPr>
              <a:t>Partners eligible</a:t>
            </a:r>
            <a:r>
              <a:rPr lang="en-US" sz="2000">
                <a:latin typeface="Calibri"/>
                <a:cs typeface="Calibri"/>
              </a:rPr>
              <a:t> per above</a:t>
            </a:r>
          </a:p>
          <a:p>
            <a:pPr lvl="1" defTabSz="685800">
              <a:lnSpc>
                <a:spcPct val="100000"/>
              </a:lnSpc>
              <a:spcBef>
                <a:spcPts val="0"/>
              </a:spcBef>
            </a:pPr>
            <a:r>
              <a:rPr lang="en-US" sz="2000" b="0">
                <a:latin typeface="Calibri"/>
                <a:cs typeface="Calibri"/>
              </a:rPr>
              <a:t>People who know</a:t>
            </a:r>
            <a:r>
              <a:rPr lang="en-US" sz="2000">
                <a:latin typeface="Calibri"/>
                <a:cs typeface="Calibri"/>
              </a:rPr>
              <a:t>/suspect they have been exposed in last 14 days</a:t>
            </a:r>
          </a:p>
          <a:p>
            <a:pPr lvl="1" defTabSz="685800">
              <a:lnSpc>
                <a:spcPct val="100000"/>
              </a:lnSpc>
              <a:spcBef>
                <a:spcPts val="0"/>
              </a:spcBef>
            </a:pPr>
            <a:r>
              <a:rPr lang="en-US" sz="2000" b="0">
                <a:latin typeface="Calibri"/>
                <a:cs typeface="Calibri"/>
              </a:rPr>
              <a:t>Anyone who considers themselves at risk</a:t>
            </a:r>
          </a:p>
          <a:p>
            <a:pPr>
              <a:lnSpc>
                <a:spcPct val="100000"/>
              </a:lnSpc>
              <a:spcBef>
                <a:spcPts val="0"/>
              </a:spcBef>
            </a:pPr>
            <a:endParaRPr lang="en-US" sz="2000">
              <a:solidFill>
                <a:srgbClr val="000000"/>
              </a:solidFill>
              <a:latin typeface="Calibri"/>
              <a:cs typeface="Calibri"/>
            </a:endParaRPr>
          </a:p>
          <a:p>
            <a:pPr marL="0" indent="0" algn="l" rtl="0" fontAlgn="base">
              <a:spcBef>
                <a:spcPts val="0"/>
              </a:spcBef>
              <a:buNone/>
            </a:pPr>
            <a:r>
              <a:rPr lang="en-US" sz="1800" b="1" i="0">
                <a:solidFill>
                  <a:srgbClr val="000000"/>
                </a:solidFill>
                <a:effectLst/>
                <a:highlight>
                  <a:srgbClr val="FFFFFF"/>
                </a:highlight>
                <a:latin typeface="Aptos"/>
              </a:rPr>
              <a:t>Resources </a:t>
            </a:r>
            <a:r>
              <a:rPr lang="en-US" sz="1800" b="0" i="0">
                <a:solidFill>
                  <a:srgbClr val="000000"/>
                </a:solidFill>
                <a:effectLst/>
                <a:highlight>
                  <a:srgbClr val="FFFFFF"/>
                </a:highlight>
                <a:latin typeface="Aptos"/>
              </a:rPr>
              <a:t> </a:t>
            </a:r>
            <a:endParaRPr lang="en-US" sz="1400" b="0" i="0">
              <a:solidFill>
                <a:srgbClr val="000000"/>
              </a:solidFill>
              <a:effectLst/>
              <a:highlight>
                <a:srgbClr val="FFFFFF"/>
              </a:highlight>
              <a:latin typeface="Aptos"/>
            </a:endParaRPr>
          </a:p>
          <a:p>
            <a:pPr algn="l" rtl="0" fontAlgn="base">
              <a:spcBef>
                <a:spcPts val="0"/>
              </a:spcBef>
            </a:pPr>
            <a:r>
              <a:rPr lang="en-US" sz="1800" b="0" i="0" u="sng" strike="noStrike">
                <a:solidFill>
                  <a:srgbClr val="0563C1"/>
                </a:solidFill>
                <a:effectLst/>
                <a:highlight>
                  <a:srgbClr val="FFFFFF"/>
                </a:highlight>
                <a:latin typeface="Calibri"/>
                <a:cs typeface="Calibri"/>
                <a:hlinkClick r:id="rId5"/>
              </a:rPr>
              <a:t>NCDHHS Mpox Communications Toolkit</a:t>
            </a:r>
            <a:r>
              <a:rPr lang="en-US" sz="1800" b="0" i="0">
                <a:solidFill>
                  <a:srgbClr val="000000"/>
                </a:solidFill>
                <a:effectLst/>
                <a:highlight>
                  <a:srgbClr val="FFFFFF"/>
                </a:highlight>
                <a:latin typeface="Calibri"/>
                <a:cs typeface="Calibri"/>
              </a:rPr>
              <a:t>  </a:t>
            </a:r>
            <a:endParaRPr lang="en-US" sz="1400" b="0" i="0">
              <a:solidFill>
                <a:srgbClr val="000000"/>
              </a:solidFill>
              <a:effectLst/>
              <a:highlight>
                <a:srgbClr val="FFFFFF"/>
              </a:highlight>
              <a:latin typeface="Calibri"/>
              <a:cs typeface="Calibri"/>
            </a:endParaRPr>
          </a:p>
          <a:p>
            <a:pPr algn="l" rtl="0" fontAlgn="base">
              <a:spcBef>
                <a:spcPts val="0"/>
              </a:spcBef>
            </a:pPr>
            <a:r>
              <a:rPr lang="en-US" sz="1800" b="0" i="0" u="sng" strike="noStrike">
                <a:solidFill>
                  <a:srgbClr val="0563C1"/>
                </a:solidFill>
                <a:effectLst/>
                <a:highlight>
                  <a:srgbClr val="FFFFFF"/>
                </a:highlight>
                <a:latin typeface="Calibri"/>
                <a:cs typeface="Calibri"/>
                <a:hlinkClick r:id="rId6"/>
              </a:rPr>
              <a:t>NCSH Mpox Vaccine: Promotion Materials Toolkit</a:t>
            </a:r>
            <a:r>
              <a:rPr lang="en-US" sz="1800" b="0" i="0">
                <a:solidFill>
                  <a:srgbClr val="000000"/>
                </a:solidFill>
                <a:effectLst/>
                <a:highlight>
                  <a:srgbClr val="FFFFFF"/>
                </a:highlight>
                <a:latin typeface="Calibri"/>
                <a:cs typeface="Calibri"/>
              </a:rPr>
              <a:t>  </a:t>
            </a:r>
            <a:endParaRPr lang="en-US" sz="1400" b="0" i="0">
              <a:solidFill>
                <a:srgbClr val="000000"/>
              </a:solidFill>
              <a:effectLst/>
              <a:highlight>
                <a:srgbClr val="FFFFFF"/>
              </a:highlight>
              <a:latin typeface="Calibri"/>
              <a:cs typeface="Calibri"/>
            </a:endParaRPr>
          </a:p>
          <a:p>
            <a:pPr algn="l" rtl="0" fontAlgn="base">
              <a:spcBef>
                <a:spcPts val="0"/>
              </a:spcBef>
            </a:pPr>
            <a:r>
              <a:rPr lang="en-US" sz="1800" b="0" i="0" u="sng" strike="noStrike">
                <a:solidFill>
                  <a:srgbClr val="0563C1"/>
                </a:solidFill>
                <a:effectLst/>
                <a:highlight>
                  <a:srgbClr val="FFFFFF"/>
                </a:highlight>
                <a:latin typeface="Calibri"/>
                <a:cs typeface="Calibri"/>
                <a:hlinkClick r:id="rId7"/>
              </a:rPr>
              <a:t>CDC Standards for Practice: Vaccine Recommendations</a:t>
            </a:r>
            <a:r>
              <a:rPr lang="en-US" sz="1800" b="0" i="0">
                <a:solidFill>
                  <a:srgbClr val="000000"/>
                </a:solidFill>
                <a:effectLst/>
                <a:highlight>
                  <a:srgbClr val="FFFFFF"/>
                </a:highlight>
                <a:latin typeface="Calibri"/>
                <a:cs typeface="Calibri"/>
              </a:rPr>
              <a:t> </a:t>
            </a:r>
            <a:endParaRPr lang="en-US" sz="1400" b="0" i="0">
              <a:solidFill>
                <a:srgbClr val="000000"/>
              </a:solidFill>
              <a:effectLst/>
              <a:highlight>
                <a:srgbClr val="FFFFFF"/>
              </a:highlight>
              <a:latin typeface="Calibri"/>
              <a:cs typeface="Calibri"/>
            </a:endParaRPr>
          </a:p>
          <a:p>
            <a:pPr algn="l" rtl="0" fontAlgn="base">
              <a:spcBef>
                <a:spcPts val="0"/>
              </a:spcBef>
            </a:pPr>
            <a:r>
              <a:rPr lang="en-US" sz="1800" b="0" i="0">
                <a:solidFill>
                  <a:srgbClr val="000000"/>
                </a:solidFill>
                <a:effectLst/>
                <a:highlight>
                  <a:srgbClr val="FFFFFF"/>
                </a:highlight>
                <a:latin typeface="Calibri"/>
                <a:cs typeface="Calibri"/>
              </a:rPr>
              <a:t>Health Education Materials Order Form (</a:t>
            </a:r>
            <a:r>
              <a:rPr lang="en-US" sz="1800" b="0" i="0" u="sng" strike="noStrike">
                <a:solidFill>
                  <a:srgbClr val="0563C1"/>
                </a:solidFill>
                <a:effectLst/>
                <a:highlight>
                  <a:srgbClr val="FFFFFF"/>
                </a:highlight>
                <a:latin typeface="Calibri"/>
                <a:cs typeface="Calibri"/>
                <a:hlinkClick r:id="rId8"/>
              </a:rPr>
              <a:t>English</a:t>
            </a:r>
            <a:r>
              <a:rPr lang="en-US" sz="1800" b="0" i="0">
                <a:solidFill>
                  <a:srgbClr val="000000"/>
                </a:solidFill>
                <a:effectLst/>
                <a:highlight>
                  <a:srgbClr val="FFFFFF"/>
                </a:highlight>
                <a:latin typeface="Calibri"/>
                <a:cs typeface="Calibri"/>
              </a:rPr>
              <a:t>) (</a:t>
            </a:r>
            <a:r>
              <a:rPr lang="en-US" sz="1800" b="0" i="0" u="sng" strike="noStrike">
                <a:solidFill>
                  <a:srgbClr val="0563C1"/>
                </a:solidFill>
                <a:effectLst/>
                <a:highlight>
                  <a:srgbClr val="FFFFFF"/>
                </a:highlight>
                <a:latin typeface="Calibri"/>
                <a:cs typeface="Calibri"/>
                <a:hlinkClick r:id="rId9"/>
              </a:rPr>
              <a:t>Spanish</a:t>
            </a:r>
            <a:r>
              <a:rPr lang="en-US" sz="1800" b="0" i="0">
                <a:solidFill>
                  <a:srgbClr val="000000"/>
                </a:solidFill>
                <a:effectLst/>
                <a:highlight>
                  <a:srgbClr val="FFFFFF"/>
                </a:highlight>
                <a:latin typeface="Calibri"/>
                <a:cs typeface="Calibri"/>
              </a:rPr>
              <a:t>) </a:t>
            </a:r>
            <a:endParaRPr lang="en-US" sz="1400" b="0" i="0">
              <a:solidFill>
                <a:srgbClr val="000000"/>
              </a:solidFill>
              <a:effectLst/>
              <a:highlight>
                <a:srgbClr val="FFFFFF"/>
              </a:highlight>
              <a:latin typeface="Calibri"/>
              <a:cs typeface="Calibri"/>
            </a:endParaRPr>
          </a:p>
          <a:p>
            <a:pPr marL="0" indent="0" algn="ctr" defTabSz="685800">
              <a:lnSpc>
                <a:spcPct val="100000"/>
              </a:lnSpc>
              <a:spcBef>
                <a:spcPts val="600"/>
              </a:spcBef>
              <a:spcAft>
                <a:spcPts val="600"/>
              </a:spcAft>
              <a:buNone/>
            </a:pPr>
            <a:r>
              <a:rPr lang="en-US" sz="2000" b="0">
                <a:latin typeface="Calibri"/>
                <a:cs typeface="Calibri"/>
              </a:rPr>
              <a:t>Current </a:t>
            </a:r>
            <a:r>
              <a:rPr lang="en-US" sz="2000">
                <a:latin typeface="Calibri"/>
                <a:cs typeface="Calibri"/>
              </a:rPr>
              <a:t>m</a:t>
            </a:r>
            <a:r>
              <a:rPr lang="en-US" sz="2000" b="0">
                <a:latin typeface="Calibri"/>
                <a:cs typeface="Calibri"/>
              </a:rPr>
              <a:t>pox metrics in North Carolina: </a:t>
            </a:r>
            <a:r>
              <a:rPr lang="en-US" sz="2000" b="0">
                <a:solidFill>
                  <a:schemeClr val="accent1"/>
                </a:solidFill>
                <a:latin typeface="Calibri"/>
                <a:cs typeface="Calibri"/>
                <a:hlinkClick r:id="rId10">
                  <a:extLst>
                    <a:ext uri="{A12FA001-AC4F-418D-AE19-62706E023703}">
                      <ahyp:hlinkClr xmlns:ahyp="http://schemas.microsoft.com/office/drawing/2018/hyperlinkcolor" val="tx"/>
                    </a:ext>
                  </a:extLst>
                </a:hlinkClick>
              </a:rPr>
              <a:t>MPOX | NCDHHS</a:t>
            </a:r>
            <a:endParaRPr lang="en-US" sz="2000" b="0">
              <a:solidFill>
                <a:schemeClr val="accent1"/>
              </a:solidFill>
              <a:latin typeface="Calibri"/>
              <a:cs typeface="Calibri"/>
            </a:endParaRPr>
          </a:p>
        </p:txBody>
      </p:sp>
    </p:spTree>
    <p:extLst>
      <p:ext uri="{BB962C8B-B14F-4D97-AF65-F5344CB8AC3E}">
        <p14:creationId xmlns:p14="http://schemas.microsoft.com/office/powerpoint/2010/main" val="3742425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5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DC44DD-4FD8-01F8-68DE-296EF7CA7D62}"/>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30EA680-D336-4FF7-8B7A-9848BB0A1C3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pitchFamily="34" charset="0"/>
              <a:ea typeface="+mn-ea"/>
              <a:cs typeface="Calibri" panose="020F0502020204030204" pitchFamily="34" charset="0"/>
            </a:endParaRPr>
          </a:p>
        </p:txBody>
      </p:sp>
      <p:sp>
        <p:nvSpPr>
          <p:cNvPr id="9" name="Title 4">
            <a:extLst>
              <a:ext uri="{FF2B5EF4-FFF2-40B4-BE49-F238E27FC236}">
                <a16:creationId xmlns:a16="http://schemas.microsoft.com/office/drawing/2014/main" id="{FFF4B2C6-7DA1-302D-4C12-748826F3D3C1}"/>
              </a:ext>
            </a:extLst>
          </p:cNvPr>
          <p:cNvSpPr txBox="1">
            <a:spLocks/>
          </p:cNvSpPr>
          <p:nvPr/>
        </p:nvSpPr>
        <p:spPr>
          <a:xfrm>
            <a:off x="1730124" y="2497827"/>
            <a:ext cx="8306880" cy="4223648"/>
          </a:xfrm>
        </p:spPr>
        <p:txBody>
          <a:bodyPr vert="horz" lIns="91440" tIns="45720" rIns="91440" bIns="45720" rtlCol="0" anchor="t">
            <a:noAutofit/>
          </a:bodyPr>
          <a:lstStyle>
            <a:lvl1pPr algn="l" defTabSz="685800" rtl="0" eaLnBrk="1" latinLnBrk="0" hangingPunct="1">
              <a:lnSpc>
                <a:spcPct val="90000"/>
              </a:lnSpc>
              <a:spcBef>
                <a:spcPct val="0"/>
              </a:spcBef>
              <a:buNone/>
              <a:defRPr sz="3200" b="1" i="0" kern="1200" baseline="0">
                <a:solidFill>
                  <a:srgbClr val="5C93D5"/>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2400" b="1" i="1" u="none" strike="noStrike" kern="1200" cap="none" spc="0" normalizeH="0" baseline="0" noProof="0">
                <a:ln>
                  <a:noFill/>
                </a:ln>
                <a:solidFill>
                  <a:srgbClr val="5C93D5"/>
                </a:solidFill>
                <a:effectLst/>
                <a:uLnTx/>
                <a:uFillTx/>
                <a:latin typeface="Calibri" panose="020F0502020204030204" pitchFamily="34" charset="0"/>
                <a:ea typeface="Calibri" panose="020F0502020204030204" pitchFamily="34" charset="0"/>
                <a:cs typeface="Calibri" panose="020F0502020204030204" pitchFamily="34" charset="0"/>
              </a:rPr>
            </a:br>
            <a:br>
              <a:rPr kumimoji="0" lang="en-US" sz="2400" b="1" i="1" u="none" strike="noStrike" kern="1200" cap="none" spc="0" normalizeH="0" baseline="0" noProof="0">
                <a:ln>
                  <a:noFill/>
                </a:ln>
                <a:solidFill>
                  <a:srgbClr val="5C93D5"/>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400" b="1" i="0" u="none" strike="noStrike" kern="1200" cap="none" spc="0" normalizeH="0" baseline="0" noProof="0">
                <a:ln>
                  <a:noFill/>
                </a:ln>
                <a:solidFill>
                  <a:srgbClr val="000000"/>
                </a:solidFill>
                <a:effectLst/>
                <a:uLnTx/>
                <a:uFillTx/>
                <a:latin typeface="Calibri"/>
                <a:ea typeface="Calibri" panose="020F0502020204030204" pitchFamily="34" charset="0"/>
                <a:cs typeface="Calibri"/>
              </a:rPr>
              <a:t>Contact Us:</a:t>
            </a:r>
            <a:br>
              <a:rPr kumimoji="0" lang="en-US" sz="2400" b="0" i="0" u="none" strike="noStrike" kern="1200" cap="none" spc="0" normalizeH="0" baseline="0" noProof="0">
                <a:ln>
                  <a:noFill/>
                </a:ln>
                <a:solidFill>
                  <a:srgbClr val="5C93D5"/>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40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rPr>
              <a:t>Contact the Help Desk at </a:t>
            </a:r>
            <a:r>
              <a:rPr kumimoji="0" lang="en-US" sz="2400" b="1" i="0" u="none" strike="noStrike" kern="1200" cap="none" spc="0" normalizeH="0" baseline="0" noProof="0">
                <a:ln>
                  <a:noFill/>
                </a:ln>
                <a:solidFill>
                  <a:srgbClr val="000000"/>
                </a:solidFill>
                <a:effectLst/>
                <a:uLnTx/>
                <a:uFillTx/>
                <a:latin typeface="Calibri"/>
                <a:ea typeface="Calibri" panose="020F0502020204030204" pitchFamily="34" charset="0"/>
                <a:cs typeface="Calibri"/>
              </a:rPr>
              <a:t>877-873-6247</a:t>
            </a:r>
            <a:r>
              <a:rPr kumimoji="0" lang="en-US" sz="240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rPr>
              <a:t> </a:t>
            </a:r>
            <a:br>
              <a:rPr kumimoji="0" lang="en-US" sz="240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rPr>
            </a:br>
            <a:r>
              <a:rPr kumimoji="0" lang="en-US" sz="240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rPr>
              <a:t>or </a:t>
            </a:r>
            <a:r>
              <a:rPr kumimoji="0" lang="en-US" sz="240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hlinkClick r:id="rId2">
                  <a:extLst>
                    <a:ext uri="{A12FA001-AC4F-418D-AE19-62706E023703}">
                      <ahyp:hlinkClr xmlns:ahyp="http://schemas.microsoft.com/office/drawing/2018/hyperlinkcolor" val="tx"/>
                    </a:ext>
                  </a:extLst>
                </a:hlinkClick>
              </a:rPr>
              <a:t>ncirhelp@dhhs.nc.gov</a:t>
            </a:r>
            <a:r>
              <a:rPr kumimoji="0" lang="en-US" sz="240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rPr>
              <a:t>.</a:t>
            </a:r>
          </a:p>
        </p:txBody>
      </p:sp>
      <p:sp>
        <p:nvSpPr>
          <p:cNvPr id="5" name="TextBox 4">
            <a:extLst>
              <a:ext uri="{FF2B5EF4-FFF2-40B4-BE49-F238E27FC236}">
                <a16:creationId xmlns:a16="http://schemas.microsoft.com/office/drawing/2014/main" id="{969C7645-C2F7-4D40-82D9-8B5302A96C8B}"/>
              </a:ext>
            </a:extLst>
          </p:cNvPr>
          <p:cNvSpPr txBox="1"/>
          <p:nvPr/>
        </p:nvSpPr>
        <p:spPr>
          <a:xfrm>
            <a:off x="3800764" y="891639"/>
            <a:ext cx="41656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Questions?</a:t>
            </a:r>
          </a:p>
        </p:txBody>
      </p:sp>
      <p:cxnSp>
        <p:nvCxnSpPr>
          <p:cNvPr id="7" name="Straight Connector 6">
            <a:extLst>
              <a:ext uri="{FF2B5EF4-FFF2-40B4-BE49-F238E27FC236}">
                <a16:creationId xmlns:a16="http://schemas.microsoft.com/office/drawing/2014/main" id="{014A5773-4C12-C49F-B090-94440F2528CD}"/>
              </a:ext>
            </a:extLst>
          </p:cNvPr>
          <p:cNvCxnSpPr/>
          <p:nvPr/>
        </p:nvCxnSpPr>
        <p:spPr>
          <a:xfrm>
            <a:off x="2170544" y="1921164"/>
            <a:ext cx="762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141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597C-8DC9-D055-F433-D660A8F20E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DC4A8-7E0F-DB4B-F543-064D5CE5C0E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1F27F3A-B3E9-41ED-AF8F-A365F10BB65F}"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Arial" panose="020B0604020202020204" pitchFamily="34" charset="0"/>
            </a:endParaRPr>
          </a:p>
        </p:txBody>
      </p:sp>
      <p:graphicFrame>
        <p:nvGraphicFramePr>
          <p:cNvPr id="3" name="Table 2">
            <a:extLst>
              <a:ext uri="{FF2B5EF4-FFF2-40B4-BE49-F238E27FC236}">
                <a16:creationId xmlns:a16="http://schemas.microsoft.com/office/drawing/2014/main" id="{3FB06B9A-3611-1A46-7596-3BBD08A6CFB8}"/>
              </a:ext>
            </a:extLst>
          </p:cNvPr>
          <p:cNvGraphicFramePr>
            <a:graphicFrameLocks noGrp="1"/>
          </p:cNvGraphicFramePr>
          <p:nvPr>
            <p:extLst>
              <p:ext uri="{D42A27DB-BD31-4B8C-83A1-F6EECF244321}">
                <p14:modId xmlns:p14="http://schemas.microsoft.com/office/powerpoint/2010/main" val="2862900230"/>
              </p:ext>
            </p:extLst>
          </p:nvPr>
        </p:nvGraphicFramePr>
        <p:xfrm>
          <a:off x="1015340" y="643467"/>
          <a:ext cx="10169645" cy="5368416"/>
        </p:xfrm>
        <a:graphic>
          <a:graphicData uri="http://schemas.openxmlformats.org/drawingml/2006/table">
            <a:tbl>
              <a:tblPr firstRow="1" firstCol="1" bandRow="1">
                <a:noFill/>
                <a:tableStyleId>{5C22544A-7EE6-4342-B048-85BDC9FD1C3A}</a:tableStyleId>
              </a:tblPr>
              <a:tblGrid>
                <a:gridCol w="3342904">
                  <a:extLst>
                    <a:ext uri="{9D8B030D-6E8A-4147-A177-3AD203B41FA5}">
                      <a16:colId xmlns:a16="http://schemas.microsoft.com/office/drawing/2014/main" val="57136339"/>
                    </a:ext>
                  </a:extLst>
                </a:gridCol>
                <a:gridCol w="6826741">
                  <a:extLst>
                    <a:ext uri="{9D8B030D-6E8A-4147-A177-3AD203B41FA5}">
                      <a16:colId xmlns:a16="http://schemas.microsoft.com/office/drawing/2014/main" val="3013123438"/>
                    </a:ext>
                  </a:extLst>
                </a:gridCol>
              </a:tblGrid>
              <a:tr h="716952">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Opening Remarks</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solidFill>
                      <a:srgbClr val="EAEAEA"/>
                    </a:solidFill>
                  </a:tcPr>
                </a:tc>
                <a:tc>
                  <a:txBody>
                    <a:bodyPr/>
                    <a:lstStyle/>
                    <a:p>
                      <a:pPr marL="0" marR="0">
                        <a:spcBef>
                          <a:spcPts val="600"/>
                        </a:spcBef>
                        <a:spcAft>
                          <a:spcPts val="600"/>
                        </a:spcAft>
                      </a:pPr>
                      <a:r>
                        <a:rPr lang="en-US" sz="1300" b="1" cap="none" spc="0" dirty="0">
                          <a:solidFill>
                            <a:schemeClr val="tx1"/>
                          </a:solidFill>
                          <a:effectLst/>
                        </a:rPr>
                        <a:t>Stacie Turpin Saunders, MPH </a:t>
                      </a:r>
                    </a:p>
                    <a:p>
                      <a:pPr marL="0" marR="0">
                        <a:spcBef>
                          <a:spcPts val="600"/>
                        </a:spcBef>
                        <a:spcAft>
                          <a:spcPts val="600"/>
                        </a:spcAft>
                      </a:pPr>
                      <a:r>
                        <a:rPr lang="en-US" sz="1300" b="0" cap="none" spc="0" dirty="0">
                          <a:solidFill>
                            <a:schemeClr val="tx1"/>
                          </a:solidFill>
                          <a:effectLst/>
                        </a:rPr>
                        <a:t>Deputy Director/Section Chief, Local and Community Support</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solidFill>
                      <a:srgbClr val="EAEAEA"/>
                    </a:solidFill>
                  </a:tcPr>
                </a:tc>
                <a:extLst>
                  <a:ext uri="{0D108BD9-81ED-4DB2-BD59-A6C34878D82A}">
                    <a16:rowId xmlns:a16="http://schemas.microsoft.com/office/drawing/2014/main" val="285649305"/>
                  </a:ext>
                </a:extLst>
              </a:tr>
              <a:tr h="716952">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Epi Section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0" marR="0">
                        <a:spcBef>
                          <a:spcPts val="600"/>
                        </a:spcBef>
                        <a:spcAft>
                          <a:spcPts val="600"/>
                        </a:spcAft>
                      </a:pPr>
                      <a:r>
                        <a:rPr lang="en-US" sz="1300" b="1" cap="none" spc="0" dirty="0">
                          <a:solidFill>
                            <a:schemeClr val="tx1"/>
                          </a:solidFill>
                          <a:effectLst/>
                        </a:rPr>
                        <a:t>Zack Moore, MD, MPH: </a:t>
                      </a:r>
                    </a:p>
                    <a:p>
                      <a:pPr marL="0" marR="0">
                        <a:spcBef>
                          <a:spcPts val="600"/>
                        </a:spcBef>
                        <a:spcAft>
                          <a:spcPts val="600"/>
                        </a:spcAft>
                      </a:pPr>
                      <a:r>
                        <a:rPr lang="en-US" sz="1300" cap="none" spc="0" dirty="0">
                          <a:solidFill>
                            <a:schemeClr val="tx1"/>
                          </a:solidFill>
                          <a:effectLst/>
                        </a:rPr>
                        <a:t>State Epidemiologist and Epidemiology Section Chief </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3858948224"/>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MCU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pPr marL="0" marR="0">
                        <a:spcBef>
                          <a:spcPts val="600"/>
                        </a:spcBef>
                        <a:spcAft>
                          <a:spcPts val="600"/>
                        </a:spcAft>
                      </a:pPr>
                      <a:r>
                        <a:rPr lang="en-US" sz="1200" b="1" cap="none" spc="0" dirty="0">
                          <a:solidFill>
                            <a:schemeClr val="tx1"/>
                          </a:solidFill>
                          <a:effectLst/>
                        </a:rPr>
                        <a:t>Erica Wilson, MD, MPH: </a:t>
                      </a:r>
                    </a:p>
                    <a:p>
                      <a:pPr marL="0" marR="0">
                        <a:spcBef>
                          <a:spcPts val="600"/>
                        </a:spcBef>
                        <a:spcAft>
                          <a:spcPts val="600"/>
                        </a:spcAft>
                      </a:pPr>
                      <a:r>
                        <a:rPr lang="en-US" sz="1200" cap="none" spc="0" dirty="0">
                          <a:solidFill>
                            <a:schemeClr val="tx1"/>
                          </a:solidFill>
                          <a:effectLst/>
                        </a:rPr>
                        <a:t>Medical Director, Medical Consultation Unit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2233242866"/>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Respiratory and MPOX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Emma Doran, MD MPH</a:t>
                      </a:r>
                    </a:p>
                    <a:p>
                      <a:endPar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Medical Director, Vaccine Preventable and Respiratory Diseases</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667481771"/>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Vaccine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r>
                        <a:rPr lang="en-US" sz="1200" b="1" kern="1200" dirty="0">
                          <a:solidFill>
                            <a:schemeClr val="dk1"/>
                          </a:solidFill>
                          <a:effectLst/>
                          <a:latin typeface="+mn-lt"/>
                          <a:ea typeface="+mn-ea"/>
                          <a:cs typeface="+mn-cs"/>
                        </a:rPr>
                        <a:t>Elizabeth Draper, RN, CPHN</a:t>
                      </a:r>
                    </a:p>
                    <a:p>
                      <a:endParaRPr lang="en-US" sz="1200" kern="1200" dirty="0">
                        <a:solidFill>
                          <a:schemeClr val="dk1"/>
                        </a:solidFill>
                        <a:effectLst/>
                        <a:latin typeface="+mn-lt"/>
                        <a:ea typeface="+mn-ea"/>
                        <a:cs typeface="+mn-cs"/>
                      </a:endParaRPr>
                    </a:p>
                    <a:p>
                      <a:r>
                        <a:rPr lang="en-US" sz="1200" kern="1200" dirty="0">
                          <a:solidFill>
                            <a:schemeClr val="dk1"/>
                          </a:solidFill>
                          <a:effectLst/>
                          <a:latin typeface="+mn-lt"/>
                          <a:ea typeface="+mn-ea"/>
                          <a:cs typeface="+mn-cs"/>
                        </a:rPr>
                        <a:t>Immunization Nurse Consultant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818157556"/>
                  </a:ext>
                </a:extLst>
              </a:tr>
              <a:tr h="161065">
                <a:tc>
                  <a:txBody>
                    <a:bodyPr/>
                    <a:lstStyle/>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Therapeutics Update</a:t>
                      </a:r>
                    </a:p>
                    <a:p>
                      <a:pPr marL="0" marR="0">
                        <a:lnSpc>
                          <a:spcPct val="107000"/>
                        </a:lnSpc>
                        <a:spcBef>
                          <a:spcPts val="600"/>
                        </a:spcBef>
                        <a:spcAft>
                          <a:spcPts val="600"/>
                        </a:spcAft>
                        <a:tabLst>
                          <a:tab pos="1485900" algn="l"/>
                        </a:tabLst>
                      </a:pP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75BDA7"/>
                    </a:solidFill>
                  </a:tcPr>
                </a:tc>
                <a:tc>
                  <a:txBody>
                    <a:bodyPr/>
                    <a:lstStyle/>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Tim Davis, PharmD</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PMP</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p>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Medical Countermeasures Coordinator</a:t>
                      </a:r>
                    </a:p>
                    <a:p>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75BDA7"/>
                    </a:solidFill>
                  </a:tcPr>
                </a:tc>
                <a:extLst>
                  <a:ext uri="{0D108BD9-81ED-4DB2-BD59-A6C34878D82A}">
                    <a16:rowId xmlns:a16="http://schemas.microsoft.com/office/drawing/2014/main" val="1680842789"/>
                  </a:ext>
                </a:extLst>
              </a:tr>
              <a:tr h="0">
                <a:tc>
                  <a:txBody>
                    <a:bodyPr/>
                    <a:lstStyle/>
                    <a:p>
                      <a:pPr marL="0" marR="0">
                        <a:spcBef>
                          <a:spcPts val="600"/>
                        </a:spcBef>
                        <a:spcAft>
                          <a:spcPts val="600"/>
                        </a:spcAft>
                      </a:pPr>
                      <a:r>
                        <a:rPr lang="en-US" sz="1300" b="1" cap="none" spc="0" dirty="0">
                          <a:solidFill>
                            <a:schemeClr val="tx1"/>
                          </a:solidFill>
                          <a:effectLst/>
                        </a:rPr>
                        <a:t>NC EDSS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pPr marL="0" marR="0">
                        <a:spcBef>
                          <a:spcPts val="600"/>
                        </a:spcBef>
                        <a:spcAft>
                          <a:spcPts val="600"/>
                        </a:spcAft>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Jennifer Stewart, MS</a:t>
                      </a:r>
                    </a:p>
                    <a:p>
                      <a:pPr marL="0" marR="0" lvl="0" indent="0" algn="l" defTabSz="685800" rtl="0" eaLnBrk="1" fontAlgn="auto" latinLnBrk="0" hangingPunct="1">
                        <a:lnSpc>
                          <a:spcPct val="100000"/>
                        </a:lnSpc>
                        <a:spcBef>
                          <a:spcPts val="600"/>
                        </a:spcBef>
                        <a:spcAft>
                          <a:spcPts val="600"/>
                        </a:spcAft>
                        <a:buClrTx/>
                        <a:buSzTx/>
                        <a:buFontTx/>
                        <a:buNone/>
                        <a:tabLst/>
                        <a:defRPr/>
                      </a:pPr>
                      <a:r>
                        <a:rPr lang="en-US" sz="1200" b="0" cap="none" spc="0" dirty="0">
                          <a:solidFill>
                            <a:schemeClr val="tx1"/>
                          </a:solidFill>
                          <a:effectLst/>
                        </a:rPr>
                        <a:t>Surveillance Systems Unit Manager</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3586688657"/>
                  </a:ext>
                </a:extLst>
              </a:tr>
              <a:tr h="364353">
                <a:tc>
                  <a:txBody>
                    <a:bodyPr/>
                    <a:lstStyle/>
                    <a:p>
                      <a:pPr marL="0" marR="0">
                        <a:lnSpc>
                          <a:spcPct val="107000"/>
                        </a:lnSpc>
                        <a:spcBef>
                          <a:spcPts val="600"/>
                        </a:spcBef>
                        <a:spcAft>
                          <a:spcPts val="600"/>
                        </a:spcAft>
                      </a:pPr>
                      <a:r>
                        <a:rPr lang="en-US" sz="1300" b="1" cap="none" spc="0" dirty="0">
                          <a:solidFill>
                            <a:schemeClr val="tx1"/>
                          </a:solidFill>
                          <a:effectLst/>
                        </a:rPr>
                        <a:t>Question &amp; Answer Session</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600"/>
                        </a:spcBef>
                        <a:spcAft>
                          <a:spcPts val="600"/>
                        </a:spcAft>
                      </a:pPr>
                      <a:r>
                        <a:rPr lang="en-US" sz="1300" cap="none" spc="0" dirty="0">
                          <a:solidFill>
                            <a:schemeClr val="tx1"/>
                          </a:solidFill>
                          <a:effectLst/>
                        </a:rPr>
                        <a:t>Open for Questions — Please use the Zoom Q&amp;A function</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104886011"/>
                  </a:ext>
                </a:extLst>
              </a:tr>
            </a:tbl>
          </a:graphicData>
        </a:graphic>
      </p:graphicFrame>
      <p:sp>
        <p:nvSpPr>
          <p:cNvPr id="4" name="TextBox 3">
            <a:extLst>
              <a:ext uri="{FF2B5EF4-FFF2-40B4-BE49-F238E27FC236}">
                <a16:creationId xmlns:a16="http://schemas.microsoft.com/office/drawing/2014/main" id="{1C39A9EA-2255-A5A5-1E92-2B2DCF241E26}"/>
              </a:ext>
            </a:extLst>
          </p:cNvPr>
          <p:cNvSpPr txBox="1"/>
          <p:nvPr/>
        </p:nvSpPr>
        <p:spPr>
          <a:xfrm>
            <a:off x="5369219" y="22235"/>
            <a:ext cx="15727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Agenda</a:t>
            </a:r>
          </a:p>
        </p:txBody>
      </p:sp>
    </p:spTree>
    <p:extLst>
      <p:ext uri="{BB962C8B-B14F-4D97-AF65-F5344CB8AC3E}">
        <p14:creationId xmlns:p14="http://schemas.microsoft.com/office/powerpoint/2010/main" val="3618714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597C-8DC9-D055-F433-D660A8F20E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DC4A8-7E0F-DB4B-F543-064D5CE5C0E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11F27F3A-B3E9-41ED-AF8F-A365F10BB65F}" type="slidenum">
              <a:rPr lang="en-US" sz="1200" smtClean="0">
                <a:solidFill>
                  <a:schemeClr val="tx1">
                    <a:tint val="75000"/>
                  </a:schemeClr>
                </a:solidFill>
                <a:latin typeface="+mn-lt"/>
                <a:cs typeface="+mn-cs"/>
              </a:rPr>
              <a:pPr>
                <a:spcAft>
                  <a:spcPts val="600"/>
                </a:spcAft>
              </a:pPr>
              <a:t>4</a:t>
            </a:fld>
            <a:endParaRPr lang="en-US" sz="1200">
              <a:solidFill>
                <a:schemeClr val="tx1">
                  <a:tint val="75000"/>
                </a:schemeClr>
              </a:solidFill>
              <a:latin typeface="+mn-lt"/>
              <a:cs typeface="+mn-cs"/>
            </a:endParaRPr>
          </a:p>
        </p:txBody>
      </p:sp>
      <p:graphicFrame>
        <p:nvGraphicFramePr>
          <p:cNvPr id="3" name="Table 2">
            <a:extLst>
              <a:ext uri="{FF2B5EF4-FFF2-40B4-BE49-F238E27FC236}">
                <a16:creationId xmlns:a16="http://schemas.microsoft.com/office/drawing/2014/main" id="{3FB06B9A-3611-1A46-7596-3BBD08A6CFB8}"/>
              </a:ext>
            </a:extLst>
          </p:cNvPr>
          <p:cNvGraphicFramePr>
            <a:graphicFrameLocks noGrp="1"/>
          </p:cNvGraphicFramePr>
          <p:nvPr>
            <p:extLst>
              <p:ext uri="{D42A27DB-BD31-4B8C-83A1-F6EECF244321}">
                <p14:modId xmlns:p14="http://schemas.microsoft.com/office/powerpoint/2010/main" val="3358510115"/>
              </p:ext>
            </p:extLst>
          </p:nvPr>
        </p:nvGraphicFramePr>
        <p:xfrm>
          <a:off x="1015340" y="643467"/>
          <a:ext cx="10169645" cy="5368416"/>
        </p:xfrm>
        <a:graphic>
          <a:graphicData uri="http://schemas.openxmlformats.org/drawingml/2006/table">
            <a:tbl>
              <a:tblPr firstRow="1" firstCol="1" bandRow="1">
                <a:noFill/>
                <a:tableStyleId>{5C22544A-7EE6-4342-B048-85BDC9FD1C3A}</a:tableStyleId>
              </a:tblPr>
              <a:tblGrid>
                <a:gridCol w="3342904">
                  <a:extLst>
                    <a:ext uri="{9D8B030D-6E8A-4147-A177-3AD203B41FA5}">
                      <a16:colId xmlns:a16="http://schemas.microsoft.com/office/drawing/2014/main" val="57136339"/>
                    </a:ext>
                  </a:extLst>
                </a:gridCol>
                <a:gridCol w="6826741">
                  <a:extLst>
                    <a:ext uri="{9D8B030D-6E8A-4147-A177-3AD203B41FA5}">
                      <a16:colId xmlns:a16="http://schemas.microsoft.com/office/drawing/2014/main" val="3013123438"/>
                    </a:ext>
                  </a:extLst>
                </a:gridCol>
              </a:tblGrid>
              <a:tr h="716952">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Opening Remarks</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solidFill>
                      <a:srgbClr val="EAEAEA"/>
                    </a:solidFill>
                  </a:tcPr>
                </a:tc>
                <a:tc>
                  <a:txBody>
                    <a:bodyPr/>
                    <a:lstStyle/>
                    <a:p>
                      <a:pPr marL="0" marR="0">
                        <a:spcBef>
                          <a:spcPts val="600"/>
                        </a:spcBef>
                        <a:spcAft>
                          <a:spcPts val="600"/>
                        </a:spcAft>
                      </a:pPr>
                      <a:r>
                        <a:rPr lang="en-US" sz="1300" b="1" cap="none" spc="0" dirty="0">
                          <a:solidFill>
                            <a:schemeClr val="tx1"/>
                          </a:solidFill>
                          <a:effectLst/>
                        </a:rPr>
                        <a:t>Stacie Turpin Saunders, MPH </a:t>
                      </a:r>
                    </a:p>
                    <a:p>
                      <a:pPr marL="0" marR="0">
                        <a:spcBef>
                          <a:spcPts val="600"/>
                        </a:spcBef>
                        <a:spcAft>
                          <a:spcPts val="600"/>
                        </a:spcAft>
                      </a:pPr>
                      <a:r>
                        <a:rPr lang="en-US" sz="1300" b="0" cap="none" spc="0" dirty="0">
                          <a:solidFill>
                            <a:schemeClr val="tx1"/>
                          </a:solidFill>
                          <a:effectLst/>
                        </a:rPr>
                        <a:t>Deputy Director/Section Chief, Local and Community Support</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solidFill>
                      <a:srgbClr val="EAEAEA"/>
                    </a:solidFill>
                  </a:tcPr>
                </a:tc>
                <a:extLst>
                  <a:ext uri="{0D108BD9-81ED-4DB2-BD59-A6C34878D82A}">
                    <a16:rowId xmlns:a16="http://schemas.microsoft.com/office/drawing/2014/main" val="285649305"/>
                  </a:ext>
                </a:extLst>
              </a:tr>
              <a:tr h="716952">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Epi Section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0" marR="0">
                        <a:spcBef>
                          <a:spcPts val="600"/>
                        </a:spcBef>
                        <a:spcAft>
                          <a:spcPts val="600"/>
                        </a:spcAft>
                      </a:pPr>
                      <a:r>
                        <a:rPr lang="en-US" sz="1300" b="1" cap="none" spc="0" dirty="0">
                          <a:solidFill>
                            <a:schemeClr val="tx1"/>
                          </a:solidFill>
                          <a:effectLst/>
                        </a:rPr>
                        <a:t>Zack Moore, MD, MPH: </a:t>
                      </a:r>
                    </a:p>
                    <a:p>
                      <a:pPr marL="0" marR="0">
                        <a:spcBef>
                          <a:spcPts val="600"/>
                        </a:spcBef>
                        <a:spcAft>
                          <a:spcPts val="600"/>
                        </a:spcAft>
                      </a:pPr>
                      <a:r>
                        <a:rPr lang="en-US" sz="1300" cap="none" spc="0" dirty="0">
                          <a:solidFill>
                            <a:schemeClr val="tx1"/>
                          </a:solidFill>
                          <a:effectLst/>
                        </a:rPr>
                        <a:t>State Epidemiologist and Epidemiology Section Chief </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3858948224"/>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MCU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75BDA7"/>
                    </a:solidFill>
                  </a:tcPr>
                </a:tc>
                <a:tc>
                  <a:txBody>
                    <a:bodyPr/>
                    <a:lstStyle/>
                    <a:p>
                      <a:pPr marL="0" marR="0">
                        <a:spcBef>
                          <a:spcPts val="600"/>
                        </a:spcBef>
                        <a:spcAft>
                          <a:spcPts val="600"/>
                        </a:spcAft>
                      </a:pPr>
                      <a:r>
                        <a:rPr lang="en-US" sz="1200" b="1" cap="none" spc="0" dirty="0">
                          <a:solidFill>
                            <a:schemeClr val="tx1"/>
                          </a:solidFill>
                          <a:effectLst/>
                        </a:rPr>
                        <a:t>Erica Wilson, MD, MPH: </a:t>
                      </a:r>
                    </a:p>
                    <a:p>
                      <a:pPr marL="0" marR="0">
                        <a:spcBef>
                          <a:spcPts val="600"/>
                        </a:spcBef>
                        <a:spcAft>
                          <a:spcPts val="600"/>
                        </a:spcAft>
                      </a:pPr>
                      <a:r>
                        <a:rPr lang="en-US" sz="1200" cap="none" spc="0" dirty="0">
                          <a:solidFill>
                            <a:schemeClr val="tx1"/>
                          </a:solidFill>
                          <a:effectLst/>
                        </a:rPr>
                        <a:t>Medical Director, Medical Consultation Unit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75BDA7"/>
                    </a:solidFill>
                  </a:tcPr>
                </a:tc>
                <a:extLst>
                  <a:ext uri="{0D108BD9-81ED-4DB2-BD59-A6C34878D82A}">
                    <a16:rowId xmlns:a16="http://schemas.microsoft.com/office/drawing/2014/main" val="2233242866"/>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Respiratory and MPOX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Emma Doran, MD MPH</a:t>
                      </a:r>
                    </a:p>
                    <a:p>
                      <a:endPar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Medical Director, Vaccine Preventable and Respiratory Diseases</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667481771"/>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Vaccine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r>
                        <a:rPr lang="en-US" sz="1200" b="1" kern="1200" dirty="0">
                          <a:solidFill>
                            <a:schemeClr val="dk1"/>
                          </a:solidFill>
                          <a:effectLst/>
                          <a:latin typeface="+mn-lt"/>
                          <a:ea typeface="+mn-ea"/>
                          <a:cs typeface="+mn-cs"/>
                        </a:rPr>
                        <a:t>Elizabeth Draper, RN, CPHN</a:t>
                      </a:r>
                    </a:p>
                    <a:p>
                      <a:endParaRPr lang="en-US" sz="1200" kern="1200" dirty="0">
                        <a:solidFill>
                          <a:schemeClr val="dk1"/>
                        </a:solidFill>
                        <a:effectLst/>
                        <a:latin typeface="+mn-lt"/>
                        <a:ea typeface="+mn-ea"/>
                        <a:cs typeface="+mn-cs"/>
                      </a:endParaRPr>
                    </a:p>
                    <a:p>
                      <a:r>
                        <a:rPr lang="en-US" sz="1200" kern="1200" dirty="0">
                          <a:solidFill>
                            <a:schemeClr val="dk1"/>
                          </a:solidFill>
                          <a:effectLst/>
                          <a:latin typeface="+mn-lt"/>
                          <a:ea typeface="+mn-ea"/>
                          <a:cs typeface="+mn-cs"/>
                        </a:rPr>
                        <a:t>Immunization Nurse Consultant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818157556"/>
                  </a:ext>
                </a:extLst>
              </a:tr>
              <a:tr h="161065">
                <a:tc>
                  <a:txBody>
                    <a:bodyPr/>
                    <a:lstStyle/>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Therapeutics Update</a:t>
                      </a:r>
                    </a:p>
                    <a:p>
                      <a:pPr marL="0" marR="0">
                        <a:lnSpc>
                          <a:spcPct val="107000"/>
                        </a:lnSpc>
                        <a:spcBef>
                          <a:spcPts val="600"/>
                        </a:spcBef>
                        <a:spcAft>
                          <a:spcPts val="600"/>
                        </a:spcAft>
                        <a:tabLst>
                          <a:tab pos="1485900" algn="l"/>
                        </a:tabLst>
                      </a:pP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Tim Davis, PharmD</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PMP</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p>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Medical Countermeasures Coordinator</a:t>
                      </a:r>
                    </a:p>
                    <a:p>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680842789"/>
                  </a:ext>
                </a:extLst>
              </a:tr>
              <a:tr h="0">
                <a:tc>
                  <a:txBody>
                    <a:bodyPr/>
                    <a:lstStyle/>
                    <a:p>
                      <a:pPr marL="0" marR="0">
                        <a:spcBef>
                          <a:spcPts val="600"/>
                        </a:spcBef>
                        <a:spcAft>
                          <a:spcPts val="600"/>
                        </a:spcAft>
                      </a:pPr>
                      <a:r>
                        <a:rPr lang="en-US" sz="1300" b="1" cap="none" spc="0" dirty="0">
                          <a:solidFill>
                            <a:schemeClr val="tx1"/>
                          </a:solidFill>
                          <a:effectLst/>
                        </a:rPr>
                        <a:t>NC EDSS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pPr marL="0" marR="0">
                        <a:spcBef>
                          <a:spcPts val="600"/>
                        </a:spcBef>
                        <a:spcAft>
                          <a:spcPts val="600"/>
                        </a:spcAft>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Jennifer Stewart, MS</a:t>
                      </a:r>
                    </a:p>
                    <a:p>
                      <a:pPr marL="0" marR="0" lvl="0" indent="0" algn="l" defTabSz="685800" rtl="0" eaLnBrk="1" fontAlgn="auto" latinLnBrk="0" hangingPunct="1">
                        <a:lnSpc>
                          <a:spcPct val="100000"/>
                        </a:lnSpc>
                        <a:spcBef>
                          <a:spcPts val="600"/>
                        </a:spcBef>
                        <a:spcAft>
                          <a:spcPts val="600"/>
                        </a:spcAft>
                        <a:buClrTx/>
                        <a:buSzTx/>
                        <a:buFontTx/>
                        <a:buNone/>
                        <a:tabLst/>
                        <a:defRPr/>
                      </a:pPr>
                      <a:r>
                        <a:rPr lang="en-US" sz="1200" b="0" cap="none" spc="0" dirty="0">
                          <a:solidFill>
                            <a:schemeClr val="tx1"/>
                          </a:solidFill>
                          <a:effectLst/>
                        </a:rPr>
                        <a:t>Surveillance Systems Unit Manager</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3586688657"/>
                  </a:ext>
                </a:extLst>
              </a:tr>
              <a:tr h="364353">
                <a:tc>
                  <a:txBody>
                    <a:bodyPr/>
                    <a:lstStyle/>
                    <a:p>
                      <a:pPr marL="0" marR="0">
                        <a:lnSpc>
                          <a:spcPct val="107000"/>
                        </a:lnSpc>
                        <a:spcBef>
                          <a:spcPts val="600"/>
                        </a:spcBef>
                        <a:spcAft>
                          <a:spcPts val="600"/>
                        </a:spcAft>
                      </a:pPr>
                      <a:r>
                        <a:rPr lang="en-US" sz="1300" b="1" cap="none" spc="0" dirty="0">
                          <a:solidFill>
                            <a:schemeClr val="tx1"/>
                          </a:solidFill>
                          <a:effectLst/>
                        </a:rPr>
                        <a:t>Question &amp; Answer Session</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600"/>
                        </a:spcBef>
                        <a:spcAft>
                          <a:spcPts val="600"/>
                        </a:spcAft>
                      </a:pPr>
                      <a:r>
                        <a:rPr lang="en-US" sz="1300" cap="none" spc="0" dirty="0">
                          <a:solidFill>
                            <a:schemeClr val="tx1"/>
                          </a:solidFill>
                          <a:effectLst/>
                        </a:rPr>
                        <a:t>Open for Questions — Please use the Zoom Q&amp;A function</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104886011"/>
                  </a:ext>
                </a:extLst>
              </a:tr>
            </a:tbl>
          </a:graphicData>
        </a:graphic>
      </p:graphicFrame>
      <p:sp>
        <p:nvSpPr>
          <p:cNvPr id="4" name="TextBox 3">
            <a:extLst>
              <a:ext uri="{FF2B5EF4-FFF2-40B4-BE49-F238E27FC236}">
                <a16:creationId xmlns:a16="http://schemas.microsoft.com/office/drawing/2014/main" id="{1C39A9EA-2255-A5A5-1E92-2B2DCF241E26}"/>
              </a:ext>
            </a:extLst>
          </p:cNvPr>
          <p:cNvSpPr txBox="1"/>
          <p:nvPr/>
        </p:nvSpPr>
        <p:spPr>
          <a:xfrm>
            <a:off x="5369219" y="22235"/>
            <a:ext cx="1572757" cy="584775"/>
          </a:xfrm>
          <a:prstGeom prst="rect">
            <a:avLst/>
          </a:prstGeom>
          <a:noFill/>
        </p:spPr>
        <p:txBody>
          <a:bodyPr wrap="square" rtlCol="0">
            <a:spAutoFit/>
          </a:bodyPr>
          <a:lstStyle/>
          <a:p>
            <a:r>
              <a:rPr lang="en-US" sz="3200" b="1" dirty="0">
                <a:latin typeface="Franklin Gothic Book" panose="020B0503020102020204" pitchFamily="34" charset="0"/>
              </a:rPr>
              <a:t>Agenda</a:t>
            </a:r>
          </a:p>
        </p:txBody>
      </p:sp>
    </p:spTree>
    <p:extLst>
      <p:ext uri="{BB962C8B-B14F-4D97-AF65-F5344CB8AC3E}">
        <p14:creationId xmlns:p14="http://schemas.microsoft.com/office/powerpoint/2010/main" val="4237618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4F9B80-918E-43CC-BA9A-A3EC877107FB}"/>
              </a:ext>
            </a:extLst>
          </p:cNvPr>
          <p:cNvSpPr>
            <a:spLocks noGrp="1"/>
          </p:cNvSpPr>
          <p:nvPr>
            <p:ph type="body" sz="quarter" idx="10"/>
          </p:nvPr>
        </p:nvSpPr>
        <p:spPr>
          <a:xfrm>
            <a:off x="3691462" y="2265028"/>
            <a:ext cx="8229605" cy="1387077"/>
          </a:xfrm>
        </p:spPr>
        <p:txBody>
          <a:bodyPr/>
          <a:lstStyle/>
          <a:p>
            <a:r>
              <a:rPr lang="en-US" dirty="0"/>
              <a:t>Testing and Therapeutics Updates</a:t>
            </a:r>
          </a:p>
        </p:txBody>
      </p:sp>
      <p:sp>
        <p:nvSpPr>
          <p:cNvPr id="3" name="Text Placeholder 2">
            <a:extLst>
              <a:ext uri="{FF2B5EF4-FFF2-40B4-BE49-F238E27FC236}">
                <a16:creationId xmlns:a16="http://schemas.microsoft.com/office/drawing/2014/main" id="{5B62270E-B2A8-496B-94B1-A9D8CD34E405}"/>
              </a:ext>
            </a:extLst>
          </p:cNvPr>
          <p:cNvSpPr>
            <a:spLocks noGrp="1"/>
          </p:cNvSpPr>
          <p:nvPr>
            <p:ph type="body" sz="quarter" idx="11"/>
          </p:nvPr>
        </p:nvSpPr>
        <p:spPr>
          <a:xfrm>
            <a:off x="3691462" y="4071832"/>
            <a:ext cx="7699023" cy="1061641"/>
          </a:xfrm>
        </p:spPr>
        <p:txBody>
          <a:bodyPr/>
          <a:lstStyle/>
          <a:p>
            <a:r>
              <a:rPr lang="en-US" sz="2400" dirty="0"/>
              <a:t>Tim Davis, PharmD</a:t>
            </a:r>
          </a:p>
          <a:p>
            <a:r>
              <a:rPr lang="en-US" sz="2400" dirty="0"/>
              <a:t>Medial Countermeasure Coordinator</a:t>
            </a:r>
          </a:p>
          <a:p>
            <a:r>
              <a:rPr lang="en-US" sz="2400" dirty="0"/>
              <a:t>North Carolina Public Health Preparedness and Response</a:t>
            </a:r>
          </a:p>
        </p:txBody>
      </p:sp>
    </p:spTree>
    <p:extLst>
      <p:ext uri="{BB962C8B-B14F-4D97-AF65-F5344CB8AC3E}">
        <p14:creationId xmlns:p14="http://schemas.microsoft.com/office/powerpoint/2010/main" val="1111455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CBEBEF-1174-ACB8-CBF3-9AAAD8D5BFA3}"/>
              </a:ext>
            </a:extLst>
          </p:cNvPr>
          <p:cNvSpPr>
            <a:spLocks noGrp="1"/>
          </p:cNvSpPr>
          <p:nvPr>
            <p:ph type="title"/>
          </p:nvPr>
        </p:nvSpPr>
        <p:spPr/>
        <p:txBody>
          <a:bodyPr>
            <a:normAutofit/>
          </a:bodyPr>
          <a:lstStyle/>
          <a:p>
            <a:r>
              <a:rPr lang="en-US" dirty="0">
                <a:latin typeface="Arial"/>
                <a:cs typeface="Arial"/>
              </a:rPr>
              <a:t>PAXCESS provides affordable access to Paxlovid for </a:t>
            </a:r>
            <a:r>
              <a:rPr lang="en-US" u="sng" dirty="0">
                <a:latin typeface="Arial"/>
                <a:cs typeface="Arial"/>
              </a:rPr>
              <a:t>ALL</a:t>
            </a:r>
            <a:r>
              <a:rPr lang="en-US" dirty="0">
                <a:latin typeface="Arial"/>
                <a:cs typeface="Arial"/>
              </a:rPr>
              <a:t> patients</a:t>
            </a:r>
            <a:endParaRPr lang="en-US" dirty="0"/>
          </a:p>
        </p:txBody>
      </p:sp>
      <p:sp>
        <p:nvSpPr>
          <p:cNvPr id="7" name="Content Placeholder 6">
            <a:extLst>
              <a:ext uri="{FF2B5EF4-FFF2-40B4-BE49-F238E27FC236}">
                <a16:creationId xmlns:a16="http://schemas.microsoft.com/office/drawing/2014/main" id="{5F307DBC-B5CE-8264-D0DF-705B21F65110}"/>
              </a:ext>
            </a:extLst>
          </p:cNvPr>
          <p:cNvSpPr>
            <a:spLocks noGrp="1"/>
          </p:cNvSpPr>
          <p:nvPr>
            <p:ph sz="quarter" idx="10"/>
          </p:nvPr>
        </p:nvSpPr>
        <p:spPr>
          <a:xfrm>
            <a:off x="420623" y="1407219"/>
            <a:ext cx="11350752" cy="5201424"/>
          </a:xfrm>
        </p:spPr>
        <p:txBody>
          <a:bodyPr vert="horz" wrap="square" lIns="0" tIns="45720" rIns="0" bIns="45720" rtlCol="0" anchor="t">
            <a:spAutoFit/>
          </a:bodyPr>
          <a:lstStyle/>
          <a:p>
            <a:pPr marL="0" indent="0">
              <a:buNone/>
            </a:pPr>
            <a:endParaRPr lang="en-US" sz="2000" dirty="0">
              <a:solidFill>
                <a:srgbClr val="000000"/>
              </a:solidFill>
              <a:latin typeface="Arial"/>
              <a:ea typeface="Calibri Light"/>
              <a:cs typeface="Arial"/>
            </a:endParaRPr>
          </a:p>
          <a:p>
            <a:pPr marL="0" indent="0">
              <a:buNone/>
            </a:pPr>
            <a:endParaRPr lang="en-US" sz="2000" dirty="0">
              <a:solidFill>
                <a:srgbClr val="000000"/>
              </a:solidFill>
              <a:latin typeface="Arial"/>
              <a:ea typeface="Calibri Light"/>
              <a:cs typeface="Arial"/>
            </a:endParaRPr>
          </a:p>
          <a:p>
            <a:pPr marL="0" indent="0">
              <a:buNone/>
            </a:pPr>
            <a:endParaRPr lang="en-US" sz="2000" dirty="0">
              <a:solidFill>
                <a:srgbClr val="000000"/>
              </a:solidFill>
              <a:latin typeface="Arial"/>
              <a:ea typeface="Calibri Light"/>
              <a:cs typeface="Arial"/>
            </a:endParaRPr>
          </a:p>
          <a:p>
            <a:endParaRPr lang="en-US" sz="2000" dirty="0">
              <a:solidFill>
                <a:srgbClr val="000000"/>
              </a:solidFill>
              <a:latin typeface="Arial"/>
              <a:ea typeface="Calibri Light"/>
              <a:cs typeface="Arial"/>
            </a:endParaRPr>
          </a:p>
          <a:p>
            <a:pPr marL="914400" lvl="2" indent="0">
              <a:buNone/>
            </a:pPr>
            <a:endParaRPr lang="en-US" sz="2000" dirty="0">
              <a:solidFill>
                <a:srgbClr val="000000"/>
              </a:solidFill>
              <a:latin typeface="Arial"/>
              <a:ea typeface="Calibri Light"/>
              <a:cs typeface="Arial"/>
            </a:endParaRPr>
          </a:p>
          <a:p>
            <a:pPr marL="914400" lvl="2" indent="0">
              <a:buNone/>
            </a:pPr>
            <a:endParaRPr lang="en-US" sz="2000" dirty="0">
              <a:solidFill>
                <a:srgbClr val="000000"/>
              </a:solidFill>
              <a:latin typeface="Arial"/>
              <a:ea typeface="Calibri Light"/>
              <a:cs typeface="Arial"/>
            </a:endParaRPr>
          </a:p>
          <a:p>
            <a:pPr marL="914400" lvl="2" indent="0">
              <a:buNone/>
            </a:pPr>
            <a:endParaRPr lang="en-US" sz="2000" dirty="0">
              <a:solidFill>
                <a:srgbClr val="000000"/>
              </a:solidFill>
              <a:latin typeface="Arial"/>
              <a:ea typeface="Calibri Light"/>
              <a:cs typeface="Arial"/>
            </a:endParaRPr>
          </a:p>
          <a:p>
            <a:pPr marL="914400" lvl="2" indent="0">
              <a:buNone/>
            </a:pPr>
            <a:endParaRPr lang="en-US" sz="2000" dirty="0">
              <a:solidFill>
                <a:srgbClr val="000000"/>
              </a:solidFill>
              <a:latin typeface="Arial"/>
              <a:ea typeface="Calibri Light"/>
              <a:cs typeface="Arial"/>
            </a:endParaRPr>
          </a:p>
          <a:p>
            <a:pPr marL="914400" lvl="2" indent="0">
              <a:buNone/>
            </a:pPr>
            <a:endParaRPr lang="en-US" sz="2000" dirty="0">
              <a:solidFill>
                <a:srgbClr val="000000"/>
              </a:solidFill>
              <a:latin typeface="Arial"/>
              <a:ea typeface="Calibri Light"/>
              <a:cs typeface="Arial"/>
            </a:endParaRPr>
          </a:p>
          <a:p>
            <a:pPr marL="914400" lvl="2" indent="0">
              <a:buNone/>
            </a:pPr>
            <a:endParaRPr lang="en-US" sz="2000" dirty="0">
              <a:solidFill>
                <a:srgbClr val="000000"/>
              </a:solidFill>
              <a:latin typeface="Arial"/>
              <a:ea typeface="Calibri Light"/>
              <a:cs typeface="Arial"/>
            </a:endParaRPr>
          </a:p>
          <a:p>
            <a:pPr marL="0" indent="0" algn="ctr">
              <a:buNone/>
            </a:pPr>
            <a:endParaRPr lang="en-US" sz="2200" dirty="0">
              <a:solidFill>
                <a:srgbClr val="000000"/>
              </a:solidFill>
              <a:latin typeface="Arial"/>
              <a:ea typeface="Calibri Light"/>
              <a:cs typeface="Arial"/>
            </a:endParaRPr>
          </a:p>
          <a:p>
            <a:pPr marL="0" indent="0" algn="ctr">
              <a:buNone/>
            </a:pPr>
            <a:endParaRPr lang="en-US" sz="2200" dirty="0">
              <a:solidFill>
                <a:srgbClr val="000000"/>
              </a:solidFill>
              <a:latin typeface="Arial"/>
              <a:ea typeface="Calibri Light"/>
              <a:cs typeface="Arial"/>
            </a:endParaRPr>
          </a:p>
          <a:p>
            <a:pPr marL="0" indent="0" algn="ctr">
              <a:buNone/>
            </a:pPr>
            <a:r>
              <a:rPr lang="en-US" sz="2200" dirty="0">
                <a:solidFill>
                  <a:srgbClr val="000000"/>
                </a:solidFill>
                <a:latin typeface="Arial"/>
                <a:ea typeface="Calibri Light"/>
                <a:cs typeface="Arial"/>
              </a:rPr>
              <a:t>Enroll with your prescription at </a:t>
            </a:r>
            <a:r>
              <a:rPr lang="en-US" sz="2200" dirty="0">
                <a:solidFill>
                  <a:srgbClr val="000000"/>
                </a:solidFill>
                <a:latin typeface="Arial"/>
                <a:ea typeface="Calibri Light"/>
                <a:cs typeface="Arial"/>
                <a:hlinkClick r:id="rId3"/>
              </a:rPr>
              <a:t>https://paxlovid.iassist.com</a:t>
            </a:r>
            <a:r>
              <a:rPr lang="en-US" sz="2200" dirty="0">
                <a:solidFill>
                  <a:srgbClr val="000000"/>
                </a:solidFill>
                <a:latin typeface="Arial"/>
                <a:ea typeface="Calibri Light"/>
                <a:cs typeface="Arial"/>
              </a:rPr>
              <a:t> or call 1-877-219-7225 </a:t>
            </a:r>
          </a:p>
          <a:p>
            <a:pPr marL="0" indent="0" algn="ctr">
              <a:buNone/>
            </a:pPr>
            <a:endParaRPr lang="en-US" sz="2200" dirty="0">
              <a:solidFill>
                <a:srgbClr val="000000"/>
              </a:solidFill>
              <a:latin typeface="Arial"/>
              <a:ea typeface="Calibri Light"/>
              <a:cs typeface="Arial"/>
            </a:endParaRPr>
          </a:p>
          <a:p>
            <a:pPr marL="0" indent="0" algn="ctr">
              <a:buNone/>
            </a:pPr>
            <a:r>
              <a:rPr lang="en-US" sz="2200" dirty="0">
                <a:solidFill>
                  <a:srgbClr val="000000"/>
                </a:solidFill>
                <a:latin typeface="Arial"/>
                <a:ea typeface="Calibri Light"/>
                <a:cs typeface="Arial"/>
                <a:hlinkClick r:id="rId4"/>
              </a:rPr>
              <a:t>Download NC PAXCESS Program Flyer</a:t>
            </a:r>
            <a:endParaRPr lang="en-US" sz="2200" dirty="0">
              <a:solidFill>
                <a:srgbClr val="000000"/>
              </a:solidFill>
              <a:latin typeface="Arial"/>
              <a:ea typeface="Calibri Light"/>
              <a:cs typeface="Arial"/>
            </a:endParaRPr>
          </a:p>
          <a:p>
            <a:pPr marL="0" indent="0">
              <a:buNone/>
            </a:pPr>
            <a:endParaRPr lang="en-US" sz="2200" dirty="0">
              <a:solidFill>
                <a:srgbClr val="000000"/>
              </a:solidFill>
              <a:latin typeface="Arial"/>
              <a:ea typeface="Calibri Light"/>
              <a:cs typeface="Arial"/>
            </a:endParaRPr>
          </a:p>
        </p:txBody>
      </p:sp>
      <p:pic>
        <p:nvPicPr>
          <p:cNvPr id="12" name="Picture 11">
            <a:extLst>
              <a:ext uri="{FF2B5EF4-FFF2-40B4-BE49-F238E27FC236}">
                <a16:creationId xmlns:a16="http://schemas.microsoft.com/office/drawing/2014/main" id="{335E4B3A-8C0F-E882-4DF7-60AC4C1AB21E}"/>
              </a:ext>
            </a:extLst>
          </p:cNvPr>
          <p:cNvPicPr>
            <a:picLocks noChangeAspect="1"/>
          </p:cNvPicPr>
          <p:nvPr/>
        </p:nvPicPr>
        <p:blipFill>
          <a:blip r:embed="rId5"/>
          <a:stretch>
            <a:fillRect/>
          </a:stretch>
        </p:blipFill>
        <p:spPr>
          <a:xfrm>
            <a:off x="633411" y="1335188"/>
            <a:ext cx="6772275" cy="3019425"/>
          </a:xfrm>
          <a:prstGeom prst="rect">
            <a:avLst/>
          </a:prstGeom>
        </p:spPr>
      </p:pic>
      <p:pic>
        <p:nvPicPr>
          <p:cNvPr id="9" name="Picture 8">
            <a:extLst>
              <a:ext uri="{FF2B5EF4-FFF2-40B4-BE49-F238E27FC236}">
                <a16:creationId xmlns:a16="http://schemas.microsoft.com/office/drawing/2014/main" id="{79C4D3A1-5196-B7CC-B6FC-7F022BAD80BE}"/>
              </a:ext>
            </a:extLst>
          </p:cNvPr>
          <p:cNvPicPr>
            <a:picLocks noChangeAspect="1"/>
          </p:cNvPicPr>
          <p:nvPr/>
        </p:nvPicPr>
        <p:blipFill>
          <a:blip r:embed="rId6"/>
          <a:stretch>
            <a:fillRect/>
          </a:stretch>
        </p:blipFill>
        <p:spPr>
          <a:xfrm rot="355303">
            <a:off x="8207596" y="923552"/>
            <a:ext cx="3023235" cy="3851338"/>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8628388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CBEBEF-1174-ACB8-CBF3-9AAAD8D5BFA3}"/>
              </a:ext>
            </a:extLst>
          </p:cNvPr>
          <p:cNvSpPr>
            <a:spLocks noGrp="1"/>
          </p:cNvSpPr>
          <p:nvPr>
            <p:ph type="title"/>
          </p:nvPr>
        </p:nvSpPr>
        <p:spPr/>
        <p:txBody>
          <a:bodyPr>
            <a:normAutofit/>
          </a:bodyPr>
          <a:lstStyle/>
          <a:p>
            <a:r>
              <a:rPr lang="en-US" dirty="0">
                <a:latin typeface="Arial"/>
                <a:cs typeface="Arial"/>
              </a:rPr>
              <a:t>Free at-home COVID Test kits remain available for order in HPOP</a:t>
            </a:r>
            <a:endParaRPr lang="en-US" dirty="0"/>
          </a:p>
        </p:txBody>
      </p:sp>
      <p:pic>
        <p:nvPicPr>
          <p:cNvPr id="5" name="Picture 4">
            <a:extLst>
              <a:ext uri="{FF2B5EF4-FFF2-40B4-BE49-F238E27FC236}">
                <a16:creationId xmlns:a16="http://schemas.microsoft.com/office/drawing/2014/main" id="{90B5D190-0668-8C93-08DD-4E7809FFC75C}"/>
              </a:ext>
            </a:extLst>
          </p:cNvPr>
          <p:cNvPicPr>
            <a:picLocks noChangeAspect="1"/>
          </p:cNvPicPr>
          <p:nvPr/>
        </p:nvPicPr>
        <p:blipFill>
          <a:blip r:embed="rId3"/>
          <a:stretch>
            <a:fillRect/>
          </a:stretch>
        </p:blipFill>
        <p:spPr>
          <a:xfrm>
            <a:off x="3340750" y="3495682"/>
            <a:ext cx="5692997" cy="1292733"/>
          </a:xfrm>
          <a:prstGeom prst="rect">
            <a:avLst/>
          </a:prstGeom>
        </p:spPr>
      </p:pic>
      <p:sp>
        <p:nvSpPr>
          <p:cNvPr id="7" name="Content Placeholder 6">
            <a:extLst>
              <a:ext uri="{FF2B5EF4-FFF2-40B4-BE49-F238E27FC236}">
                <a16:creationId xmlns:a16="http://schemas.microsoft.com/office/drawing/2014/main" id="{5F307DBC-B5CE-8264-D0DF-705B21F65110}"/>
              </a:ext>
            </a:extLst>
          </p:cNvPr>
          <p:cNvSpPr>
            <a:spLocks noGrp="1"/>
          </p:cNvSpPr>
          <p:nvPr>
            <p:ph sz="quarter" idx="10"/>
          </p:nvPr>
        </p:nvSpPr>
        <p:spPr>
          <a:xfrm>
            <a:off x="420624" y="883950"/>
            <a:ext cx="11533251" cy="5509200"/>
          </a:xfrm>
        </p:spPr>
        <p:txBody>
          <a:bodyPr vert="horz" wrap="square" lIns="0" tIns="45720" rIns="0" bIns="45720" rtlCol="0" anchor="ctr">
            <a:spAutoFit/>
          </a:bodyPr>
          <a:lstStyle/>
          <a:p>
            <a:r>
              <a:rPr lang="en-US" sz="2000" dirty="0">
                <a:latin typeface="Arial"/>
                <a:ea typeface="Calibri Light"/>
                <a:cs typeface="Arial"/>
              </a:rPr>
              <a:t>For Health Departments, Long Term Care Facilities, Community Organizations, </a:t>
            </a:r>
            <a:r>
              <a:rPr lang="en-US" sz="2000" dirty="0" err="1">
                <a:latin typeface="Arial"/>
                <a:ea typeface="Calibri Light"/>
                <a:cs typeface="Arial"/>
              </a:rPr>
              <a:t>etc</a:t>
            </a:r>
            <a:r>
              <a:rPr lang="en-US" sz="2000" dirty="0">
                <a:latin typeface="Arial"/>
                <a:ea typeface="Calibri Light"/>
                <a:cs typeface="Arial"/>
              </a:rPr>
              <a:t>:</a:t>
            </a:r>
          </a:p>
          <a:p>
            <a:pPr lvl="1"/>
            <a:r>
              <a:rPr lang="en-US" sz="2000" dirty="0">
                <a:latin typeface="Arial"/>
                <a:ea typeface="Calibri Light"/>
                <a:cs typeface="Arial"/>
                <a:hlinkClick r:id="rId4"/>
              </a:rPr>
              <a:t>HPOP COVID-19 Test Ordering Instructions</a:t>
            </a:r>
            <a:endParaRPr lang="en-US" sz="2000" dirty="0">
              <a:latin typeface="Arial"/>
              <a:ea typeface="Calibri Light"/>
              <a:cs typeface="Arial"/>
            </a:endParaRPr>
          </a:p>
          <a:p>
            <a:pPr lvl="1"/>
            <a:r>
              <a:rPr lang="en-US" sz="2000" dirty="0">
                <a:latin typeface="Arial"/>
                <a:ea typeface="Calibri Light"/>
                <a:cs typeface="Arial"/>
              </a:rPr>
              <a:t>Don’t have an HPOP account?</a:t>
            </a:r>
          </a:p>
          <a:p>
            <a:pPr lvl="2"/>
            <a:r>
              <a:rPr lang="en-US" sz="1800" dirty="0">
                <a:latin typeface="Arial"/>
                <a:ea typeface="Calibri Light"/>
                <a:cs typeface="Arial"/>
              </a:rPr>
              <a:t>Fill out our </a:t>
            </a:r>
            <a:r>
              <a:rPr lang="en-US" sz="1800" dirty="0">
                <a:latin typeface="Arial"/>
                <a:ea typeface="Calibri Light"/>
                <a:cs typeface="Arial"/>
                <a:hlinkClick r:id="rId5"/>
              </a:rPr>
              <a:t>HPOP Registration Form </a:t>
            </a:r>
            <a:r>
              <a:rPr lang="en-US" sz="1800" dirty="0">
                <a:latin typeface="Arial"/>
                <a:ea typeface="Calibri Light"/>
                <a:cs typeface="Arial"/>
              </a:rPr>
              <a:t>or email </a:t>
            </a:r>
            <a:r>
              <a:rPr lang="en-US" sz="1800" dirty="0">
                <a:latin typeface="Arial"/>
                <a:ea typeface="Calibri Light"/>
                <a:cs typeface="Arial"/>
                <a:hlinkClick r:id="rId6"/>
              </a:rPr>
              <a:t>covid19testingandtreatments@dhhs.nc.gov</a:t>
            </a:r>
            <a:r>
              <a:rPr lang="en-US" sz="1800" dirty="0">
                <a:latin typeface="Arial"/>
                <a:ea typeface="Calibri Light"/>
                <a:cs typeface="Arial"/>
              </a:rPr>
              <a:t> </a:t>
            </a:r>
          </a:p>
          <a:p>
            <a:pPr lvl="1"/>
            <a:r>
              <a:rPr lang="en-US" sz="2000" dirty="0">
                <a:latin typeface="Arial"/>
                <a:ea typeface="Calibri Light"/>
                <a:cs typeface="Arial"/>
              </a:rPr>
              <a:t>We strongly encourage all LHDs and partners to order tests as needed</a:t>
            </a:r>
          </a:p>
          <a:p>
            <a:pPr lvl="2"/>
            <a:r>
              <a:rPr lang="en-US" sz="1800" dirty="0">
                <a:highlight>
                  <a:srgbClr val="FFFF00"/>
                </a:highlight>
                <a:latin typeface="Arial"/>
                <a:ea typeface="Calibri Light"/>
                <a:cs typeface="Arial"/>
              </a:rPr>
              <a:t>Current expiration dates being shipped are 3-4 months out</a:t>
            </a:r>
          </a:p>
          <a:p>
            <a:pPr lvl="2"/>
            <a:r>
              <a:rPr lang="en-US" sz="1800" dirty="0">
                <a:latin typeface="Arial"/>
                <a:ea typeface="Calibri Light"/>
                <a:cs typeface="Arial"/>
              </a:rPr>
              <a:t>Can order as many and as often as needed</a:t>
            </a:r>
            <a:endParaRPr lang="en-US" dirty="0"/>
          </a:p>
          <a:p>
            <a:pPr lvl="2"/>
            <a:r>
              <a:rPr lang="en-US" sz="1800" dirty="0">
                <a:latin typeface="Arial"/>
                <a:ea typeface="Calibri Light"/>
                <a:cs typeface="Arial"/>
              </a:rPr>
              <a:t>Availability expected until December 2025</a:t>
            </a:r>
          </a:p>
          <a:p>
            <a:endParaRPr lang="en-US" sz="2000" dirty="0"/>
          </a:p>
          <a:p>
            <a:endParaRPr lang="en-US" sz="2000" dirty="0"/>
          </a:p>
          <a:p>
            <a:endParaRPr lang="en-US" sz="2000" dirty="0"/>
          </a:p>
          <a:p>
            <a:endParaRPr lang="en-US" sz="2000" dirty="0"/>
          </a:p>
          <a:p>
            <a:endParaRPr lang="en-US" sz="2000" dirty="0"/>
          </a:p>
          <a:p>
            <a:r>
              <a:rPr lang="en-US" sz="2000" dirty="0"/>
              <a:t>Find a Community Access Point (CAP) near you: </a:t>
            </a:r>
            <a:r>
              <a:rPr lang="en-US" sz="2000" dirty="0">
                <a:hlinkClick r:id="rId7"/>
              </a:rPr>
              <a:t>https://covid19.ncdhhs.gov/PickUpHomeTests</a:t>
            </a:r>
            <a:endParaRPr lang="en-US" sz="2000" dirty="0"/>
          </a:p>
          <a:p>
            <a:pPr lvl="1"/>
            <a:r>
              <a:rPr lang="en-US" sz="2000" dirty="0"/>
              <a:t>284 CAPs are operational in 96 Counties</a:t>
            </a:r>
          </a:p>
          <a:p>
            <a:pPr lvl="2"/>
            <a:r>
              <a:rPr lang="en-US" sz="1800" dirty="0"/>
              <a:t>Brunswick, Hyde, Rockingham &amp; Rutherford CAP sites needed!</a:t>
            </a:r>
          </a:p>
          <a:p>
            <a:pPr lvl="1"/>
            <a:r>
              <a:rPr lang="en-US" sz="2000" dirty="0"/>
              <a:t>Distributing tests and not on the locator? Email </a:t>
            </a:r>
            <a:r>
              <a:rPr lang="en-US" sz="2000" dirty="0">
                <a:hlinkClick r:id="rId6"/>
              </a:rPr>
              <a:t>covid19testingandtreatments@dhhs.nc.gov</a:t>
            </a:r>
            <a:r>
              <a:rPr lang="en-US" sz="2000" dirty="0"/>
              <a:t> </a:t>
            </a:r>
          </a:p>
          <a:p>
            <a:pPr lvl="1"/>
            <a:endParaRPr lang="en-US" sz="2000" dirty="0"/>
          </a:p>
        </p:txBody>
      </p:sp>
    </p:spTree>
    <p:extLst>
      <p:ext uri="{BB962C8B-B14F-4D97-AF65-F5344CB8AC3E}">
        <p14:creationId xmlns:p14="http://schemas.microsoft.com/office/powerpoint/2010/main" val="2301518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CBEBEF-1174-ACB8-CBF3-9AAAD8D5BFA3}"/>
              </a:ext>
            </a:extLst>
          </p:cNvPr>
          <p:cNvSpPr>
            <a:spLocks noGrp="1"/>
          </p:cNvSpPr>
          <p:nvPr>
            <p:ph type="title"/>
          </p:nvPr>
        </p:nvSpPr>
        <p:spPr/>
        <p:txBody>
          <a:bodyPr>
            <a:normAutofit/>
          </a:bodyPr>
          <a:lstStyle/>
          <a:p>
            <a:r>
              <a:rPr lang="en-US" dirty="0"/>
              <a:t>Current Avian Influenza (HPAI) H5N1 MCM guidance</a:t>
            </a:r>
          </a:p>
        </p:txBody>
      </p:sp>
      <p:sp>
        <p:nvSpPr>
          <p:cNvPr id="7" name="Content Placeholder 6">
            <a:extLst>
              <a:ext uri="{FF2B5EF4-FFF2-40B4-BE49-F238E27FC236}">
                <a16:creationId xmlns:a16="http://schemas.microsoft.com/office/drawing/2014/main" id="{5F307DBC-B5CE-8264-D0DF-705B21F65110}"/>
              </a:ext>
            </a:extLst>
          </p:cNvPr>
          <p:cNvSpPr>
            <a:spLocks noGrp="1"/>
          </p:cNvSpPr>
          <p:nvPr>
            <p:ph sz="quarter" idx="10"/>
          </p:nvPr>
        </p:nvSpPr>
        <p:spPr>
          <a:xfrm>
            <a:off x="420624" y="919040"/>
            <a:ext cx="11350752" cy="5509200"/>
          </a:xfrm>
        </p:spPr>
        <p:txBody>
          <a:bodyPr vert="horz" wrap="square" lIns="0" tIns="45720" rIns="0" bIns="45720" rtlCol="0" anchor="ctr">
            <a:spAutoFit/>
          </a:bodyPr>
          <a:lstStyle/>
          <a:p>
            <a:r>
              <a:rPr lang="en-US" sz="1800" dirty="0"/>
              <a:t>Tamiflu (oseltamivir) remains MCM of choice for H5N1 treatment and PEP</a:t>
            </a:r>
          </a:p>
          <a:p>
            <a:pPr lvl="1"/>
            <a:r>
              <a:rPr lang="en-US" dirty="0"/>
              <a:t>On July 19, 2024, CDC issued Emergency Use Instructions for oseltamivir for treatment or PEP of pandemic influenza A viruses and novel influenza A viruses with pandemic potential. </a:t>
            </a:r>
            <a:r>
              <a:rPr lang="en-US" dirty="0">
                <a:hlinkClick r:id="rId3"/>
              </a:rPr>
              <a:t>See NC Tamiflu EUI Memo</a:t>
            </a:r>
            <a:r>
              <a:rPr lang="en-US" dirty="0"/>
              <a:t>.</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r>
              <a:rPr lang="en-US" dirty="0"/>
              <a:t>						</a:t>
            </a:r>
            <a:r>
              <a:rPr lang="en-US" sz="2800" dirty="0"/>
              <a:t>VS</a:t>
            </a:r>
          </a:p>
          <a:p>
            <a:pPr lvl="1"/>
            <a:endParaRPr lang="en-US" dirty="0"/>
          </a:p>
          <a:p>
            <a:pPr lvl="1"/>
            <a:endParaRPr lang="en-US" dirty="0"/>
          </a:p>
          <a:p>
            <a:pPr lvl="1"/>
            <a:endParaRPr lang="en-US" dirty="0"/>
          </a:p>
          <a:p>
            <a:pPr lvl="1"/>
            <a:endParaRPr lang="en-US" dirty="0"/>
          </a:p>
          <a:p>
            <a:pPr marL="457200" lvl="1" indent="0">
              <a:buNone/>
            </a:pPr>
            <a:endParaRPr lang="en-US" dirty="0"/>
          </a:p>
          <a:p>
            <a:pPr lvl="1"/>
            <a:endParaRPr lang="en-US" dirty="0"/>
          </a:p>
          <a:p>
            <a:pPr lvl="1"/>
            <a:endParaRPr lang="en-US" dirty="0"/>
          </a:p>
          <a:p>
            <a:pPr lvl="1"/>
            <a:r>
              <a:rPr lang="en-US" dirty="0"/>
              <a:t>Per HHS, Tamiflu (oseltamivir) stockpiles remaining from H1N1 (2009) are available for use during the current H5N1 outbreak, in accordance with CDC guidelines, if needed.</a:t>
            </a:r>
          </a:p>
          <a:p>
            <a:pPr marL="0" indent="0">
              <a:buNone/>
            </a:pPr>
            <a:endParaRPr lang="en-US" sz="1800" dirty="0"/>
          </a:p>
          <a:p>
            <a:pPr lvl="1">
              <a:buFont typeface="Courier New" panose="02070309020205020404" pitchFamily="49" charset="0"/>
              <a:buChar char="o"/>
            </a:pPr>
            <a:endParaRPr lang="en-US" dirty="0"/>
          </a:p>
        </p:txBody>
      </p:sp>
      <p:sp>
        <p:nvSpPr>
          <p:cNvPr id="5" name="Rectangle: Rounded Corners 4">
            <a:extLst>
              <a:ext uri="{FF2B5EF4-FFF2-40B4-BE49-F238E27FC236}">
                <a16:creationId xmlns:a16="http://schemas.microsoft.com/office/drawing/2014/main" id="{4CA6FD5A-12B2-4357-800D-BC5AB806AE99}"/>
              </a:ext>
            </a:extLst>
          </p:cNvPr>
          <p:cNvSpPr/>
          <p:nvPr/>
        </p:nvSpPr>
        <p:spPr>
          <a:xfrm>
            <a:off x="1057275" y="2124075"/>
            <a:ext cx="4429127" cy="2609850"/>
          </a:xfrm>
          <a:prstGeom prst="roundRect">
            <a:avLst/>
          </a:prstGeom>
          <a:ln w="254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Emergency Use Instructions (EUI)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Issued by CDC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Informs providers and patients about certain uses of medical products already licensed (approved) by the FDA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Often used when recommendations go beyond FDA approved package inserts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5C50FE8B-1C51-AF4F-8EEA-DEAF57693D9C}"/>
              </a:ext>
            </a:extLst>
          </p:cNvPr>
          <p:cNvSpPr/>
          <p:nvPr/>
        </p:nvSpPr>
        <p:spPr>
          <a:xfrm>
            <a:off x="6705598" y="2124075"/>
            <a:ext cx="4429127" cy="2609850"/>
          </a:xfrm>
          <a:prstGeom prst="roundRect">
            <a:avLst/>
          </a:prstGeom>
          <a:ln w="254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Emergency Use Authorization (EUA)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Issued by FDA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Authorizes the use of unapproved medical products or unapproved uses of approved medical products to be used in an emergency to diagnose, treat, or prevent serious or life-threatening diseases</a:t>
            </a:r>
          </a:p>
        </p:txBody>
      </p:sp>
    </p:spTree>
    <p:extLst>
      <p:ext uri="{BB962C8B-B14F-4D97-AF65-F5344CB8AC3E}">
        <p14:creationId xmlns:p14="http://schemas.microsoft.com/office/powerpoint/2010/main" val="3026129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9C1845-76CC-92B5-5D3D-161131078659}"/>
              </a:ext>
            </a:extLst>
          </p:cNvPr>
          <p:cNvSpPr>
            <a:spLocks noGrp="1"/>
          </p:cNvSpPr>
          <p:nvPr>
            <p:ph sz="quarter" idx="10"/>
          </p:nvPr>
        </p:nvSpPr>
        <p:spPr>
          <a:xfrm>
            <a:off x="420624" y="921639"/>
            <a:ext cx="11350752" cy="5324535"/>
          </a:xfrm>
        </p:spPr>
        <p:txBody>
          <a:bodyPr/>
          <a:lstStyle/>
          <a:p>
            <a:pPr marL="342900" indent="-342900">
              <a:buFont typeface="+mj-lt"/>
              <a:buAutoNum type="arabicPeriod"/>
            </a:pPr>
            <a:r>
              <a:rPr lang="en-US" dirty="0"/>
              <a:t>Inventory any local Tamiflu stockpiles remaining from the 2009 H1N1 response</a:t>
            </a:r>
          </a:p>
          <a:p>
            <a:pPr lvl="1"/>
            <a:r>
              <a:rPr lang="en-US" dirty="0"/>
              <a:t>Specifically noting the NDC (national drug code), Lot number(s), and quantity remaining of each lot.</a:t>
            </a:r>
          </a:p>
          <a:p>
            <a:pPr marL="342900" indent="-342900">
              <a:buFont typeface="+mj-lt"/>
              <a:buAutoNum type="arabicPeriod"/>
            </a:pPr>
            <a:endParaRPr lang="en-US" dirty="0"/>
          </a:p>
          <a:p>
            <a:pPr marL="342900" indent="-342900">
              <a:buFont typeface="+mj-lt"/>
              <a:buAutoNum type="arabicPeriod"/>
            </a:pPr>
            <a:r>
              <a:rPr lang="en-US" dirty="0"/>
              <a:t>Cross reference local stockpile inventory against the most current FDA extension list, found here: </a:t>
            </a:r>
            <a:r>
              <a:rPr lang="en-US" dirty="0">
                <a:hlinkClick r:id="rId2"/>
              </a:rPr>
              <a:t>ASPR: Improving Access to Influenza Countermeasures for U.S. Jurisdictions</a:t>
            </a:r>
            <a:endParaRPr lang="en-US" dirty="0"/>
          </a:p>
          <a:p>
            <a:pPr lvl="1"/>
            <a:endParaRPr lang="en-US" dirty="0"/>
          </a:p>
          <a:p>
            <a:pPr lvl="1"/>
            <a:r>
              <a:rPr lang="en-US" dirty="0"/>
              <a:t>If local stockpiles are on the ASPR list linked above and still within FDA extended expiration dates:</a:t>
            </a:r>
          </a:p>
          <a:p>
            <a:pPr lvl="2"/>
            <a:r>
              <a:rPr lang="en-US" dirty="0"/>
              <a:t>Continue to store this Tamiflu in a secure location at room temperature (68</a:t>
            </a:r>
            <a:r>
              <a:rPr lang="en-US" baseline="30000" dirty="0"/>
              <a:t>o</a:t>
            </a:r>
            <a:r>
              <a:rPr lang="en-US" dirty="0"/>
              <a:t>F to 77</a:t>
            </a:r>
            <a:r>
              <a:rPr lang="en-US" baseline="30000" dirty="0"/>
              <a:t>o</a:t>
            </a:r>
            <a:r>
              <a:rPr lang="en-US" dirty="0"/>
              <a:t>F or 20</a:t>
            </a:r>
            <a:r>
              <a:rPr lang="en-US" baseline="30000" dirty="0"/>
              <a:t>o</a:t>
            </a:r>
            <a:r>
              <a:rPr lang="en-US" dirty="0"/>
              <a:t>C to 25</a:t>
            </a:r>
            <a:r>
              <a:rPr lang="en-US" baseline="30000" dirty="0"/>
              <a:t>o</a:t>
            </a:r>
            <a:r>
              <a:rPr lang="en-US" dirty="0"/>
              <a:t>C) for potential future use.</a:t>
            </a:r>
          </a:p>
          <a:p>
            <a:pPr lvl="2"/>
            <a:r>
              <a:rPr lang="en-US" dirty="0"/>
              <a:t>Record this Tamiflu inventory in </a:t>
            </a:r>
            <a:r>
              <a:rPr lang="en-US" dirty="0">
                <a:hlinkClick r:id="rId3"/>
              </a:rPr>
              <a:t>IMATS</a:t>
            </a:r>
            <a:r>
              <a:rPr lang="en-US" dirty="0"/>
              <a:t>, as previously discussed during regional preparedness coordinator meetings.</a:t>
            </a:r>
          </a:p>
          <a:p>
            <a:pPr marL="800100" lvl="1" indent="-342900">
              <a:buFont typeface="+mj-lt"/>
              <a:buAutoNum type="arabicPeriod"/>
            </a:pPr>
            <a:endParaRPr lang="en-US" dirty="0"/>
          </a:p>
          <a:p>
            <a:pPr lvl="1"/>
            <a:r>
              <a:rPr lang="en-US" dirty="0"/>
              <a:t>If local stockpiles are 1) Already beyond their FDA extended expiration date or are 2) Beyond their labeled expiration date and do NOT appear on the FDA extension list:</a:t>
            </a:r>
          </a:p>
          <a:p>
            <a:pPr lvl="2"/>
            <a:r>
              <a:rPr lang="en-US" dirty="0"/>
              <a:t>This product can be disposed of in accordance with local drug disposal protocols.</a:t>
            </a:r>
          </a:p>
          <a:p>
            <a:pPr lvl="2"/>
            <a:r>
              <a:rPr lang="en-US" dirty="0"/>
              <a:t>Record of the disposal should be kept locally in accordance with appropriate local record retention policies. There are no additional reporting requirements.</a:t>
            </a:r>
          </a:p>
          <a:p>
            <a:pPr lvl="2"/>
            <a:r>
              <a:rPr lang="en-US" dirty="0"/>
              <a:t>Make sure to update local inventory systems following any disposal.</a:t>
            </a:r>
          </a:p>
          <a:p>
            <a:pPr marL="0" indent="0">
              <a:buNone/>
            </a:pPr>
            <a:endParaRPr lang="en-US" dirty="0"/>
          </a:p>
          <a:p>
            <a:pPr marL="0" indent="0">
              <a:buNone/>
            </a:pPr>
            <a:r>
              <a:rPr lang="en-US" dirty="0"/>
              <a:t>3. Tamiflu and oseltamivir are available commercially</a:t>
            </a:r>
          </a:p>
          <a:p>
            <a:pPr lvl="1"/>
            <a:r>
              <a:rPr lang="en-US" dirty="0"/>
              <a:t>There are currently no supply chain issues with either product</a:t>
            </a:r>
          </a:p>
          <a:p>
            <a:pPr lvl="1"/>
            <a:r>
              <a:rPr lang="en-US" b="1" u="sng" dirty="0">
                <a:highlight>
                  <a:srgbClr val="FFFF00"/>
                </a:highlight>
              </a:rPr>
              <a:t>Acquiring prescription medications through normal commercial processes should always be attempted FIRST before leveraging emergency stockpiles </a:t>
            </a:r>
          </a:p>
          <a:p>
            <a:endParaRPr lang="en-US" dirty="0"/>
          </a:p>
        </p:txBody>
      </p:sp>
      <p:sp>
        <p:nvSpPr>
          <p:cNvPr id="3" name="Title 2">
            <a:extLst>
              <a:ext uri="{FF2B5EF4-FFF2-40B4-BE49-F238E27FC236}">
                <a16:creationId xmlns:a16="http://schemas.microsoft.com/office/drawing/2014/main" id="{7C91FFE4-A426-0589-CAAE-1C040484DF9E}"/>
              </a:ext>
            </a:extLst>
          </p:cNvPr>
          <p:cNvSpPr>
            <a:spLocks noGrp="1"/>
          </p:cNvSpPr>
          <p:nvPr>
            <p:ph type="title"/>
          </p:nvPr>
        </p:nvSpPr>
        <p:spPr/>
        <p:txBody>
          <a:bodyPr/>
          <a:lstStyle/>
          <a:p>
            <a:r>
              <a:rPr lang="en-US" dirty="0"/>
              <a:t>Local Health Department Tamiflu Stockpile Guidance</a:t>
            </a:r>
          </a:p>
        </p:txBody>
      </p:sp>
    </p:spTree>
    <p:extLst>
      <p:ext uri="{BB962C8B-B14F-4D97-AF65-F5344CB8AC3E}">
        <p14:creationId xmlns:p14="http://schemas.microsoft.com/office/powerpoint/2010/main" val="365207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597C-8DC9-D055-F433-D660A8F20E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DC4A8-7E0F-DB4B-F543-064D5CE5C0E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1F27F3A-B3E9-41ED-AF8F-A365F10BB65F}"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Arial" panose="020B0604020202020204" pitchFamily="34" charset="0"/>
            </a:endParaRPr>
          </a:p>
        </p:txBody>
      </p:sp>
      <p:graphicFrame>
        <p:nvGraphicFramePr>
          <p:cNvPr id="3" name="Table 2">
            <a:extLst>
              <a:ext uri="{FF2B5EF4-FFF2-40B4-BE49-F238E27FC236}">
                <a16:creationId xmlns:a16="http://schemas.microsoft.com/office/drawing/2014/main" id="{3FB06B9A-3611-1A46-7596-3BBD08A6CFB8}"/>
              </a:ext>
            </a:extLst>
          </p:cNvPr>
          <p:cNvGraphicFramePr>
            <a:graphicFrameLocks noGrp="1"/>
          </p:cNvGraphicFramePr>
          <p:nvPr>
            <p:extLst>
              <p:ext uri="{D42A27DB-BD31-4B8C-83A1-F6EECF244321}">
                <p14:modId xmlns:p14="http://schemas.microsoft.com/office/powerpoint/2010/main" val="3278272777"/>
              </p:ext>
            </p:extLst>
          </p:nvPr>
        </p:nvGraphicFramePr>
        <p:xfrm>
          <a:off x="1015340" y="643467"/>
          <a:ext cx="10169645" cy="5368416"/>
        </p:xfrm>
        <a:graphic>
          <a:graphicData uri="http://schemas.openxmlformats.org/drawingml/2006/table">
            <a:tbl>
              <a:tblPr firstRow="1" firstCol="1" bandRow="1">
                <a:noFill/>
                <a:tableStyleId>{5C22544A-7EE6-4342-B048-85BDC9FD1C3A}</a:tableStyleId>
              </a:tblPr>
              <a:tblGrid>
                <a:gridCol w="3342904">
                  <a:extLst>
                    <a:ext uri="{9D8B030D-6E8A-4147-A177-3AD203B41FA5}">
                      <a16:colId xmlns:a16="http://schemas.microsoft.com/office/drawing/2014/main" val="57136339"/>
                    </a:ext>
                  </a:extLst>
                </a:gridCol>
                <a:gridCol w="6826741">
                  <a:extLst>
                    <a:ext uri="{9D8B030D-6E8A-4147-A177-3AD203B41FA5}">
                      <a16:colId xmlns:a16="http://schemas.microsoft.com/office/drawing/2014/main" val="3013123438"/>
                    </a:ext>
                  </a:extLst>
                </a:gridCol>
              </a:tblGrid>
              <a:tr h="716952">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Opening Remarks</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solidFill>
                      <a:srgbClr val="EAEAEA"/>
                    </a:solidFill>
                  </a:tcPr>
                </a:tc>
                <a:tc>
                  <a:txBody>
                    <a:bodyPr/>
                    <a:lstStyle/>
                    <a:p>
                      <a:pPr marL="0" marR="0">
                        <a:spcBef>
                          <a:spcPts val="600"/>
                        </a:spcBef>
                        <a:spcAft>
                          <a:spcPts val="600"/>
                        </a:spcAft>
                      </a:pPr>
                      <a:r>
                        <a:rPr lang="en-US" sz="1300" b="1" cap="none" spc="0" dirty="0">
                          <a:solidFill>
                            <a:schemeClr val="tx1"/>
                          </a:solidFill>
                          <a:effectLst/>
                        </a:rPr>
                        <a:t>Stacie Turpin Saunders, MPH </a:t>
                      </a:r>
                    </a:p>
                    <a:p>
                      <a:pPr marL="0" marR="0">
                        <a:spcBef>
                          <a:spcPts val="600"/>
                        </a:spcBef>
                        <a:spcAft>
                          <a:spcPts val="600"/>
                        </a:spcAft>
                      </a:pPr>
                      <a:r>
                        <a:rPr lang="en-US" sz="1300" b="0" cap="none" spc="0" dirty="0">
                          <a:solidFill>
                            <a:schemeClr val="tx1"/>
                          </a:solidFill>
                          <a:effectLst/>
                        </a:rPr>
                        <a:t>Deputy Director/Section Chief, Local and Community Support</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solidFill>
                      <a:srgbClr val="EAEAEA"/>
                    </a:solidFill>
                  </a:tcPr>
                </a:tc>
                <a:extLst>
                  <a:ext uri="{0D108BD9-81ED-4DB2-BD59-A6C34878D82A}">
                    <a16:rowId xmlns:a16="http://schemas.microsoft.com/office/drawing/2014/main" val="285649305"/>
                  </a:ext>
                </a:extLst>
              </a:tr>
              <a:tr h="716952">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Epi Section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0" marR="0">
                        <a:spcBef>
                          <a:spcPts val="600"/>
                        </a:spcBef>
                        <a:spcAft>
                          <a:spcPts val="600"/>
                        </a:spcAft>
                      </a:pPr>
                      <a:r>
                        <a:rPr lang="en-US" sz="1300" b="1" cap="none" spc="0" dirty="0">
                          <a:solidFill>
                            <a:schemeClr val="tx1"/>
                          </a:solidFill>
                          <a:effectLst/>
                        </a:rPr>
                        <a:t>Zack Moore, MD, MPH: </a:t>
                      </a:r>
                    </a:p>
                    <a:p>
                      <a:pPr marL="0" marR="0">
                        <a:spcBef>
                          <a:spcPts val="600"/>
                        </a:spcBef>
                        <a:spcAft>
                          <a:spcPts val="600"/>
                        </a:spcAft>
                      </a:pPr>
                      <a:r>
                        <a:rPr lang="en-US" sz="1300" cap="none" spc="0" dirty="0">
                          <a:solidFill>
                            <a:schemeClr val="tx1"/>
                          </a:solidFill>
                          <a:effectLst/>
                        </a:rPr>
                        <a:t>State Epidemiologist and Epidemiology Section Chief </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3858948224"/>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MCU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pPr marL="0" marR="0">
                        <a:spcBef>
                          <a:spcPts val="600"/>
                        </a:spcBef>
                        <a:spcAft>
                          <a:spcPts val="600"/>
                        </a:spcAft>
                      </a:pPr>
                      <a:r>
                        <a:rPr lang="en-US" sz="1200" b="1" cap="none" spc="0" dirty="0">
                          <a:solidFill>
                            <a:schemeClr val="tx1"/>
                          </a:solidFill>
                          <a:effectLst/>
                        </a:rPr>
                        <a:t>Erica Wilson, MD, MPH: </a:t>
                      </a:r>
                    </a:p>
                    <a:p>
                      <a:pPr marL="0" marR="0">
                        <a:spcBef>
                          <a:spcPts val="600"/>
                        </a:spcBef>
                        <a:spcAft>
                          <a:spcPts val="600"/>
                        </a:spcAft>
                      </a:pPr>
                      <a:r>
                        <a:rPr lang="en-US" sz="1200" cap="none" spc="0" dirty="0">
                          <a:solidFill>
                            <a:schemeClr val="tx1"/>
                          </a:solidFill>
                          <a:effectLst/>
                        </a:rPr>
                        <a:t>Medical Director, Medical Consultation Unit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2233242866"/>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Respiratory and MPOX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Emma Doran, MD MPH</a:t>
                      </a:r>
                    </a:p>
                    <a:p>
                      <a:endPar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Medical Director, Vaccine Preventable and Respiratory Diseases</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667481771"/>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Vaccine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r>
                        <a:rPr lang="en-US" sz="1200" b="1" kern="1200" dirty="0">
                          <a:solidFill>
                            <a:schemeClr val="dk1"/>
                          </a:solidFill>
                          <a:effectLst/>
                          <a:latin typeface="+mn-lt"/>
                          <a:ea typeface="+mn-ea"/>
                          <a:cs typeface="+mn-cs"/>
                        </a:rPr>
                        <a:t>Elizabeth Draper, RN, CPHN</a:t>
                      </a:r>
                    </a:p>
                    <a:p>
                      <a:endParaRPr lang="en-US" sz="1200" kern="1200" dirty="0">
                        <a:solidFill>
                          <a:schemeClr val="dk1"/>
                        </a:solidFill>
                        <a:effectLst/>
                        <a:latin typeface="+mn-lt"/>
                        <a:ea typeface="+mn-ea"/>
                        <a:cs typeface="+mn-cs"/>
                      </a:endParaRPr>
                    </a:p>
                    <a:p>
                      <a:r>
                        <a:rPr lang="en-US" sz="1200" kern="1200" dirty="0">
                          <a:solidFill>
                            <a:schemeClr val="dk1"/>
                          </a:solidFill>
                          <a:effectLst/>
                          <a:latin typeface="+mn-lt"/>
                          <a:ea typeface="+mn-ea"/>
                          <a:cs typeface="+mn-cs"/>
                        </a:rPr>
                        <a:t>Immunization Nurse Consultant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818157556"/>
                  </a:ext>
                </a:extLst>
              </a:tr>
              <a:tr h="161065">
                <a:tc>
                  <a:txBody>
                    <a:bodyPr/>
                    <a:lstStyle/>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Therapeutics Update</a:t>
                      </a:r>
                    </a:p>
                    <a:p>
                      <a:pPr marL="0" marR="0">
                        <a:lnSpc>
                          <a:spcPct val="107000"/>
                        </a:lnSpc>
                        <a:spcBef>
                          <a:spcPts val="600"/>
                        </a:spcBef>
                        <a:spcAft>
                          <a:spcPts val="600"/>
                        </a:spcAft>
                        <a:tabLst>
                          <a:tab pos="1485900" algn="l"/>
                        </a:tabLst>
                      </a:pP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Tim Davis, PharmD</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PMP</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p>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Medical Countermeasures Coordinator</a:t>
                      </a:r>
                    </a:p>
                    <a:p>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680842789"/>
                  </a:ext>
                </a:extLst>
              </a:tr>
              <a:tr h="0">
                <a:tc>
                  <a:txBody>
                    <a:bodyPr/>
                    <a:lstStyle/>
                    <a:p>
                      <a:pPr marL="0" marR="0">
                        <a:spcBef>
                          <a:spcPts val="600"/>
                        </a:spcBef>
                        <a:spcAft>
                          <a:spcPts val="600"/>
                        </a:spcAft>
                      </a:pPr>
                      <a:r>
                        <a:rPr lang="en-US" sz="1300" b="1" cap="none" spc="0" dirty="0">
                          <a:solidFill>
                            <a:schemeClr val="tx1"/>
                          </a:solidFill>
                          <a:effectLst/>
                        </a:rPr>
                        <a:t>NC EDSS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75BDA7"/>
                    </a:solidFill>
                  </a:tcPr>
                </a:tc>
                <a:tc>
                  <a:txBody>
                    <a:bodyPr/>
                    <a:lstStyle/>
                    <a:p>
                      <a:pPr marL="0" marR="0">
                        <a:spcBef>
                          <a:spcPts val="600"/>
                        </a:spcBef>
                        <a:spcAft>
                          <a:spcPts val="600"/>
                        </a:spcAft>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Jennifer Stewart, MS</a:t>
                      </a:r>
                    </a:p>
                    <a:p>
                      <a:pPr marL="0" marR="0" lvl="0" indent="0" algn="l" defTabSz="685800" rtl="0" eaLnBrk="1" fontAlgn="auto" latinLnBrk="0" hangingPunct="1">
                        <a:lnSpc>
                          <a:spcPct val="100000"/>
                        </a:lnSpc>
                        <a:spcBef>
                          <a:spcPts val="600"/>
                        </a:spcBef>
                        <a:spcAft>
                          <a:spcPts val="600"/>
                        </a:spcAft>
                        <a:buClrTx/>
                        <a:buSzTx/>
                        <a:buFontTx/>
                        <a:buNone/>
                        <a:tabLst/>
                        <a:defRPr/>
                      </a:pPr>
                      <a:r>
                        <a:rPr lang="en-US" sz="1200" b="0" cap="none" spc="0" dirty="0">
                          <a:solidFill>
                            <a:schemeClr val="tx1"/>
                          </a:solidFill>
                          <a:effectLst/>
                        </a:rPr>
                        <a:t>Surveillance Systems Unit Manager</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75BDA7"/>
                    </a:solidFill>
                  </a:tcPr>
                </a:tc>
                <a:extLst>
                  <a:ext uri="{0D108BD9-81ED-4DB2-BD59-A6C34878D82A}">
                    <a16:rowId xmlns:a16="http://schemas.microsoft.com/office/drawing/2014/main" val="3586688657"/>
                  </a:ext>
                </a:extLst>
              </a:tr>
              <a:tr h="364353">
                <a:tc>
                  <a:txBody>
                    <a:bodyPr/>
                    <a:lstStyle/>
                    <a:p>
                      <a:pPr marL="0" marR="0">
                        <a:lnSpc>
                          <a:spcPct val="107000"/>
                        </a:lnSpc>
                        <a:spcBef>
                          <a:spcPts val="600"/>
                        </a:spcBef>
                        <a:spcAft>
                          <a:spcPts val="600"/>
                        </a:spcAft>
                      </a:pPr>
                      <a:r>
                        <a:rPr lang="en-US" sz="1300" b="1" cap="none" spc="0" dirty="0">
                          <a:solidFill>
                            <a:schemeClr val="tx1"/>
                          </a:solidFill>
                          <a:effectLst/>
                        </a:rPr>
                        <a:t>Question &amp; Answer Session</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600"/>
                        </a:spcBef>
                        <a:spcAft>
                          <a:spcPts val="600"/>
                        </a:spcAft>
                      </a:pPr>
                      <a:r>
                        <a:rPr lang="en-US" sz="1300" cap="none" spc="0" dirty="0">
                          <a:solidFill>
                            <a:schemeClr val="tx1"/>
                          </a:solidFill>
                          <a:effectLst/>
                        </a:rPr>
                        <a:t>Open for Questions — Please use the Zoom Q&amp;A function</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104886011"/>
                  </a:ext>
                </a:extLst>
              </a:tr>
            </a:tbl>
          </a:graphicData>
        </a:graphic>
      </p:graphicFrame>
      <p:sp>
        <p:nvSpPr>
          <p:cNvPr id="4" name="TextBox 3">
            <a:extLst>
              <a:ext uri="{FF2B5EF4-FFF2-40B4-BE49-F238E27FC236}">
                <a16:creationId xmlns:a16="http://schemas.microsoft.com/office/drawing/2014/main" id="{1C39A9EA-2255-A5A5-1E92-2B2DCF241E26}"/>
              </a:ext>
            </a:extLst>
          </p:cNvPr>
          <p:cNvSpPr txBox="1"/>
          <p:nvPr/>
        </p:nvSpPr>
        <p:spPr>
          <a:xfrm>
            <a:off x="5369219" y="22235"/>
            <a:ext cx="15727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Agenda</a:t>
            </a:r>
          </a:p>
        </p:txBody>
      </p:sp>
    </p:spTree>
    <p:extLst>
      <p:ext uri="{BB962C8B-B14F-4D97-AF65-F5344CB8AC3E}">
        <p14:creationId xmlns:p14="http://schemas.microsoft.com/office/powerpoint/2010/main" val="212327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4" name="Rectangle 14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Public health under attack | Hub">
            <a:extLst>
              <a:ext uri="{FF2B5EF4-FFF2-40B4-BE49-F238E27FC236}">
                <a16:creationId xmlns:a16="http://schemas.microsoft.com/office/drawing/2014/main" id="{6AB54FDA-4DB9-41C9-A04D-E182C7D4BE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55" name="Rectangle 14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66BE4A-A26C-44D2-9012-66386D390142}"/>
              </a:ext>
            </a:extLst>
          </p:cNvPr>
          <p:cNvSpPr>
            <a:spLocks noGrp="1"/>
          </p:cNvSpPr>
          <p:nvPr>
            <p:ph type="title" idx="4294967295"/>
          </p:nvPr>
        </p:nvSpPr>
        <p:spPr>
          <a:xfrm>
            <a:off x="7935402" y="743447"/>
            <a:ext cx="3445765" cy="3692028"/>
          </a:xfrm>
          <a:noFill/>
        </p:spPr>
        <p:txBody>
          <a:bodyPr vert="horz" lIns="91440" tIns="45720" rIns="91440" bIns="45720" rtlCol="0" anchor="b">
            <a:normAutofit/>
          </a:bodyPr>
          <a:lstStyle/>
          <a:p>
            <a:r>
              <a:rPr lang="en-US" sz="5200" b="1"/>
              <a:t>Q&amp;A</a:t>
            </a:r>
            <a:br>
              <a:rPr lang="en-US" sz="5200"/>
            </a:br>
            <a:endParaRPr lang="en-US" sz="5200"/>
          </a:p>
        </p:txBody>
      </p:sp>
      <p:sp>
        <p:nvSpPr>
          <p:cNvPr id="3" name="TextBox 2">
            <a:extLst>
              <a:ext uri="{FF2B5EF4-FFF2-40B4-BE49-F238E27FC236}">
                <a16:creationId xmlns:a16="http://schemas.microsoft.com/office/drawing/2014/main" id="{2531B7A5-8017-43CE-BBCA-7D4B0F9D27F7}"/>
              </a:ext>
            </a:extLst>
          </p:cNvPr>
          <p:cNvSpPr txBox="1"/>
          <p:nvPr/>
        </p:nvSpPr>
        <p:spPr>
          <a:xfrm>
            <a:off x="838344" y="2013625"/>
            <a:ext cx="4614759" cy="416333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49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C2169C-FF13-821C-23B8-5B3C1F500550}"/>
              </a:ext>
            </a:extLst>
          </p:cNvPr>
          <p:cNvSpPr>
            <a:spLocks noGrp="1"/>
          </p:cNvSpPr>
          <p:nvPr>
            <p:ph type="body" sz="quarter" idx="10"/>
          </p:nvPr>
        </p:nvSpPr>
        <p:spPr/>
        <p:txBody>
          <a:bodyPr/>
          <a:lstStyle/>
          <a:p>
            <a:r>
              <a:rPr lang="en-US"/>
              <a:t>MCU Updates</a:t>
            </a:r>
          </a:p>
        </p:txBody>
      </p:sp>
    </p:spTree>
    <p:extLst>
      <p:ext uri="{BB962C8B-B14F-4D97-AF65-F5344CB8AC3E}">
        <p14:creationId xmlns:p14="http://schemas.microsoft.com/office/powerpoint/2010/main" val="1244253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A0EAFA-A222-2F87-F7BA-190796B8DF7D}"/>
              </a:ext>
            </a:extLst>
          </p:cNvPr>
          <p:cNvSpPr>
            <a:spLocks noGrp="1"/>
          </p:cNvSpPr>
          <p:nvPr>
            <p:ph type="body" sz="quarter" idx="10"/>
          </p:nvPr>
        </p:nvSpPr>
        <p:spPr/>
        <p:txBody>
          <a:bodyPr/>
          <a:lstStyle/>
          <a:p>
            <a:pPr marL="0" indent="0">
              <a:buNone/>
            </a:pPr>
            <a:r>
              <a:rPr lang="en-US" sz="2400"/>
              <a:t>Emily Herring		Public Health Veterinarian</a:t>
            </a:r>
          </a:p>
          <a:p>
            <a:pPr marL="0" indent="0">
              <a:buNone/>
            </a:pPr>
            <a:r>
              <a:rPr lang="en-US" sz="2400"/>
              <a:t>Kacee Morgan	TB Nurse Consultant for the Western Region</a:t>
            </a:r>
          </a:p>
          <a:p>
            <a:pPr marL="0" indent="0">
              <a:buNone/>
            </a:pPr>
            <a:r>
              <a:rPr lang="en-US" sz="2400"/>
              <a:t>Devon Nelson		RIPS Consultant for the Western Region</a:t>
            </a:r>
          </a:p>
          <a:p>
            <a:pPr marL="0" indent="0">
              <a:buNone/>
            </a:pPr>
            <a:r>
              <a:rPr lang="en-US" sz="2400"/>
              <a:t>Evan </a:t>
            </a:r>
            <a:r>
              <a:rPr lang="en-US" sz="2400" err="1"/>
              <a:t>Klayman</a:t>
            </a:r>
            <a:r>
              <a:rPr lang="en-US" sz="2400"/>
              <a:t>	RIPS Consultant for the Eastern Region</a:t>
            </a:r>
          </a:p>
        </p:txBody>
      </p:sp>
      <p:sp>
        <p:nvSpPr>
          <p:cNvPr id="3" name="Text Placeholder 2">
            <a:extLst>
              <a:ext uri="{FF2B5EF4-FFF2-40B4-BE49-F238E27FC236}">
                <a16:creationId xmlns:a16="http://schemas.microsoft.com/office/drawing/2014/main" id="{D385FC0B-315B-D94E-1976-9B5D9BB3AA0F}"/>
              </a:ext>
            </a:extLst>
          </p:cNvPr>
          <p:cNvSpPr>
            <a:spLocks noGrp="1"/>
          </p:cNvSpPr>
          <p:nvPr>
            <p:ph type="body" sz="quarter" idx="11"/>
          </p:nvPr>
        </p:nvSpPr>
        <p:spPr/>
        <p:txBody>
          <a:bodyPr/>
          <a:lstStyle/>
          <a:p>
            <a:endParaRPr lang="en-US"/>
          </a:p>
        </p:txBody>
      </p:sp>
      <p:sp>
        <p:nvSpPr>
          <p:cNvPr id="4" name="Slide Number Placeholder 3">
            <a:extLst>
              <a:ext uri="{FF2B5EF4-FFF2-40B4-BE49-F238E27FC236}">
                <a16:creationId xmlns:a16="http://schemas.microsoft.com/office/drawing/2014/main" id="{27136951-1031-EA2D-EA4A-D219C3CBE01E}"/>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900"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6CFE3BE-5C96-CF14-5841-D15653F5F26A}"/>
              </a:ext>
            </a:extLst>
          </p:cNvPr>
          <p:cNvSpPr>
            <a:spLocks noGrp="1"/>
          </p:cNvSpPr>
          <p:nvPr>
            <p:ph type="title"/>
          </p:nvPr>
        </p:nvSpPr>
        <p:spPr/>
        <p:txBody>
          <a:bodyPr/>
          <a:lstStyle/>
          <a:p>
            <a:r>
              <a:rPr lang="en-US"/>
              <a:t>New Staff</a:t>
            </a:r>
          </a:p>
        </p:txBody>
      </p:sp>
    </p:spTree>
    <p:extLst>
      <p:ext uri="{BB962C8B-B14F-4D97-AF65-F5344CB8AC3E}">
        <p14:creationId xmlns:p14="http://schemas.microsoft.com/office/powerpoint/2010/main" val="1873122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6511D4-8F53-4AC3-1DEB-6B2C884AD5ED}"/>
              </a:ext>
            </a:extLst>
          </p:cNvPr>
          <p:cNvSpPr>
            <a:spLocks noGrp="1"/>
          </p:cNvSpPr>
          <p:nvPr>
            <p:ph type="body" sz="quarter" idx="10"/>
          </p:nvPr>
        </p:nvSpPr>
        <p:spPr/>
        <p:txBody>
          <a:bodyPr/>
          <a:lstStyle/>
          <a:p>
            <a:r>
              <a:rPr lang="en-US"/>
              <a:t>Adding invasive </a:t>
            </a:r>
            <a:r>
              <a:rPr lang="en-US" err="1"/>
              <a:t>cronobacter</a:t>
            </a:r>
            <a:r>
              <a:rPr lang="en-US"/>
              <a:t> infection reportable in individuals under 12 months of age</a:t>
            </a:r>
          </a:p>
          <a:p>
            <a:r>
              <a:rPr lang="en-US"/>
              <a:t>Change reporting of carbapenem-resistant </a:t>
            </a:r>
            <a:r>
              <a:rPr lang="en-US" err="1"/>
              <a:t>enterobacteriaceae</a:t>
            </a:r>
            <a:r>
              <a:rPr lang="en-US"/>
              <a:t> (CRE) to reporting of all </a:t>
            </a:r>
            <a:r>
              <a:rPr lang="en-US" err="1"/>
              <a:t>carbapenemase</a:t>
            </a:r>
            <a:r>
              <a:rPr lang="en-US"/>
              <a:t>-producing organisms (CPO)</a:t>
            </a:r>
          </a:p>
          <a:p>
            <a:r>
              <a:rPr lang="en-US"/>
              <a:t>Terminology changes for typhoid and mpox</a:t>
            </a:r>
          </a:p>
        </p:txBody>
      </p:sp>
      <p:sp>
        <p:nvSpPr>
          <p:cNvPr id="3" name="Text Placeholder 2">
            <a:extLst>
              <a:ext uri="{FF2B5EF4-FFF2-40B4-BE49-F238E27FC236}">
                <a16:creationId xmlns:a16="http://schemas.microsoft.com/office/drawing/2014/main" id="{F454949D-8573-BBCF-7684-67BAAC42378A}"/>
              </a:ext>
            </a:extLst>
          </p:cNvPr>
          <p:cNvSpPr>
            <a:spLocks noGrp="1"/>
          </p:cNvSpPr>
          <p:nvPr>
            <p:ph type="body" sz="quarter" idx="11"/>
          </p:nvPr>
        </p:nvSpPr>
        <p:spPr/>
        <p:txBody>
          <a:bodyPr/>
          <a:lstStyle/>
          <a:p>
            <a:endParaRPr lang="en-US"/>
          </a:p>
        </p:txBody>
      </p:sp>
      <p:sp>
        <p:nvSpPr>
          <p:cNvPr id="4" name="Slide Number Placeholder 3">
            <a:extLst>
              <a:ext uri="{FF2B5EF4-FFF2-40B4-BE49-F238E27FC236}">
                <a16:creationId xmlns:a16="http://schemas.microsoft.com/office/drawing/2014/main" id="{6260DA6B-0793-08C1-32DB-3A042D89B40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900"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6482C9D3-D181-549C-7D58-D8E06CEB93E9}"/>
              </a:ext>
            </a:extLst>
          </p:cNvPr>
          <p:cNvSpPr>
            <a:spLocks noGrp="1"/>
          </p:cNvSpPr>
          <p:nvPr>
            <p:ph type="title"/>
          </p:nvPr>
        </p:nvSpPr>
        <p:spPr/>
        <p:txBody>
          <a:bodyPr/>
          <a:lstStyle/>
          <a:p>
            <a:r>
              <a:rPr lang="en-US"/>
              <a:t>Changes to .0101</a:t>
            </a:r>
          </a:p>
        </p:txBody>
      </p:sp>
    </p:spTree>
    <p:extLst>
      <p:ext uri="{BB962C8B-B14F-4D97-AF65-F5344CB8AC3E}">
        <p14:creationId xmlns:p14="http://schemas.microsoft.com/office/powerpoint/2010/main" val="614908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597C-8DC9-D055-F433-D660A8F20E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DC4A8-7E0F-DB4B-F543-064D5CE5C0E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11F27F3A-B3E9-41ED-AF8F-A365F10BB65F}" type="slidenum">
              <a:rPr lang="en-US" sz="1200" smtClean="0">
                <a:solidFill>
                  <a:schemeClr val="tx1">
                    <a:tint val="75000"/>
                  </a:schemeClr>
                </a:solidFill>
                <a:latin typeface="+mn-lt"/>
                <a:cs typeface="+mn-cs"/>
              </a:rPr>
              <a:pPr>
                <a:spcAft>
                  <a:spcPts val="600"/>
                </a:spcAft>
              </a:pPr>
              <a:t>8</a:t>
            </a:fld>
            <a:endParaRPr lang="en-US" sz="1200">
              <a:solidFill>
                <a:schemeClr val="tx1">
                  <a:tint val="75000"/>
                </a:schemeClr>
              </a:solidFill>
              <a:latin typeface="+mn-lt"/>
              <a:cs typeface="+mn-cs"/>
            </a:endParaRPr>
          </a:p>
        </p:txBody>
      </p:sp>
      <p:graphicFrame>
        <p:nvGraphicFramePr>
          <p:cNvPr id="3" name="Table 2">
            <a:extLst>
              <a:ext uri="{FF2B5EF4-FFF2-40B4-BE49-F238E27FC236}">
                <a16:creationId xmlns:a16="http://schemas.microsoft.com/office/drawing/2014/main" id="{3FB06B9A-3611-1A46-7596-3BBD08A6CFB8}"/>
              </a:ext>
            </a:extLst>
          </p:cNvPr>
          <p:cNvGraphicFramePr>
            <a:graphicFrameLocks noGrp="1"/>
          </p:cNvGraphicFramePr>
          <p:nvPr>
            <p:extLst>
              <p:ext uri="{D42A27DB-BD31-4B8C-83A1-F6EECF244321}">
                <p14:modId xmlns:p14="http://schemas.microsoft.com/office/powerpoint/2010/main" val="1480199774"/>
              </p:ext>
            </p:extLst>
          </p:nvPr>
        </p:nvGraphicFramePr>
        <p:xfrm>
          <a:off x="1015340" y="643467"/>
          <a:ext cx="10169645" cy="5368416"/>
        </p:xfrm>
        <a:graphic>
          <a:graphicData uri="http://schemas.openxmlformats.org/drawingml/2006/table">
            <a:tbl>
              <a:tblPr firstRow="1" firstCol="1" bandRow="1">
                <a:noFill/>
                <a:tableStyleId>{5C22544A-7EE6-4342-B048-85BDC9FD1C3A}</a:tableStyleId>
              </a:tblPr>
              <a:tblGrid>
                <a:gridCol w="3342904">
                  <a:extLst>
                    <a:ext uri="{9D8B030D-6E8A-4147-A177-3AD203B41FA5}">
                      <a16:colId xmlns:a16="http://schemas.microsoft.com/office/drawing/2014/main" val="57136339"/>
                    </a:ext>
                  </a:extLst>
                </a:gridCol>
                <a:gridCol w="6826741">
                  <a:extLst>
                    <a:ext uri="{9D8B030D-6E8A-4147-A177-3AD203B41FA5}">
                      <a16:colId xmlns:a16="http://schemas.microsoft.com/office/drawing/2014/main" val="3013123438"/>
                    </a:ext>
                  </a:extLst>
                </a:gridCol>
              </a:tblGrid>
              <a:tr h="716952">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Opening Remarks</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solidFill>
                      <a:srgbClr val="EAEAEA"/>
                    </a:solidFill>
                  </a:tcPr>
                </a:tc>
                <a:tc>
                  <a:txBody>
                    <a:bodyPr/>
                    <a:lstStyle/>
                    <a:p>
                      <a:pPr marL="0" marR="0">
                        <a:spcBef>
                          <a:spcPts val="600"/>
                        </a:spcBef>
                        <a:spcAft>
                          <a:spcPts val="600"/>
                        </a:spcAft>
                      </a:pPr>
                      <a:r>
                        <a:rPr lang="en-US" sz="1300" b="1" cap="none" spc="0" dirty="0">
                          <a:solidFill>
                            <a:schemeClr val="tx1"/>
                          </a:solidFill>
                          <a:effectLst/>
                        </a:rPr>
                        <a:t>Stacie Turpin Saunders, MPH </a:t>
                      </a:r>
                    </a:p>
                    <a:p>
                      <a:pPr marL="0" marR="0">
                        <a:spcBef>
                          <a:spcPts val="600"/>
                        </a:spcBef>
                        <a:spcAft>
                          <a:spcPts val="600"/>
                        </a:spcAft>
                      </a:pPr>
                      <a:r>
                        <a:rPr lang="en-US" sz="1300" b="0" cap="none" spc="0" dirty="0">
                          <a:solidFill>
                            <a:schemeClr val="tx1"/>
                          </a:solidFill>
                          <a:effectLst/>
                        </a:rPr>
                        <a:t>Deputy Director/Section Chief, Local and Community Support</a:t>
                      </a:r>
                      <a:endParaRPr lang="en-US" sz="1300" b="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lnL>
                    <a:lnR w="12700" cmpd="sng">
                      <a:noFill/>
                    </a:lnR>
                    <a:lnT w="28575" cap="flat" cmpd="sng" algn="ctr">
                      <a:solidFill>
                        <a:schemeClr val="tx1"/>
                      </a:solidFill>
                      <a:prstDash val="solid"/>
                    </a:lnT>
                    <a:lnB w="38100" cmpd="sng">
                      <a:noFill/>
                    </a:lnB>
                    <a:solidFill>
                      <a:srgbClr val="EAEAEA"/>
                    </a:solidFill>
                  </a:tcPr>
                </a:tc>
                <a:extLst>
                  <a:ext uri="{0D108BD9-81ED-4DB2-BD59-A6C34878D82A}">
                    <a16:rowId xmlns:a16="http://schemas.microsoft.com/office/drawing/2014/main" val="285649305"/>
                  </a:ext>
                </a:extLst>
              </a:tr>
              <a:tr h="716952">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Epi Section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0" marR="0">
                        <a:spcBef>
                          <a:spcPts val="600"/>
                        </a:spcBef>
                        <a:spcAft>
                          <a:spcPts val="600"/>
                        </a:spcAft>
                      </a:pPr>
                      <a:r>
                        <a:rPr lang="en-US" sz="1300" b="1" cap="none" spc="0" dirty="0">
                          <a:solidFill>
                            <a:schemeClr val="tx1"/>
                          </a:solidFill>
                          <a:effectLst/>
                        </a:rPr>
                        <a:t>Zack Moore, MD, MPH: </a:t>
                      </a:r>
                    </a:p>
                    <a:p>
                      <a:pPr marL="0" marR="0">
                        <a:spcBef>
                          <a:spcPts val="600"/>
                        </a:spcBef>
                        <a:spcAft>
                          <a:spcPts val="600"/>
                        </a:spcAft>
                      </a:pPr>
                      <a:r>
                        <a:rPr lang="en-US" sz="1300" cap="none" spc="0" dirty="0">
                          <a:solidFill>
                            <a:schemeClr val="tx1"/>
                          </a:solidFill>
                          <a:effectLst/>
                        </a:rPr>
                        <a:t>State Epidemiologist and Epidemiology Section Chief </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3858948224"/>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rPr>
                        <a:t>MCU Update</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pPr marL="0" marR="0">
                        <a:spcBef>
                          <a:spcPts val="600"/>
                        </a:spcBef>
                        <a:spcAft>
                          <a:spcPts val="600"/>
                        </a:spcAft>
                      </a:pPr>
                      <a:r>
                        <a:rPr lang="en-US" sz="1200" b="1" cap="none" spc="0" dirty="0">
                          <a:solidFill>
                            <a:schemeClr val="tx1"/>
                          </a:solidFill>
                          <a:effectLst/>
                        </a:rPr>
                        <a:t>Erica Wilson, MD, MPH: </a:t>
                      </a:r>
                    </a:p>
                    <a:p>
                      <a:pPr marL="0" marR="0">
                        <a:spcBef>
                          <a:spcPts val="600"/>
                        </a:spcBef>
                        <a:spcAft>
                          <a:spcPts val="600"/>
                        </a:spcAft>
                      </a:pPr>
                      <a:r>
                        <a:rPr lang="en-US" sz="1200" cap="none" spc="0" dirty="0">
                          <a:solidFill>
                            <a:schemeClr val="tx1"/>
                          </a:solidFill>
                          <a:effectLst/>
                        </a:rPr>
                        <a:t>Medical Director, Medical Consultation Unit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2233242866"/>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Respiratory and MPOX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75BDA7"/>
                    </a:solidFill>
                  </a:tcPr>
                </a:tc>
                <a:tc>
                  <a:txBody>
                    <a:bodyPr/>
                    <a:lstStyle/>
                    <a:p>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Emma Doran, MD MPH</a:t>
                      </a:r>
                    </a:p>
                    <a:p>
                      <a:endPar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Medical Director, Vaccine Preventable and Respiratory Diseases</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75BDA7"/>
                    </a:solidFill>
                  </a:tcPr>
                </a:tc>
                <a:extLst>
                  <a:ext uri="{0D108BD9-81ED-4DB2-BD59-A6C34878D82A}">
                    <a16:rowId xmlns:a16="http://schemas.microsoft.com/office/drawing/2014/main" val="1667481771"/>
                  </a:ext>
                </a:extLst>
              </a:tr>
              <a:tr h="658185">
                <a:tc>
                  <a:txBody>
                    <a:bodyPr/>
                    <a:lstStyle/>
                    <a:p>
                      <a:pPr marL="0" marR="0">
                        <a:lnSpc>
                          <a:spcPct val="107000"/>
                        </a:lnSpc>
                        <a:spcBef>
                          <a:spcPts val="600"/>
                        </a:spcBef>
                        <a:spcAft>
                          <a:spcPts val="600"/>
                        </a:spcAft>
                        <a:tabLst>
                          <a:tab pos="1485900" algn="l"/>
                        </a:tabLst>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Vaccine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r>
                        <a:rPr lang="en-US" sz="1200" b="1" kern="1200" dirty="0">
                          <a:solidFill>
                            <a:schemeClr val="dk1"/>
                          </a:solidFill>
                          <a:effectLst/>
                          <a:latin typeface="+mn-lt"/>
                          <a:ea typeface="+mn-ea"/>
                          <a:cs typeface="+mn-cs"/>
                        </a:rPr>
                        <a:t>Elizabeth Draper, RN, CPHN</a:t>
                      </a:r>
                    </a:p>
                    <a:p>
                      <a:endParaRPr lang="en-US" sz="1200" kern="1200" dirty="0">
                        <a:solidFill>
                          <a:schemeClr val="dk1"/>
                        </a:solidFill>
                        <a:effectLst/>
                        <a:latin typeface="+mn-lt"/>
                        <a:ea typeface="+mn-ea"/>
                        <a:cs typeface="+mn-cs"/>
                      </a:endParaRPr>
                    </a:p>
                    <a:p>
                      <a:r>
                        <a:rPr lang="en-US" sz="1200" kern="1200" dirty="0">
                          <a:solidFill>
                            <a:schemeClr val="dk1"/>
                          </a:solidFill>
                          <a:effectLst/>
                          <a:latin typeface="+mn-lt"/>
                          <a:ea typeface="+mn-ea"/>
                          <a:cs typeface="+mn-cs"/>
                        </a:rPr>
                        <a:t>Immunization Nurse Consultant</a:t>
                      </a:r>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818157556"/>
                  </a:ext>
                </a:extLst>
              </a:tr>
              <a:tr h="161065">
                <a:tc>
                  <a:txBody>
                    <a:bodyPr/>
                    <a:lstStyle/>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Therapeutics Update</a:t>
                      </a:r>
                    </a:p>
                    <a:p>
                      <a:pPr marL="0" marR="0">
                        <a:lnSpc>
                          <a:spcPct val="107000"/>
                        </a:lnSpc>
                        <a:spcBef>
                          <a:spcPts val="600"/>
                        </a:spcBef>
                        <a:spcAft>
                          <a:spcPts val="600"/>
                        </a:spcAft>
                        <a:tabLst>
                          <a:tab pos="1485900" algn="l"/>
                        </a:tabLst>
                      </a:pP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Tim Davis, PharmD</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PMP</a:t>
                      </a: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p>
                    <a:p>
                      <a:pPr marL="0" marR="0" lvl="0" indent="0" algn="l" defTabSz="685800" rtl="0" eaLnBrk="1" fontAlgn="auto" latinLnBrk="0" hangingPunct="1">
                        <a:lnSpc>
                          <a:spcPct val="107000"/>
                        </a:lnSpc>
                        <a:spcBef>
                          <a:spcPts val="600"/>
                        </a:spcBef>
                        <a:spcAft>
                          <a:spcPts val="600"/>
                        </a:spcAft>
                        <a:buClrTx/>
                        <a:buSzTx/>
                        <a:buFontTx/>
                        <a:buNone/>
                        <a:tabLst>
                          <a:tab pos="1485900" algn="l"/>
                        </a:tabLst>
                        <a:defRPr/>
                      </a:pPr>
                      <a:r>
                        <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Medical Countermeasures Coordinator</a:t>
                      </a:r>
                    </a:p>
                    <a:p>
                      <a:endParaRPr lang="en-US" sz="12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680842789"/>
                  </a:ext>
                </a:extLst>
              </a:tr>
              <a:tr h="0">
                <a:tc>
                  <a:txBody>
                    <a:bodyPr/>
                    <a:lstStyle/>
                    <a:p>
                      <a:pPr marL="0" marR="0">
                        <a:spcBef>
                          <a:spcPts val="600"/>
                        </a:spcBef>
                        <a:spcAft>
                          <a:spcPts val="600"/>
                        </a:spcAft>
                      </a:pPr>
                      <a:r>
                        <a:rPr lang="en-US" sz="1300" b="1" cap="none" spc="0" dirty="0">
                          <a:solidFill>
                            <a:schemeClr val="tx1"/>
                          </a:solidFill>
                          <a:effectLst/>
                        </a:rPr>
                        <a:t>NC EDSS Update</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tc>
                  <a:txBody>
                    <a:bodyPr/>
                    <a:lstStyle/>
                    <a:p>
                      <a:pPr marL="0" marR="0">
                        <a:spcBef>
                          <a:spcPts val="600"/>
                        </a:spcBef>
                        <a:spcAft>
                          <a:spcPts val="600"/>
                        </a:spcAft>
                      </a:pPr>
                      <a:r>
                        <a:rPr lang="en-US" sz="12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rPr>
                        <a:t>Jennifer Stewart, MS</a:t>
                      </a:r>
                    </a:p>
                    <a:p>
                      <a:pPr marL="0" marR="0" lvl="0" indent="0" algn="l" defTabSz="685800" rtl="0" eaLnBrk="1" fontAlgn="auto" latinLnBrk="0" hangingPunct="1">
                        <a:lnSpc>
                          <a:spcPct val="100000"/>
                        </a:lnSpc>
                        <a:spcBef>
                          <a:spcPts val="600"/>
                        </a:spcBef>
                        <a:spcAft>
                          <a:spcPts val="600"/>
                        </a:spcAft>
                        <a:buClrTx/>
                        <a:buSzTx/>
                        <a:buFontTx/>
                        <a:buNone/>
                        <a:tabLst/>
                        <a:defRPr/>
                      </a:pPr>
                      <a:r>
                        <a:rPr lang="en-US" sz="1200" b="0" cap="none" spc="0" dirty="0">
                          <a:solidFill>
                            <a:schemeClr val="tx1"/>
                          </a:solidFill>
                          <a:effectLst/>
                        </a:rPr>
                        <a:t>Surveillance Systems Unit Manager</a:t>
                      </a:r>
                    </a:p>
                  </a:txBody>
                  <a:tcPr marL="66112" marR="66112" marT="61705" marB="61705">
                    <a:lnL w="12700" cmpd="sng">
                      <a:noFill/>
                      <a:prstDash val="solid"/>
                    </a:lnL>
                    <a:lnR w="12700" cmpd="sng">
                      <a:noFill/>
                      <a:prstDash val="solid"/>
                    </a:lnR>
                    <a:lnT w="12700" cap="flat" cmpd="sng" algn="ctr">
                      <a:noFill/>
                      <a:prstDash val="solid"/>
                    </a:lnT>
                    <a:lnB w="12700" cmpd="sng">
                      <a:noFill/>
                      <a:prstDash val="solid"/>
                    </a:lnB>
                    <a:solidFill>
                      <a:srgbClr val="EAEAEA"/>
                    </a:solidFill>
                  </a:tcPr>
                </a:tc>
                <a:extLst>
                  <a:ext uri="{0D108BD9-81ED-4DB2-BD59-A6C34878D82A}">
                    <a16:rowId xmlns:a16="http://schemas.microsoft.com/office/drawing/2014/main" val="3586688657"/>
                  </a:ext>
                </a:extLst>
              </a:tr>
              <a:tr h="364353">
                <a:tc>
                  <a:txBody>
                    <a:bodyPr/>
                    <a:lstStyle/>
                    <a:p>
                      <a:pPr marL="0" marR="0">
                        <a:lnSpc>
                          <a:spcPct val="107000"/>
                        </a:lnSpc>
                        <a:spcBef>
                          <a:spcPts val="600"/>
                        </a:spcBef>
                        <a:spcAft>
                          <a:spcPts val="600"/>
                        </a:spcAft>
                      </a:pPr>
                      <a:r>
                        <a:rPr lang="en-US" sz="1300" b="1" cap="none" spc="0" dirty="0">
                          <a:solidFill>
                            <a:schemeClr val="tx1"/>
                          </a:solidFill>
                          <a:effectLst/>
                        </a:rPr>
                        <a:t>Question &amp; Answer Session</a:t>
                      </a:r>
                      <a:endParaRPr lang="en-US" sz="1300" b="1"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600"/>
                        </a:spcBef>
                        <a:spcAft>
                          <a:spcPts val="600"/>
                        </a:spcAft>
                      </a:pPr>
                      <a:r>
                        <a:rPr lang="en-US" sz="1300" cap="none" spc="0" dirty="0">
                          <a:solidFill>
                            <a:schemeClr val="tx1"/>
                          </a:solidFill>
                          <a:effectLst/>
                        </a:rPr>
                        <a:t>Open for Questions — Please use the Zoom Q&amp;A function</a:t>
                      </a:r>
                      <a:endParaRPr lang="en-US" sz="1300" cap="none" spc="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6112" marR="66112" marT="61705" marB="61705">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104886011"/>
                  </a:ext>
                </a:extLst>
              </a:tr>
            </a:tbl>
          </a:graphicData>
        </a:graphic>
      </p:graphicFrame>
      <p:sp>
        <p:nvSpPr>
          <p:cNvPr id="4" name="TextBox 3">
            <a:extLst>
              <a:ext uri="{FF2B5EF4-FFF2-40B4-BE49-F238E27FC236}">
                <a16:creationId xmlns:a16="http://schemas.microsoft.com/office/drawing/2014/main" id="{1C39A9EA-2255-A5A5-1E92-2B2DCF241E26}"/>
              </a:ext>
            </a:extLst>
          </p:cNvPr>
          <p:cNvSpPr txBox="1"/>
          <p:nvPr/>
        </p:nvSpPr>
        <p:spPr>
          <a:xfrm>
            <a:off x="5369219" y="22235"/>
            <a:ext cx="1572757" cy="584775"/>
          </a:xfrm>
          <a:prstGeom prst="rect">
            <a:avLst/>
          </a:prstGeom>
          <a:noFill/>
        </p:spPr>
        <p:txBody>
          <a:bodyPr wrap="square" rtlCol="0">
            <a:spAutoFit/>
          </a:bodyPr>
          <a:lstStyle/>
          <a:p>
            <a:r>
              <a:rPr lang="en-US" sz="3200" b="1" dirty="0">
                <a:latin typeface="Franklin Gothic Book" panose="020B0503020102020204" pitchFamily="34" charset="0"/>
              </a:rPr>
              <a:t>Agenda</a:t>
            </a:r>
          </a:p>
        </p:txBody>
      </p:sp>
    </p:spTree>
    <p:extLst>
      <p:ext uri="{BB962C8B-B14F-4D97-AF65-F5344CB8AC3E}">
        <p14:creationId xmlns:p14="http://schemas.microsoft.com/office/powerpoint/2010/main" val="3547192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255EE36-3396-0ACA-0E43-BA191F77646F}"/>
              </a:ext>
            </a:extLst>
          </p:cNvPr>
          <p:cNvSpPr>
            <a:spLocks noGrp="1"/>
          </p:cNvSpPr>
          <p:nvPr>
            <p:ph type="body" sz="quarter" idx="10"/>
          </p:nvPr>
        </p:nvSpPr>
        <p:spPr/>
        <p:txBody>
          <a:bodyPr/>
          <a:lstStyle/>
          <a:p>
            <a:r>
              <a:rPr lang="en-US"/>
              <a:t>LHD Updates</a:t>
            </a:r>
          </a:p>
        </p:txBody>
      </p:sp>
      <p:sp>
        <p:nvSpPr>
          <p:cNvPr id="6" name="Text Placeholder 5">
            <a:extLst>
              <a:ext uri="{FF2B5EF4-FFF2-40B4-BE49-F238E27FC236}">
                <a16:creationId xmlns:a16="http://schemas.microsoft.com/office/drawing/2014/main" id="{D451FE8F-E5EA-4466-760E-79CEC896612F}"/>
              </a:ext>
            </a:extLst>
          </p:cNvPr>
          <p:cNvSpPr>
            <a:spLocks noGrp="1"/>
          </p:cNvSpPr>
          <p:nvPr>
            <p:ph type="body" sz="quarter" idx="11"/>
          </p:nvPr>
        </p:nvSpPr>
        <p:spPr/>
        <p:txBody>
          <a:bodyPr/>
          <a:lstStyle/>
          <a:p>
            <a:r>
              <a:rPr lang="en-US"/>
              <a:t>Emma Doran	</a:t>
            </a:r>
          </a:p>
        </p:txBody>
      </p:sp>
      <p:sp>
        <p:nvSpPr>
          <p:cNvPr id="7" name="Text Placeholder 6">
            <a:extLst>
              <a:ext uri="{FF2B5EF4-FFF2-40B4-BE49-F238E27FC236}">
                <a16:creationId xmlns:a16="http://schemas.microsoft.com/office/drawing/2014/main" id="{447616DF-32BD-A51C-AF76-F17F6897242C}"/>
              </a:ext>
            </a:extLst>
          </p:cNvPr>
          <p:cNvSpPr>
            <a:spLocks noGrp="1"/>
          </p:cNvSpPr>
          <p:nvPr>
            <p:ph type="body" sz="quarter" idx="12"/>
          </p:nvPr>
        </p:nvSpPr>
        <p:spPr/>
        <p:txBody>
          <a:bodyPr/>
          <a:lstStyle/>
          <a:p>
            <a:r>
              <a:rPr lang="en-US"/>
              <a:t>August 13, 2024</a:t>
            </a:r>
          </a:p>
        </p:txBody>
      </p:sp>
    </p:spTree>
    <p:extLst>
      <p:ext uri="{BB962C8B-B14F-4D97-AF65-F5344CB8AC3E}">
        <p14:creationId xmlns:p14="http://schemas.microsoft.com/office/powerpoint/2010/main" val="13494665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H_FLYSHEET_STYLE" val="1"/>
  <p:tag name="THINKCELLPRESENTATIONDONOTDELETE" val="&lt;?xml version=&quot;1.0&quot; encoding=&quot;UTF-16&quot; standalone=&quot;yes&quot;?&gt;&lt;root reqver=&quot;25060&quot;&gt;&lt;version val=&quot;2834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uQcC725TbWxo2Xgn2AdzrA"/>
</p:tagLst>
</file>

<file path=ppt/tags/tag16.xml><?xml version="1.0" encoding="utf-8"?>
<p:tagLst xmlns:a="http://schemas.openxmlformats.org/drawingml/2006/main" xmlns:r="http://schemas.openxmlformats.org/officeDocument/2006/relationships" xmlns:p="http://schemas.openxmlformats.org/presentationml/2006/main">
  <p:tag name="IMAGESHAPEINCORNER_" val="Yes"/>
  <p:tag name="IMAGESHAPEINFO_" val="{&quot;imgSize&quot;:{&quot;Height&quot;:73.0,&quot;Width&quot;:110.0},&quot;ImageInset&quot;:0.0,&quot;BorderColor&quot;:16777215,&quot;FillOwner&quot;:false,&quot;OwnerInset&quot;:0.0}"/>
</p:tagLst>
</file>

<file path=ppt/tags/tag17.xml><?xml version="1.0" encoding="utf-8"?>
<p:tagLst xmlns:a="http://schemas.openxmlformats.org/drawingml/2006/main" xmlns:r="http://schemas.openxmlformats.org/officeDocument/2006/relationships" xmlns:p="http://schemas.openxmlformats.org/presentationml/2006/main">
  <p:tag name="EYCUSTOMTRACKER" val="T"/>
</p:tagLst>
</file>

<file path=ppt/tags/tag18.xml><?xml version="1.0" encoding="utf-8"?>
<p:tagLst xmlns:a="http://schemas.openxmlformats.org/drawingml/2006/main" xmlns:r="http://schemas.openxmlformats.org/officeDocument/2006/relationships" xmlns:p="http://schemas.openxmlformats.org/presentationml/2006/main">
  <p:tag name="EYCUSTOMTRACKER" val="T"/>
</p:tagLst>
</file>

<file path=ppt/tags/tag19.xml><?xml version="1.0" encoding="utf-8"?>
<p:tagLst xmlns:a="http://schemas.openxmlformats.org/drawingml/2006/main" xmlns:r="http://schemas.openxmlformats.org/officeDocument/2006/relationships" xmlns:p="http://schemas.openxmlformats.org/presentationml/2006/main">
  <p:tag name="EYCUSTOMTRACKER" val="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YCUSTOMTRACKER" val="T"/>
</p:tagLst>
</file>

<file path=ppt/tags/tag21.xml><?xml version="1.0" encoding="utf-8"?>
<p:tagLst xmlns:a="http://schemas.openxmlformats.org/drawingml/2006/main" xmlns:r="http://schemas.openxmlformats.org/officeDocument/2006/relationships" xmlns:p="http://schemas.openxmlformats.org/presentationml/2006/main">
  <p:tag name="EYCUSTOMTRACKER" val="T"/>
</p:tagLst>
</file>

<file path=ppt/tags/tag22.xml><?xml version="1.0" encoding="utf-8"?>
<p:tagLst xmlns:a="http://schemas.openxmlformats.org/drawingml/2006/main" xmlns:r="http://schemas.openxmlformats.org/officeDocument/2006/relationships" xmlns:p="http://schemas.openxmlformats.org/presentationml/2006/main">
  <p:tag name="EYCUSTOMTRACKER" val="T"/>
</p:tagLst>
</file>

<file path=ppt/tags/tag23.xml><?xml version="1.0" encoding="utf-8"?>
<p:tagLst xmlns:a="http://schemas.openxmlformats.org/drawingml/2006/main" xmlns:r="http://schemas.openxmlformats.org/officeDocument/2006/relationships" xmlns:p="http://schemas.openxmlformats.org/presentationml/2006/main">
  <p:tag name="EYCUSTOMTRACKER" val="T"/>
</p:tagLst>
</file>

<file path=ppt/tags/tag24.xml><?xml version="1.0" encoding="utf-8"?>
<p:tagLst xmlns:a="http://schemas.openxmlformats.org/drawingml/2006/main" xmlns:r="http://schemas.openxmlformats.org/officeDocument/2006/relationships" xmlns:p="http://schemas.openxmlformats.org/presentationml/2006/main">
  <p:tag name="EYCUSTOMTRACKER" val="T"/>
</p:tagLst>
</file>

<file path=ppt/tags/tag25.xml><?xml version="1.0" encoding="utf-8"?>
<p:tagLst xmlns:a="http://schemas.openxmlformats.org/drawingml/2006/main" xmlns:r="http://schemas.openxmlformats.org/officeDocument/2006/relationships" xmlns:p="http://schemas.openxmlformats.org/presentationml/2006/main">
  <p:tag name="EYCUSTOMTRACKER" val="T"/>
</p:tagLst>
</file>

<file path=ppt/tags/tag26.xml><?xml version="1.0" encoding="utf-8"?>
<p:tagLst xmlns:a="http://schemas.openxmlformats.org/drawingml/2006/main" xmlns:r="http://schemas.openxmlformats.org/officeDocument/2006/relationships" xmlns:p="http://schemas.openxmlformats.org/presentationml/2006/main">
  <p:tag name="EYCUSTOMTRACKER" val="T"/>
</p:tagLst>
</file>

<file path=ppt/tags/tag27.xml><?xml version="1.0" encoding="utf-8"?>
<p:tagLst xmlns:a="http://schemas.openxmlformats.org/drawingml/2006/main" xmlns:r="http://schemas.openxmlformats.org/officeDocument/2006/relationships" xmlns:p="http://schemas.openxmlformats.org/presentationml/2006/main">
  <p:tag name="EYCUSTOMTRACKER" val="T"/>
</p:tagLst>
</file>

<file path=ppt/tags/tag28.xml><?xml version="1.0" encoding="utf-8"?>
<p:tagLst xmlns:a="http://schemas.openxmlformats.org/drawingml/2006/main" xmlns:r="http://schemas.openxmlformats.org/officeDocument/2006/relationships" xmlns:p="http://schemas.openxmlformats.org/presentationml/2006/main">
  <p:tag name="EYCUSTOMTRACKER" val="T"/>
</p:tagLst>
</file>

<file path=ppt/tags/tag29.xml><?xml version="1.0" encoding="utf-8"?>
<p:tagLst xmlns:a="http://schemas.openxmlformats.org/drawingml/2006/main" xmlns:r="http://schemas.openxmlformats.org/officeDocument/2006/relationships" xmlns:p="http://schemas.openxmlformats.org/presentationml/2006/main">
  <p:tag name="EYCUSTOMTRACKER" val="T"/>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30.xml><?xml version="1.0" encoding="utf-8"?>
<p:tagLst xmlns:a="http://schemas.openxmlformats.org/drawingml/2006/main" xmlns:r="http://schemas.openxmlformats.org/officeDocument/2006/relationships" xmlns:p="http://schemas.openxmlformats.org/presentationml/2006/main">
  <p:tag name="EYCUSTOMTRACKER" val="T"/>
</p:tagLst>
</file>

<file path=ppt/tags/tag31.xml><?xml version="1.0" encoding="utf-8"?>
<p:tagLst xmlns:a="http://schemas.openxmlformats.org/drawingml/2006/main" xmlns:r="http://schemas.openxmlformats.org/officeDocument/2006/relationships" xmlns:p="http://schemas.openxmlformats.org/presentationml/2006/main">
  <p:tag name="EYCUSTOMTRACKER" val="T"/>
</p:tagLst>
</file>

<file path=ppt/tags/tag32.xml><?xml version="1.0" encoding="utf-8"?>
<p:tagLst xmlns:a="http://schemas.openxmlformats.org/drawingml/2006/main" xmlns:r="http://schemas.openxmlformats.org/officeDocument/2006/relationships" xmlns:p="http://schemas.openxmlformats.org/presentationml/2006/main">
  <p:tag name="EYCUSTOMTRACKER" val="T"/>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s9Rq0ak3iFp03i6sBO.L3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heme/theme1.xml><?xml version="1.0" encoding="utf-8"?>
<a:theme xmlns:a="http://schemas.openxmlformats.org/drawingml/2006/main" name="3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Custom 1">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0070C0"/>
      </a:hlink>
      <a:folHlink>
        <a:srgbClr val="0070C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Custom 3">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462C1"/>
      </a:hlink>
      <a:folHlink>
        <a:srgbClr val="2A61BB"/>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Office Theme">
  <a:themeElements>
    <a:clrScheme name="Custom 1">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0070C0"/>
      </a:hlink>
      <a:folHlink>
        <a:srgbClr val="0070C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14_office theme">
  <a:themeElements>
    <a:clrScheme name="Custom 3">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462C1"/>
      </a:hlink>
      <a:folHlink>
        <a:srgbClr val="2A61BB"/>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6_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065FB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64FC5C5F341D48ACC1CF44A948E6FE" ma:contentTypeVersion="12" ma:contentTypeDescription="Create a new document." ma:contentTypeScope="" ma:versionID="c1926f95839959b796d9056e0ec14c84">
  <xsd:schema xmlns:xsd="http://www.w3.org/2001/XMLSchema" xmlns:xs="http://www.w3.org/2001/XMLSchema" xmlns:p="http://schemas.microsoft.com/office/2006/metadata/properties" xmlns:ns3="f912d9be-e6f1-477a-8597-5b0595fd060e" xmlns:ns4="6b000a1e-1906-427a-9156-e5d830232dbf" targetNamespace="http://schemas.microsoft.com/office/2006/metadata/properties" ma:root="true" ma:fieldsID="bca77b027423f5d31d7045e9336b3bfd" ns3:_="" ns4:_="">
    <xsd:import namespace="f912d9be-e6f1-477a-8597-5b0595fd060e"/>
    <xsd:import namespace="6b000a1e-1906-427a-9156-e5d830232db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2d9be-e6f1-477a-8597-5b0595fd06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000a1e-1906-427a-9156-e5d830232d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f912d9be-e6f1-477a-8597-5b0595fd060e" xsi:nil="true"/>
  </documentManagement>
</p:properties>
</file>

<file path=customXml/itemProps1.xml><?xml version="1.0" encoding="utf-8"?>
<ds:datastoreItem xmlns:ds="http://schemas.openxmlformats.org/officeDocument/2006/customXml" ds:itemID="{75AA61D5-ACCB-4D7C-818C-627DA9F46A44}">
  <ds:schemaRefs>
    <ds:schemaRef ds:uri="http://schemas.microsoft.com/sharepoint/v3/contenttype/forms"/>
  </ds:schemaRefs>
</ds:datastoreItem>
</file>

<file path=customXml/itemProps2.xml><?xml version="1.0" encoding="utf-8"?>
<ds:datastoreItem xmlns:ds="http://schemas.openxmlformats.org/officeDocument/2006/customXml" ds:itemID="{C089E94E-BF11-437A-B6DA-9F811ABA23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12d9be-e6f1-477a-8597-5b0595fd060e"/>
    <ds:schemaRef ds:uri="6b000a1e-1906-427a-9156-e5d830232d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93D5BF-FE8E-4070-BC2B-46F8FEE94BF0}">
  <ds:schemaRefs>
    <ds:schemaRef ds:uri="http://purl.org/dc/dcmitype/"/>
    <ds:schemaRef ds:uri="http://purl.org/dc/terms/"/>
    <ds:schemaRef ds:uri="http://purl.org/dc/elements/1.1/"/>
    <ds:schemaRef ds:uri="f912d9be-e6f1-477a-8597-5b0595fd060e"/>
    <ds:schemaRef ds:uri="http://schemas.microsoft.com/office/2006/metadata/properties"/>
    <ds:schemaRef ds:uri="http://schemas.microsoft.com/office/2006/documentManagement/types"/>
    <ds:schemaRef ds:uri="6b000a1e-1906-427a-9156-e5d830232dbf"/>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LHD Webinar (Sept. 12)</Template>
  <TotalTime>13672</TotalTime>
  <Words>3987</Words>
  <Application>Microsoft Office PowerPoint</Application>
  <PresentationFormat>Widescreen</PresentationFormat>
  <Paragraphs>513</Paragraphs>
  <Slides>46</Slides>
  <Notes>17</Notes>
  <HiddenSlides>0</HiddenSlides>
  <MMClips>0</MMClips>
  <ScaleCrop>false</ScaleCrop>
  <HeadingPairs>
    <vt:vector size="8" baseType="variant">
      <vt:variant>
        <vt:lpstr>Fonts Used</vt:lpstr>
      </vt:variant>
      <vt:variant>
        <vt:i4>13</vt:i4>
      </vt:variant>
      <vt:variant>
        <vt:lpstr>Theme</vt:lpstr>
      </vt:variant>
      <vt:variant>
        <vt:i4>12</vt:i4>
      </vt:variant>
      <vt:variant>
        <vt:lpstr>Embedded OLE Servers</vt:lpstr>
      </vt:variant>
      <vt:variant>
        <vt:i4>1</vt:i4>
      </vt:variant>
      <vt:variant>
        <vt:lpstr>Slide Titles</vt:lpstr>
      </vt:variant>
      <vt:variant>
        <vt:i4>46</vt:i4>
      </vt:variant>
    </vt:vector>
  </HeadingPairs>
  <TitlesOfParts>
    <vt:vector size="72" baseType="lpstr">
      <vt:lpstr>Aptos</vt:lpstr>
      <vt:lpstr>Aptos Display</vt:lpstr>
      <vt:lpstr>Arial</vt:lpstr>
      <vt:lpstr>Calibri</vt:lpstr>
      <vt:lpstr>Calibri  </vt:lpstr>
      <vt:lpstr>Calibri Light</vt:lpstr>
      <vt:lpstr>Century Gothic</vt:lpstr>
      <vt:lpstr>Courier New</vt:lpstr>
      <vt:lpstr>EYInterstate</vt:lpstr>
      <vt:lpstr>Franklin Gothic Book</vt:lpstr>
      <vt:lpstr>Franklin Gothic Demi Cond</vt:lpstr>
      <vt:lpstr>Franklin Gothic Medium</vt:lpstr>
      <vt:lpstr>Wingdings 3</vt:lpstr>
      <vt:lpstr>3_Office Theme</vt:lpstr>
      <vt:lpstr>Office Theme</vt:lpstr>
      <vt:lpstr>5_Office Theme</vt:lpstr>
      <vt:lpstr>8_Office Theme</vt:lpstr>
      <vt:lpstr>10_office theme</vt:lpstr>
      <vt:lpstr>13_Office Theme</vt:lpstr>
      <vt:lpstr>Office 2013 - 2022 Theme</vt:lpstr>
      <vt:lpstr>14_office theme</vt:lpstr>
      <vt:lpstr>26_Office Theme</vt:lpstr>
      <vt:lpstr>1_Office Theme</vt:lpstr>
      <vt:lpstr>6_Office Theme</vt:lpstr>
      <vt:lpstr>2_Office Theme</vt:lpstr>
      <vt:lpstr>think-cell Slide</vt:lpstr>
      <vt:lpstr>PowerPoint Presentation</vt:lpstr>
      <vt:lpstr>PowerPoint Presentation</vt:lpstr>
      <vt:lpstr>PowerPoint Presentation</vt:lpstr>
      <vt:lpstr>PowerPoint Presentation</vt:lpstr>
      <vt:lpstr>PowerPoint Presentation</vt:lpstr>
      <vt:lpstr>New Staff</vt:lpstr>
      <vt:lpstr>Changes to .0101</vt:lpstr>
      <vt:lpstr>PowerPoint Presentation</vt:lpstr>
      <vt:lpstr>PowerPoint Presentation</vt:lpstr>
      <vt:lpstr>Respiratory Updates</vt:lpstr>
      <vt:lpstr>PowerPoint Presentation</vt:lpstr>
      <vt:lpstr>Human Infections with H5N1 in the US</vt:lpstr>
      <vt:lpstr>Enhanced Surveillance</vt:lpstr>
      <vt:lpstr>PowerPoint Presentation</vt:lpstr>
      <vt:lpstr>Fair Guidance</vt:lpstr>
      <vt:lpstr>Clade I Mpox</vt:lpstr>
      <vt:lpstr>Clade I Mpox</vt:lpstr>
      <vt:lpstr>Back to School</vt:lpstr>
      <vt:lpstr>PowerPoint Presentation</vt:lpstr>
      <vt:lpstr>PowerPoint Presentation</vt:lpstr>
      <vt:lpstr>Today’s agenda</vt:lpstr>
      <vt:lpstr> August is Immunization Awareness Month </vt:lpstr>
      <vt:lpstr> New Refrigerated Pfizer 12+ COVID-19 Vaccine Packing List Information</vt:lpstr>
      <vt:lpstr>Coverage Criteria Updates</vt:lpstr>
      <vt:lpstr>PowerPoint Presentation</vt:lpstr>
      <vt:lpstr>New Tool: Kindergarten Immunization Dashboard</vt:lpstr>
      <vt:lpstr>End of Summer Reminders</vt:lpstr>
      <vt:lpstr>PowerPoint Presentation</vt:lpstr>
      <vt:lpstr>PowerPoint Presentation</vt:lpstr>
      <vt:lpstr>Borrowing for the 2024-2025 Respiratory Virus Season</vt:lpstr>
      <vt:lpstr>RSV Vaccine</vt:lpstr>
      <vt:lpstr>RSV Vaccine: Administration Timing</vt:lpstr>
      <vt:lpstr>RSV Vaccine Available for Ordering</vt:lpstr>
      <vt:lpstr>COVID-19 Vaccine</vt:lpstr>
      <vt:lpstr>PowerPoint Presentation</vt:lpstr>
      <vt:lpstr>Mpox</vt:lpstr>
      <vt:lpstr>Mpox Updates</vt:lpstr>
      <vt:lpstr>PowerPoint Presentation</vt:lpstr>
      <vt:lpstr>PowerPoint Presentation</vt:lpstr>
      <vt:lpstr>PowerPoint Presentation</vt:lpstr>
      <vt:lpstr>PAXCESS provides affordable access to Paxlovid for ALL patients</vt:lpstr>
      <vt:lpstr>Free at-home COVID Test kits remain available for order in HPOP</vt:lpstr>
      <vt:lpstr>Current Avian Influenza (HPAI) H5N1 MCM guidance</vt:lpstr>
      <vt:lpstr>Local Health Department Tamiflu Stockpile Guidance</vt:lpstr>
      <vt:lpstr>PowerPoint Presentation</vt:lpstr>
      <vt:lpstr>Q&amp;A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Fisher, Rodger A</dc:creator>
  <cp:lastModifiedBy>Fisher, Rodger A</cp:lastModifiedBy>
  <cp:revision>10</cp:revision>
  <dcterms:created xsi:type="dcterms:W3CDTF">2023-09-12T16:53:01Z</dcterms:created>
  <dcterms:modified xsi:type="dcterms:W3CDTF">2024-08-13T14:37:43Z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0x010100D864FC5C5F341D48ACC1CF44A948E6FE</vt:lpwstr>
  </property>
  <property fmtid="{D5CDD505-2E9C-101B-9397-08002B2CF9AE}" pid="3" name="MediaServiceImageTags">
    <vt:lpwstr/>
  </property>
</Properties>
</file>