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1" r:id="rId4"/>
    <p:sldMasterId id="2147484997" r:id="rId5"/>
    <p:sldMasterId id="2147485657" r:id="rId6"/>
    <p:sldMasterId id="2147485665" r:id="rId7"/>
    <p:sldMasterId id="2147485687" r:id="rId8"/>
    <p:sldMasterId id="2147485708" r:id="rId9"/>
    <p:sldMasterId id="2147485737" r:id="rId10"/>
    <p:sldMasterId id="2147485778" r:id="rId11"/>
    <p:sldMasterId id="2147485783" r:id="rId12"/>
    <p:sldMasterId id="2147485821" r:id="rId13"/>
  </p:sldMasterIdLst>
  <p:notesMasterIdLst>
    <p:notesMasterId r:id="rId59"/>
  </p:notesMasterIdLst>
  <p:handoutMasterIdLst>
    <p:handoutMasterId r:id="rId60"/>
  </p:handoutMasterIdLst>
  <p:sldIdLst>
    <p:sldId id="2146849061" r:id="rId14"/>
    <p:sldId id="2147478844" r:id="rId15"/>
    <p:sldId id="2147478845" r:id="rId16"/>
    <p:sldId id="2147478846" r:id="rId17"/>
    <p:sldId id="2147478848" r:id="rId18"/>
    <p:sldId id="277" r:id="rId19"/>
    <p:sldId id="358" r:id="rId20"/>
    <p:sldId id="303" r:id="rId21"/>
    <p:sldId id="357" r:id="rId22"/>
    <p:sldId id="321" r:id="rId23"/>
    <p:sldId id="322" r:id="rId24"/>
    <p:sldId id="339" r:id="rId25"/>
    <p:sldId id="267" r:id="rId26"/>
    <p:sldId id="268" r:id="rId27"/>
    <p:sldId id="363" r:id="rId28"/>
    <p:sldId id="340" r:id="rId29"/>
    <p:sldId id="498" r:id="rId30"/>
    <p:sldId id="349" r:id="rId31"/>
    <p:sldId id="352" r:id="rId32"/>
    <p:sldId id="330" r:id="rId33"/>
    <p:sldId id="2147478849" r:id="rId34"/>
    <p:sldId id="2147469491" r:id="rId35"/>
    <p:sldId id="2147469810" r:id="rId36"/>
    <p:sldId id="2147478966" r:id="rId37"/>
    <p:sldId id="2147478972" r:id="rId38"/>
    <p:sldId id="2147478977" r:id="rId39"/>
    <p:sldId id="2147478978" r:id="rId40"/>
    <p:sldId id="2147478980" r:id="rId41"/>
    <p:sldId id="2147478983" r:id="rId42"/>
    <p:sldId id="2147478956" r:id="rId43"/>
    <p:sldId id="2147478982" r:id="rId44"/>
    <p:sldId id="2147478971" r:id="rId45"/>
    <p:sldId id="2147478951" r:id="rId46"/>
    <p:sldId id="2147469712" r:id="rId47"/>
    <p:sldId id="2147478850" r:id="rId48"/>
    <p:sldId id="2146847278" r:id="rId49"/>
    <p:sldId id="2146847280" r:id="rId50"/>
    <p:sldId id="2146847298" r:id="rId51"/>
    <p:sldId id="2146847300" r:id="rId52"/>
    <p:sldId id="2146847292" r:id="rId53"/>
    <p:sldId id="2147478851" r:id="rId54"/>
    <p:sldId id="2146847154" r:id="rId55"/>
    <p:sldId id="2146847138" r:id="rId56"/>
    <p:sldId id="2146847161" r:id="rId57"/>
    <p:sldId id="2147469177" r:id="rId58"/>
  </p:sldIdLst>
  <p:sldSz cx="12192000" cy="6858000"/>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A386EA-7FB7-4291-A2AA-9BC9AB74434B}">
          <p14:sldIdLst>
            <p14:sldId id="2146849061"/>
            <p14:sldId id="2147478844"/>
            <p14:sldId id="2147478845"/>
            <p14:sldId id="2147478846"/>
            <p14:sldId id="2147478848"/>
            <p14:sldId id="277"/>
            <p14:sldId id="358"/>
            <p14:sldId id="303"/>
            <p14:sldId id="357"/>
            <p14:sldId id="321"/>
            <p14:sldId id="322"/>
            <p14:sldId id="339"/>
            <p14:sldId id="267"/>
            <p14:sldId id="268"/>
            <p14:sldId id="363"/>
            <p14:sldId id="340"/>
            <p14:sldId id="498"/>
            <p14:sldId id="349"/>
            <p14:sldId id="352"/>
            <p14:sldId id="330"/>
            <p14:sldId id="2147478849"/>
            <p14:sldId id="2147469491"/>
            <p14:sldId id="2147469810"/>
            <p14:sldId id="2147478966"/>
            <p14:sldId id="2147478972"/>
            <p14:sldId id="2147478977"/>
            <p14:sldId id="2147478978"/>
            <p14:sldId id="2147478980"/>
            <p14:sldId id="2147478983"/>
            <p14:sldId id="2147478956"/>
            <p14:sldId id="2147478982"/>
            <p14:sldId id="2147478971"/>
            <p14:sldId id="2147478951"/>
            <p14:sldId id="2147469712"/>
            <p14:sldId id="2147478850"/>
            <p14:sldId id="2146847278"/>
            <p14:sldId id="2146847280"/>
            <p14:sldId id="2146847298"/>
            <p14:sldId id="2146847300"/>
            <p14:sldId id="2146847292"/>
            <p14:sldId id="2147478851"/>
            <p14:sldId id="2146847154"/>
            <p14:sldId id="2146847138"/>
            <p14:sldId id="2146847161"/>
          </p14:sldIdLst>
        </p14:section>
        <p14:section name="EM editing" id="{CFF3D409-9775-F247-A74B-9D92D9B3B253}">
          <p14:sldIdLst>
            <p14:sldId id="2147469177"/>
          </p14:sldIdLst>
        </p14:section>
      </p14:sectionLst>
    </p:ext>
    <p:ext uri="{EFAFB233-063F-42B5-8137-9DF3F51BA10A}">
      <p15:sldGuideLst xmlns:p15="http://schemas.microsoft.com/office/powerpoint/2012/main">
        <p15:guide id="1" orient="horz" pos="420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7B3300-354E-C2E7-33B1-12E274A210D6}" name="Stancil, Carla A" initials="SCA" userId="S::Carla.Stancil@dhhs.nc.gov::29a1208e-3212-420c-bbf7-8d5596931f9e" providerId="AD"/>
  <p188:author id="{5471DC02-F637-81ED-DB9E-8BBFBA283AA9}" name="Bond, Sara A" initials="BA" userId="S::sara.bond@dhhs.nc.gov::d57f388e-283e-417b-ad96-41c452721a3e" providerId="AD"/>
  <p188:author id="{6A036805-26AF-AF16-8C44-3FA1ECB97449}" name="Krueger, Lauren D" initials="KD" userId="S::lauren.krueger@dhhs.nc.gov::72119f31-4acc-4d11-8075-4d8c21811474" providerId="AD"/>
  <p188:author id="{BCD24210-6514-37B2-E1F5-094FE93418B8}" name="Blanchard, Carrie B" initials="BB" userId="S::carrie.blanchard@dhhs.nc.gov::ac20c43f-2ad2-4046-93ba-d9e0f385521f" providerId="AD"/>
  <p188:author id="{2D7D9E2A-24F6-8581-E0B2-BEAF79C17EC4}" name="Devin Worster" initials="DW" userId="S::dworster_pih.org#ext#@ncconnect.onmicrosoft.com::904d721f-8858-4956-8d18-c86ed8cafcdb" providerId="AD"/>
  <p188:author id="{A5793133-5ECB-3BA7-F45A-1E1ECE15E900}" name="Herring, Emily" initials="HE" userId="S::emily.herring@dhhs.nc.gov::516cb781-d4e4-4618-810d-841c9e068704" providerId="AD"/>
  <p188:author id="{3D98D038-AF22-6E7E-9439-193B8A21D4EA}" name="McDonald, Kimberly W" initials="MW" userId="S::kimberly.mcdonald@dhhs.nc.gov::729228e0-dc3b-4b34-9bc2-ba27c76c9545" providerId="AD"/>
  <p188:author id="{0C9E2B69-E2D5-CF9C-946C-B92AEF608273}" name="Oakley, Kandice D" initials="OD" userId="S::kandice.oakley@dhhs.nc.gov::dd2d1aa6-79ad-4bf0-ac24-a80adaf09ee5" providerId="AD"/>
  <p188:author id="{A20B3A76-F8C5-75BD-5CA1-E4FB65F456E4}" name="Meadows, Beth" initials="MB" userId="S::beth.meadows@dhhs.nc.gov::75b702a9-83e0-4374-8268-e89660dd8b4d" providerId="AD"/>
  <p188:author id="{BA015E81-D28F-2E56-0B52-F5F8362EBAC1}" name="Honeycutt, Charlotte" initials="HC" userId="S::Charlotte.Honeycutt@dhhs.nc.gov::0bcaf506-6100-48c4-addf-ac84e61df1ac" providerId="AD"/>
  <p188:author id="{FE5CEC8E-64F5-C2C3-A182-5781674E66EF}" name="Rhoades, Angela P" initials="RAP" userId="S::Angela.Rhoades@dhhs.nc.gov::9c963d1e-7197-45ac-a185-a5f48043ea46" providerId="AD"/>
  <p188:author id="{3554628F-F32F-2127-0A41-0DFE2FA5649E}" name="Hardtman, Lael T" initials="HT" userId="S::lael.hardtman@dhhs.nc.gov::84fa018d-38c9-45b3-88d7-9f6562219edb" providerId="AD"/>
  <p188:author id="{1FFAEAA0-FBA7-5C68-DDC3-105BB601C54F}" name="Guerrero, Catherine L" initials="GL" userId="S::catherine.guerrero@dhhs.nc.gov::ced9e3fd-cdfc-4621-a5e4-eebcfb73c977" providerId="AD"/>
  <p188:author id="{214F3CBA-2946-8396-8BD1-B90520BC3306}" name="Junak, Elizabeth S" initials="JS" userId="S::elizabeth.junak@dhhs.nc.gov::103aba49-965e-4c33-bdbf-79ea75bc3380" providerId="AD"/>
  <p188:author id="{0A0FE8BC-7984-2A93-BFB5-E4CEBF261AEC}" name="Holmes, Wendy" initials="HW" userId="S::wendy.holmes@dhhs.nc.gov::db96e1dc-e053-4cde-94d6-d75492713c41" providerId="AD"/>
  <p188:author id="{45C34CBE-164B-477D-1B8C-711AF50CA3AF}" name="Wilson, Erica F" initials="WEF" userId="S::erica.wilson@dhhs.nc.gov::fd7d4140-eae8-4a9e-9ba7-16657bad15b4" providerId="AD"/>
  <p188:author id="{2DDE71CA-6F6C-8FE1-2B8D-294C2B58A754}" name="Doyle, Michael S" initials="DS" userId="S::michael.doyle@dhhs.nc.gov::4c14164e-339f-4566-87a6-909ed5dbaa2a" providerId="AD"/>
  <p188:author id="{748200D1-C762-D2BB-58E2-66EB180269B8}" name="Meki Shewangizaw" initials="MS" userId="S::mshewangizaw_pih.org#ext#@ncconnect.onmicrosoft.com::02ff0458-0ef7-4368-9a9f-8bafc84dd66c" providerId="AD"/>
  <p188:author id="{E5DED9D2-BB70-9B8A-F943-A9B386BB5EE1}" name="Deutsch-Feldman, Molly" initials="DM" userId="S::molly.deutsch-feldman@dhhs.nc.gov::35dcf452-a193-47f1-9811-07e2cfd20cc8" providerId="AD"/>
  <p188:author id="{E2B2F1D2-ADC4-F891-561E-531B165B606C}" name="Iandiorio, Tess F" initials="TI" userId="S::Tess.Iandiorio@dhhs.nc.gov::7e2a30b6-d1c9-46c0-b1aa-4b2c4a2d26ec" providerId="AD"/>
  <p188:author id="{C59E62D3-2523-3FC4-08AE-08442E3B4F98}" name="Brown, Patrick M" initials="BPM" userId="S::Patrick.Brown@dhhs.nc.gov::e4c42e3d-cd7a-4863-99b0-386771802181" providerId="AD"/>
  <p188:author id="{237241E4-FB77-E7E4-6079-8B168E1849E7}" name="Blanchard, Carrie B" initials="BCB" userId="S::Carrie.Blanchard@dhhs.nc.gov::ac20c43f-2ad2-4046-93ba-d9e0f385521f" providerId="AD"/>
  <p188:author id="{C34A16EC-A382-56CC-7271-2CC5D824858B}" name="Williams, Carl" initials="WC" userId="S::carl.williams@dhhs.nc.gov::f094644e-72be-4ea5-87e1-2fa765affc09" providerId="AD"/>
  <p188:author id="{10C277F2-11E8-F526-220C-036566E4850C}" name="Rhoades, Angela P" initials="RP" userId="S::angela.rhoades@dhhs.nc.gov::9c963d1e-7197-45ac-a185-a5f48043ea46" providerId="AD"/>
  <p188:author id="{6CD70DF5-3640-1DB9-A59E-A971EEAAC572}" name="Hardtman, Lael T" initials="HLT" userId="S::Lael.Hardtman@dhhs.nc.gov::84fa018d-38c9-45b3-88d7-9f6562219e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iel Kuo" initials="AK" lastIdx="2" clrIdx="0">
    <p:extLst>
      <p:ext uri="{19B8F6BF-5375-455C-9EA6-DF929625EA0E}">
        <p15:presenceInfo xmlns:p15="http://schemas.microsoft.com/office/powerpoint/2012/main" userId="S::Ariel.Kuo@ey.com::9b4a7998-d608-4c9c-aa22-848dbaaa3cf0" providerId="AD"/>
      </p:ext>
    </p:extLst>
  </p:cmAuthor>
  <p:cmAuthor id="2" name="Juan Carlos Falquez" initials="JCF" lastIdx="1" clrIdx="1">
    <p:extLst>
      <p:ext uri="{19B8F6BF-5375-455C-9EA6-DF929625EA0E}">
        <p15:presenceInfo xmlns:p15="http://schemas.microsoft.com/office/powerpoint/2012/main" userId="S::juan.carlos.falquez@ey.com::db337ff3-904f-4640-afbf-6ba50b630709" providerId="AD"/>
      </p:ext>
    </p:extLst>
  </p:cmAuthor>
  <p:cmAuthor id="3" name="Salona H Patel" initials="SHP" lastIdx="12" clrIdx="2">
    <p:extLst>
      <p:ext uri="{19B8F6BF-5375-455C-9EA6-DF929625EA0E}">
        <p15:presenceInfo xmlns:p15="http://schemas.microsoft.com/office/powerpoint/2012/main" userId="S::salona.h.patel@ey.com::bfe3c4a6-4f9c-479b-98cd-751659e1d9e1" providerId="AD"/>
      </p:ext>
    </p:extLst>
  </p:cmAuthor>
  <p:cmAuthor id="4" name="Mina G Asghari" initials="MGA" lastIdx="5" clrIdx="3">
    <p:extLst>
      <p:ext uri="{19B8F6BF-5375-455C-9EA6-DF929625EA0E}">
        <p15:presenceInfo xmlns:p15="http://schemas.microsoft.com/office/powerpoint/2012/main" userId="S::Mina.Asghari@ey.com::d7919a8a-8aae-4016-b4f7-7f55f7877e03" providerId="AD"/>
      </p:ext>
    </p:extLst>
  </p:cmAuthor>
  <p:cmAuthor id="5" name="Greene, Vanessa M" initials="GVM" lastIdx="2" clrIdx="4">
    <p:extLst>
      <p:ext uri="{19B8F6BF-5375-455C-9EA6-DF929625EA0E}">
        <p15:presenceInfo xmlns:p15="http://schemas.microsoft.com/office/powerpoint/2012/main" userId="S::vanessa.greene@dhhs.nc.gov::fdccf352-37cd-4d54-87e7-5e712c49a951" providerId="AD"/>
      </p:ext>
    </p:extLst>
  </p:cmAuthor>
  <p:cmAuthor id="6" name="Couderc-ACN, Simon" initials="CS" lastIdx="1" clrIdx="5">
    <p:extLst>
      <p:ext uri="{19B8F6BF-5375-455C-9EA6-DF929625EA0E}">
        <p15:presenceInfo xmlns:p15="http://schemas.microsoft.com/office/powerpoint/2012/main" userId="Couderc-ACN, Simon" providerId="None"/>
      </p:ext>
    </p:extLst>
  </p:cmAuthor>
  <p:cmAuthor id="7" name="Meadows, Beth" initials="MB" lastIdx="25" clrIdx="6">
    <p:extLst>
      <p:ext uri="{19B8F6BF-5375-455C-9EA6-DF929625EA0E}">
        <p15:presenceInfo xmlns:p15="http://schemas.microsoft.com/office/powerpoint/2012/main" userId="S::beth.meadows@dhhs.nc.gov::75b702a9-83e0-4374-8268-e89660dd8b4d" providerId="AD"/>
      </p:ext>
    </p:extLst>
  </p:cmAuthor>
  <p:cmAuthor id="8" name="Maria A Vasquez" initials="MAV" lastIdx="25" clrIdx="7">
    <p:extLst>
      <p:ext uri="{19B8F6BF-5375-455C-9EA6-DF929625EA0E}">
        <p15:presenceInfo xmlns:p15="http://schemas.microsoft.com/office/powerpoint/2012/main" userId="S::Maria.A.Vasquez@ey.com::b8a14a10-a2e2-45c5-9f52-91b910e9b429" providerId="AD"/>
      </p:ext>
    </p:extLst>
  </p:cmAuthor>
  <p:cmAuthor id="9" name="Kadean Dennis" initials="KD" lastIdx="3" clrIdx="8">
    <p:extLst>
      <p:ext uri="{19B8F6BF-5375-455C-9EA6-DF929625EA0E}">
        <p15:presenceInfo xmlns:p15="http://schemas.microsoft.com/office/powerpoint/2012/main" userId="S::kadean.dennis_ey.com#ext#@ncconnect.onmicrosoft.com::8e87ef25-0fa9-4e94-8c6d-af9911c6e663" providerId="AD"/>
      </p:ext>
    </p:extLst>
  </p:cmAuthor>
  <p:cmAuthor id="10" name="Jessica M Abe" initials="JA" lastIdx="4" clrIdx="9">
    <p:extLst>
      <p:ext uri="{19B8F6BF-5375-455C-9EA6-DF929625EA0E}">
        <p15:presenceInfo xmlns:p15="http://schemas.microsoft.com/office/powerpoint/2012/main" userId="S::jessica.abe_ey.com#ext#@ncconnect.onmicrosoft.com::a5f0ac06-2b90-41ac-a80e-7a28328e8063" providerId="AD"/>
      </p:ext>
    </p:extLst>
  </p:cmAuthor>
  <p:cmAuthor id="11" name="Kadean Dennis" initials="KD [2]" lastIdx="1" clrIdx="10">
    <p:extLst>
      <p:ext uri="{19B8F6BF-5375-455C-9EA6-DF929625EA0E}">
        <p15:presenceInfo xmlns:p15="http://schemas.microsoft.com/office/powerpoint/2012/main" userId="S::kadean.dennis@ey.com::f09787fa-9bfa-4612-b18f-9fe3c2938511" providerId="AD"/>
      </p:ext>
    </p:extLst>
  </p:cmAuthor>
  <p:cmAuthor id="12" name="Samoff, Erika" initials="SE" lastIdx="32" clrIdx="11">
    <p:extLst>
      <p:ext uri="{19B8F6BF-5375-455C-9EA6-DF929625EA0E}">
        <p15:presenceInfo xmlns:p15="http://schemas.microsoft.com/office/powerpoint/2012/main" userId="S::erika.samoff@dhhs.nc.gov::20efe615-cae6-453f-8e7d-2322ff6844e5" providerId="AD"/>
      </p:ext>
    </p:extLst>
  </p:cmAuthor>
  <p:cmAuthor id="13" name="Farrell, Laura K" initials="FK" lastIdx="39" clrIdx="12">
    <p:extLst>
      <p:ext uri="{19B8F6BF-5375-455C-9EA6-DF929625EA0E}">
        <p15:presenceInfo xmlns:p15="http://schemas.microsoft.com/office/powerpoint/2012/main" userId="S::laura.farrell@dhhs.nc.gov::d1870816-848e-47b9-b6b0-97fde46cdc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75BDA7"/>
    <a:srgbClr val="1A9AFA"/>
    <a:srgbClr val="5E99DF"/>
    <a:srgbClr val="0070C0"/>
    <a:srgbClr val="01376D"/>
    <a:srgbClr val="203864"/>
    <a:srgbClr val="2082C8"/>
    <a:srgbClr val="1079C4"/>
    <a:srgbClr val="0003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243D0-4C35-47F0-B781-0F9E6B9C5B0F}" v="13" dt="2025-01-15T13:14:59.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59" d="100"/>
          <a:sy n="159" d="100"/>
        </p:scale>
        <p:origin x="228" y="138"/>
      </p:cViewPr>
      <p:guideLst>
        <p:guide orient="horz" pos="4200"/>
        <p:guide pos="3840"/>
      </p:guideLst>
    </p:cSldViewPr>
  </p:slideViewPr>
  <p:notesTextViewPr>
    <p:cViewPr>
      <p:scale>
        <a:sx n="1" d="1"/>
        <a:sy n="1" d="1"/>
      </p:scale>
      <p:origin x="0" y="0"/>
    </p:cViewPr>
  </p:notesTextViewPr>
  <p:sorterViewPr>
    <p:cViewPr>
      <p:scale>
        <a:sx n="100" d="100"/>
        <a:sy n="100" d="100"/>
      </p:scale>
      <p:origin x="0" y="-634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tags" Target="tags/tag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notesMaster" Target="notesMasters/notesMaster1.xml"/><Relationship Id="rId67" Type="http://schemas.microsoft.com/office/2016/11/relationships/changesInfo" Target="changesInfos/changesInfo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sher, Rodger A" userId="f758ab65-19e0-4cdc-947c-700f5bc1a8c1" providerId="ADAL" clId="{B62243D0-4C35-47F0-B781-0F9E6B9C5B0F}"/>
    <pc:docChg chg="undo custSel addSld delSld modSld delMainMaster modSection">
      <pc:chgData name="Fisher, Rodger A" userId="f758ab65-19e0-4cdc-947c-700f5bc1a8c1" providerId="ADAL" clId="{B62243D0-4C35-47F0-B781-0F9E6B9C5B0F}" dt="2025-01-15T00:09:29.591" v="177" actId="2696"/>
      <pc:docMkLst>
        <pc:docMk/>
      </pc:docMkLst>
      <pc:sldChg chg="del">
        <pc:chgData name="Fisher, Rodger A" userId="f758ab65-19e0-4cdc-947c-700f5bc1a8c1" providerId="ADAL" clId="{B62243D0-4C35-47F0-B781-0F9E6B9C5B0F}" dt="2025-01-13T16:45:22.431" v="57" actId="2696"/>
        <pc:sldMkLst>
          <pc:docMk/>
          <pc:sldMk cId="0" sldId="256"/>
        </pc:sldMkLst>
      </pc:sldChg>
      <pc:sldChg chg="del">
        <pc:chgData name="Fisher, Rodger A" userId="f758ab65-19e0-4cdc-947c-700f5bc1a8c1" providerId="ADAL" clId="{B62243D0-4C35-47F0-B781-0F9E6B9C5B0F}" dt="2025-01-14T17:18:05.443" v="166" actId="2696"/>
        <pc:sldMkLst>
          <pc:docMk/>
          <pc:sldMk cId="929467389" sldId="256"/>
        </pc:sldMkLst>
      </pc:sldChg>
      <pc:sldChg chg="del">
        <pc:chgData name="Fisher, Rodger A" userId="f758ab65-19e0-4cdc-947c-700f5bc1a8c1" providerId="ADAL" clId="{B62243D0-4C35-47F0-B781-0F9E6B9C5B0F}" dt="2025-01-14T17:18:05.443" v="166" actId="2696"/>
        <pc:sldMkLst>
          <pc:docMk/>
          <pc:sldMk cId="1895689922" sldId="257"/>
        </pc:sldMkLst>
      </pc:sldChg>
      <pc:sldChg chg="modSp del mod">
        <pc:chgData name="Fisher, Rodger A" userId="f758ab65-19e0-4cdc-947c-700f5bc1a8c1" providerId="ADAL" clId="{B62243D0-4C35-47F0-B781-0F9E6B9C5B0F}" dt="2025-01-14T17:18:05.443" v="166" actId="2696"/>
        <pc:sldMkLst>
          <pc:docMk/>
          <pc:sldMk cId="3432746509" sldId="258"/>
        </pc:sldMkLst>
        <pc:spChg chg="mod">
          <ac:chgData name="Fisher, Rodger A" userId="f758ab65-19e0-4cdc-947c-700f5bc1a8c1" providerId="ADAL" clId="{B62243D0-4C35-47F0-B781-0F9E6B9C5B0F}" dt="2025-01-14T16:59:26.009" v="161" actId="27636"/>
          <ac:spMkLst>
            <pc:docMk/>
            <pc:sldMk cId="3432746509" sldId="258"/>
            <ac:spMk id="3" creationId="{6697BE30-AEC3-ED06-7E04-F1CFAA8DE6DF}"/>
          </ac:spMkLst>
        </pc:spChg>
      </pc:sldChg>
      <pc:sldChg chg="del">
        <pc:chgData name="Fisher, Rodger A" userId="f758ab65-19e0-4cdc-947c-700f5bc1a8c1" providerId="ADAL" clId="{B62243D0-4C35-47F0-B781-0F9E6B9C5B0F}" dt="2025-01-14T17:18:05.443" v="166" actId="2696"/>
        <pc:sldMkLst>
          <pc:docMk/>
          <pc:sldMk cId="3598746754" sldId="259"/>
        </pc:sldMkLst>
      </pc:sldChg>
      <pc:sldChg chg="del">
        <pc:chgData name="Fisher, Rodger A" userId="f758ab65-19e0-4cdc-947c-700f5bc1a8c1" providerId="ADAL" clId="{B62243D0-4C35-47F0-B781-0F9E6B9C5B0F}" dt="2025-01-14T17:18:05.443" v="166" actId="2696"/>
        <pc:sldMkLst>
          <pc:docMk/>
          <pc:sldMk cId="2145980293" sldId="260"/>
        </pc:sldMkLst>
      </pc:sldChg>
      <pc:sldChg chg="modSp del mod">
        <pc:chgData name="Fisher, Rodger A" userId="f758ab65-19e0-4cdc-947c-700f5bc1a8c1" providerId="ADAL" clId="{B62243D0-4C35-47F0-B781-0F9E6B9C5B0F}" dt="2025-01-14T17:18:05.443" v="166" actId="2696"/>
        <pc:sldMkLst>
          <pc:docMk/>
          <pc:sldMk cId="3805497265" sldId="261"/>
        </pc:sldMkLst>
        <pc:spChg chg="mod">
          <ac:chgData name="Fisher, Rodger A" userId="f758ab65-19e0-4cdc-947c-700f5bc1a8c1" providerId="ADAL" clId="{B62243D0-4C35-47F0-B781-0F9E6B9C5B0F}" dt="2025-01-14T16:59:26.033" v="163" actId="27636"/>
          <ac:spMkLst>
            <pc:docMk/>
            <pc:sldMk cId="3805497265" sldId="261"/>
            <ac:spMk id="3" creationId="{6438A5F8-9F94-38D6-09AB-A9E1604DFBE1}"/>
          </ac:spMkLst>
        </pc:spChg>
      </pc:sldChg>
      <pc:sldChg chg="modSp del mod">
        <pc:chgData name="Fisher, Rodger A" userId="f758ab65-19e0-4cdc-947c-700f5bc1a8c1" providerId="ADAL" clId="{B62243D0-4C35-47F0-B781-0F9E6B9C5B0F}" dt="2025-01-14T17:18:05.443" v="166" actId="2696"/>
        <pc:sldMkLst>
          <pc:docMk/>
          <pc:sldMk cId="3337067592" sldId="262"/>
        </pc:sldMkLst>
        <pc:spChg chg="mod">
          <ac:chgData name="Fisher, Rodger A" userId="f758ab65-19e0-4cdc-947c-700f5bc1a8c1" providerId="ADAL" clId="{B62243D0-4C35-47F0-B781-0F9E6B9C5B0F}" dt="2025-01-14T16:59:26.033" v="164" actId="27636"/>
          <ac:spMkLst>
            <pc:docMk/>
            <pc:sldMk cId="3337067592" sldId="262"/>
            <ac:spMk id="3" creationId="{DBE64AF0-9CEC-65EB-A6C7-C32B0FEEA79E}"/>
          </ac:spMkLst>
        </pc:spChg>
      </pc:sldChg>
      <pc:sldChg chg="modSp del mod">
        <pc:chgData name="Fisher, Rodger A" userId="f758ab65-19e0-4cdc-947c-700f5bc1a8c1" providerId="ADAL" clId="{B62243D0-4C35-47F0-B781-0F9E6B9C5B0F}" dt="2025-01-14T17:18:05.443" v="166" actId="2696"/>
        <pc:sldMkLst>
          <pc:docMk/>
          <pc:sldMk cId="129959491" sldId="263"/>
        </pc:sldMkLst>
        <pc:spChg chg="mod">
          <ac:chgData name="Fisher, Rodger A" userId="f758ab65-19e0-4cdc-947c-700f5bc1a8c1" providerId="ADAL" clId="{B62243D0-4C35-47F0-B781-0F9E6B9C5B0F}" dt="2025-01-14T16:59:26.017" v="162" actId="27636"/>
          <ac:spMkLst>
            <pc:docMk/>
            <pc:sldMk cId="129959491" sldId="263"/>
            <ac:spMk id="3" creationId="{2B339F97-AAEB-2C42-7ADF-15522A9B630F}"/>
          </ac:spMkLst>
        </pc:spChg>
      </pc:sldChg>
      <pc:sldChg chg="del">
        <pc:chgData name="Fisher, Rodger A" userId="f758ab65-19e0-4cdc-947c-700f5bc1a8c1" providerId="ADAL" clId="{B62243D0-4C35-47F0-B781-0F9E6B9C5B0F}" dt="2025-01-14T17:18:05.443" v="166" actId="2696"/>
        <pc:sldMkLst>
          <pc:docMk/>
          <pc:sldMk cId="1573973074" sldId="264"/>
        </pc:sldMkLst>
      </pc:sldChg>
      <pc:sldChg chg="del">
        <pc:chgData name="Fisher, Rodger A" userId="f758ab65-19e0-4cdc-947c-700f5bc1a8c1" providerId="ADAL" clId="{B62243D0-4C35-47F0-B781-0F9E6B9C5B0F}" dt="2025-01-14T17:18:05.443" v="166" actId="2696"/>
        <pc:sldMkLst>
          <pc:docMk/>
          <pc:sldMk cId="1104993189" sldId="265"/>
        </pc:sldMkLst>
      </pc:sldChg>
      <pc:sldChg chg="del">
        <pc:chgData name="Fisher, Rodger A" userId="f758ab65-19e0-4cdc-947c-700f5bc1a8c1" providerId="ADAL" clId="{B62243D0-4C35-47F0-B781-0F9E6B9C5B0F}" dt="2025-01-13T16:45:22.431" v="57" actId="2696"/>
        <pc:sldMkLst>
          <pc:docMk/>
          <pc:sldMk cId="0" sldId="266"/>
        </pc:sldMkLst>
      </pc:sldChg>
      <pc:sldChg chg="del">
        <pc:chgData name="Fisher, Rodger A" userId="f758ab65-19e0-4cdc-947c-700f5bc1a8c1" providerId="ADAL" clId="{B62243D0-4C35-47F0-B781-0F9E6B9C5B0F}" dt="2025-01-13T16:45:22.431" v="57" actId="2696"/>
        <pc:sldMkLst>
          <pc:docMk/>
          <pc:sldMk cId="0" sldId="268"/>
        </pc:sldMkLst>
      </pc:sldChg>
      <pc:sldChg chg="del">
        <pc:chgData name="Fisher, Rodger A" userId="f758ab65-19e0-4cdc-947c-700f5bc1a8c1" providerId="ADAL" clId="{B62243D0-4C35-47F0-B781-0F9E6B9C5B0F}" dt="2025-01-13T16:45:22.431" v="57" actId="2696"/>
        <pc:sldMkLst>
          <pc:docMk/>
          <pc:sldMk cId="0" sldId="269"/>
        </pc:sldMkLst>
      </pc:sldChg>
      <pc:sldChg chg="del">
        <pc:chgData name="Fisher, Rodger A" userId="f758ab65-19e0-4cdc-947c-700f5bc1a8c1" providerId="ADAL" clId="{B62243D0-4C35-47F0-B781-0F9E6B9C5B0F}" dt="2025-01-13T16:45:22.431" v="57" actId="2696"/>
        <pc:sldMkLst>
          <pc:docMk/>
          <pc:sldMk cId="2617582770" sldId="453"/>
        </pc:sldMkLst>
      </pc:sldChg>
      <pc:sldChg chg="del">
        <pc:chgData name="Fisher, Rodger A" userId="f758ab65-19e0-4cdc-947c-700f5bc1a8c1" providerId="ADAL" clId="{B62243D0-4C35-47F0-B781-0F9E6B9C5B0F}" dt="2025-01-13T16:45:22.431" v="57" actId="2696"/>
        <pc:sldMkLst>
          <pc:docMk/>
          <pc:sldMk cId="695022584" sldId="458"/>
        </pc:sldMkLst>
      </pc:sldChg>
      <pc:sldChg chg="del">
        <pc:chgData name="Fisher, Rodger A" userId="f758ab65-19e0-4cdc-947c-700f5bc1a8c1" providerId="ADAL" clId="{B62243D0-4C35-47F0-B781-0F9E6B9C5B0F}" dt="2025-01-13T16:45:22.431" v="57" actId="2696"/>
        <pc:sldMkLst>
          <pc:docMk/>
          <pc:sldMk cId="2860315649" sldId="459"/>
        </pc:sldMkLst>
      </pc:sldChg>
      <pc:sldChg chg="del">
        <pc:chgData name="Fisher, Rodger A" userId="f758ab65-19e0-4cdc-947c-700f5bc1a8c1" providerId="ADAL" clId="{B62243D0-4C35-47F0-B781-0F9E6B9C5B0F}" dt="2025-01-13T16:45:22.431" v="57" actId="2696"/>
        <pc:sldMkLst>
          <pc:docMk/>
          <pc:sldMk cId="1891203032" sldId="462"/>
        </pc:sldMkLst>
      </pc:sldChg>
      <pc:sldChg chg="del">
        <pc:chgData name="Fisher, Rodger A" userId="f758ab65-19e0-4cdc-947c-700f5bc1a8c1" providerId="ADAL" clId="{B62243D0-4C35-47F0-B781-0F9E6B9C5B0F}" dt="2025-01-13T16:45:22.431" v="57" actId="2696"/>
        <pc:sldMkLst>
          <pc:docMk/>
          <pc:sldMk cId="321587368" sldId="464"/>
        </pc:sldMkLst>
      </pc:sldChg>
      <pc:sldChg chg="del">
        <pc:chgData name="Fisher, Rodger A" userId="f758ab65-19e0-4cdc-947c-700f5bc1a8c1" providerId="ADAL" clId="{B62243D0-4C35-47F0-B781-0F9E6B9C5B0F}" dt="2025-01-13T16:45:22.431" v="57" actId="2696"/>
        <pc:sldMkLst>
          <pc:docMk/>
          <pc:sldMk cId="1207954414" sldId="473"/>
        </pc:sldMkLst>
      </pc:sldChg>
      <pc:sldChg chg="del">
        <pc:chgData name="Fisher, Rodger A" userId="f758ab65-19e0-4cdc-947c-700f5bc1a8c1" providerId="ADAL" clId="{B62243D0-4C35-47F0-B781-0F9E6B9C5B0F}" dt="2025-01-13T16:45:22.431" v="57" actId="2696"/>
        <pc:sldMkLst>
          <pc:docMk/>
          <pc:sldMk cId="2693429799" sldId="474"/>
        </pc:sldMkLst>
      </pc:sldChg>
      <pc:sldChg chg="del">
        <pc:chgData name="Fisher, Rodger A" userId="f758ab65-19e0-4cdc-947c-700f5bc1a8c1" providerId="ADAL" clId="{B62243D0-4C35-47F0-B781-0F9E6B9C5B0F}" dt="2025-01-13T16:45:22.431" v="57" actId="2696"/>
        <pc:sldMkLst>
          <pc:docMk/>
          <pc:sldMk cId="2211411289" sldId="476"/>
        </pc:sldMkLst>
      </pc:sldChg>
      <pc:sldChg chg="del">
        <pc:chgData name="Fisher, Rodger A" userId="f758ab65-19e0-4cdc-947c-700f5bc1a8c1" providerId="ADAL" clId="{B62243D0-4C35-47F0-B781-0F9E6B9C5B0F}" dt="2025-01-13T16:45:22.431" v="57" actId="2696"/>
        <pc:sldMkLst>
          <pc:docMk/>
          <pc:sldMk cId="318739100" sldId="477"/>
        </pc:sldMkLst>
      </pc:sldChg>
      <pc:sldChg chg="del">
        <pc:chgData name="Fisher, Rodger A" userId="f758ab65-19e0-4cdc-947c-700f5bc1a8c1" providerId="ADAL" clId="{B62243D0-4C35-47F0-B781-0F9E6B9C5B0F}" dt="2025-01-13T16:45:22.431" v="57" actId="2696"/>
        <pc:sldMkLst>
          <pc:docMk/>
          <pc:sldMk cId="1896324331" sldId="479"/>
        </pc:sldMkLst>
      </pc:sldChg>
      <pc:sldChg chg="del">
        <pc:chgData name="Fisher, Rodger A" userId="f758ab65-19e0-4cdc-947c-700f5bc1a8c1" providerId="ADAL" clId="{B62243D0-4C35-47F0-B781-0F9E6B9C5B0F}" dt="2025-01-13T16:45:22.431" v="57" actId="2696"/>
        <pc:sldMkLst>
          <pc:docMk/>
          <pc:sldMk cId="4098926210" sldId="480"/>
        </pc:sldMkLst>
      </pc:sldChg>
      <pc:sldChg chg="del">
        <pc:chgData name="Fisher, Rodger A" userId="f758ab65-19e0-4cdc-947c-700f5bc1a8c1" providerId="ADAL" clId="{B62243D0-4C35-47F0-B781-0F9E6B9C5B0F}" dt="2025-01-13T16:45:22.431" v="57" actId="2696"/>
        <pc:sldMkLst>
          <pc:docMk/>
          <pc:sldMk cId="1488589280" sldId="481"/>
        </pc:sldMkLst>
      </pc:sldChg>
      <pc:sldChg chg="del">
        <pc:chgData name="Fisher, Rodger A" userId="f758ab65-19e0-4cdc-947c-700f5bc1a8c1" providerId="ADAL" clId="{B62243D0-4C35-47F0-B781-0F9E6B9C5B0F}" dt="2025-01-13T16:45:22.431" v="57" actId="2696"/>
        <pc:sldMkLst>
          <pc:docMk/>
          <pc:sldMk cId="286826208" sldId="482"/>
        </pc:sldMkLst>
      </pc:sldChg>
      <pc:sldChg chg="del">
        <pc:chgData name="Fisher, Rodger A" userId="f758ab65-19e0-4cdc-947c-700f5bc1a8c1" providerId="ADAL" clId="{B62243D0-4C35-47F0-B781-0F9E6B9C5B0F}" dt="2025-01-13T16:45:22.431" v="57" actId="2696"/>
        <pc:sldMkLst>
          <pc:docMk/>
          <pc:sldMk cId="1897891632" sldId="483"/>
        </pc:sldMkLst>
      </pc:sldChg>
      <pc:sldChg chg="del">
        <pc:chgData name="Fisher, Rodger A" userId="f758ab65-19e0-4cdc-947c-700f5bc1a8c1" providerId="ADAL" clId="{B62243D0-4C35-47F0-B781-0F9E6B9C5B0F}" dt="2025-01-13T16:45:22.431" v="57" actId="2696"/>
        <pc:sldMkLst>
          <pc:docMk/>
          <pc:sldMk cId="2198444690" sldId="484"/>
        </pc:sldMkLst>
      </pc:sldChg>
      <pc:sldChg chg="del">
        <pc:chgData name="Fisher, Rodger A" userId="f758ab65-19e0-4cdc-947c-700f5bc1a8c1" providerId="ADAL" clId="{B62243D0-4C35-47F0-B781-0F9E6B9C5B0F}" dt="2025-01-13T16:45:22.431" v="57" actId="2696"/>
        <pc:sldMkLst>
          <pc:docMk/>
          <pc:sldMk cId="1483829089" sldId="485"/>
        </pc:sldMkLst>
      </pc:sldChg>
      <pc:sldChg chg="del">
        <pc:chgData name="Fisher, Rodger A" userId="f758ab65-19e0-4cdc-947c-700f5bc1a8c1" providerId="ADAL" clId="{B62243D0-4C35-47F0-B781-0F9E6B9C5B0F}" dt="2025-01-13T16:45:22.431" v="57" actId="2696"/>
        <pc:sldMkLst>
          <pc:docMk/>
          <pc:sldMk cId="3746350922" sldId="486"/>
        </pc:sldMkLst>
      </pc:sldChg>
      <pc:sldChg chg="del">
        <pc:chgData name="Fisher, Rodger A" userId="f758ab65-19e0-4cdc-947c-700f5bc1a8c1" providerId="ADAL" clId="{B62243D0-4C35-47F0-B781-0F9E6B9C5B0F}" dt="2025-01-13T16:45:22.431" v="57" actId="2696"/>
        <pc:sldMkLst>
          <pc:docMk/>
          <pc:sldMk cId="5425529" sldId="488"/>
        </pc:sldMkLst>
      </pc:sldChg>
      <pc:sldChg chg="del">
        <pc:chgData name="Fisher, Rodger A" userId="f758ab65-19e0-4cdc-947c-700f5bc1a8c1" providerId="ADAL" clId="{B62243D0-4C35-47F0-B781-0F9E6B9C5B0F}" dt="2025-01-13T16:45:22.431" v="57" actId="2696"/>
        <pc:sldMkLst>
          <pc:docMk/>
          <pc:sldMk cId="2585759174" sldId="490"/>
        </pc:sldMkLst>
      </pc:sldChg>
      <pc:sldChg chg="del">
        <pc:chgData name="Fisher, Rodger A" userId="f758ab65-19e0-4cdc-947c-700f5bc1a8c1" providerId="ADAL" clId="{B62243D0-4C35-47F0-B781-0F9E6B9C5B0F}" dt="2025-01-13T16:45:22.431" v="57" actId="2696"/>
        <pc:sldMkLst>
          <pc:docMk/>
          <pc:sldMk cId="3948470491" sldId="491"/>
        </pc:sldMkLst>
      </pc:sldChg>
      <pc:sldChg chg="del">
        <pc:chgData name="Fisher, Rodger A" userId="f758ab65-19e0-4cdc-947c-700f5bc1a8c1" providerId="ADAL" clId="{B62243D0-4C35-47F0-B781-0F9E6B9C5B0F}" dt="2025-01-13T16:45:22.431" v="57" actId="2696"/>
        <pc:sldMkLst>
          <pc:docMk/>
          <pc:sldMk cId="409797046" sldId="492"/>
        </pc:sldMkLst>
      </pc:sldChg>
      <pc:sldChg chg="del">
        <pc:chgData name="Fisher, Rodger A" userId="f758ab65-19e0-4cdc-947c-700f5bc1a8c1" providerId="ADAL" clId="{B62243D0-4C35-47F0-B781-0F9E6B9C5B0F}" dt="2025-01-13T16:45:22.431" v="57" actId="2696"/>
        <pc:sldMkLst>
          <pc:docMk/>
          <pc:sldMk cId="814226911" sldId="8353"/>
        </pc:sldMkLst>
      </pc:sldChg>
      <pc:sldChg chg="del">
        <pc:chgData name="Fisher, Rodger A" userId="f758ab65-19e0-4cdc-947c-700f5bc1a8c1" providerId="ADAL" clId="{B62243D0-4C35-47F0-B781-0F9E6B9C5B0F}" dt="2025-01-13T16:45:22.431" v="57" actId="2696"/>
        <pc:sldMkLst>
          <pc:docMk/>
          <pc:sldMk cId="2627191079" sldId="8355"/>
        </pc:sldMkLst>
      </pc:sldChg>
      <pc:sldChg chg="del">
        <pc:chgData name="Fisher, Rodger A" userId="f758ab65-19e0-4cdc-947c-700f5bc1a8c1" providerId="ADAL" clId="{B62243D0-4C35-47F0-B781-0F9E6B9C5B0F}" dt="2025-01-13T16:45:22.431" v="57" actId="2696"/>
        <pc:sldMkLst>
          <pc:docMk/>
          <pc:sldMk cId="1894786016" sldId="8360"/>
        </pc:sldMkLst>
      </pc:sldChg>
      <pc:sldChg chg="del">
        <pc:chgData name="Fisher, Rodger A" userId="f758ab65-19e0-4cdc-947c-700f5bc1a8c1" providerId="ADAL" clId="{B62243D0-4C35-47F0-B781-0F9E6B9C5B0F}" dt="2025-01-13T16:45:22.431" v="57" actId="2696"/>
        <pc:sldMkLst>
          <pc:docMk/>
          <pc:sldMk cId="661581312" sldId="8364"/>
        </pc:sldMkLst>
      </pc:sldChg>
      <pc:sldChg chg="del">
        <pc:chgData name="Fisher, Rodger A" userId="f758ab65-19e0-4cdc-947c-700f5bc1a8c1" providerId="ADAL" clId="{B62243D0-4C35-47F0-B781-0F9E6B9C5B0F}" dt="2025-01-13T16:45:22.431" v="57" actId="2696"/>
        <pc:sldMkLst>
          <pc:docMk/>
          <pc:sldMk cId="3162399558" sldId="8368"/>
        </pc:sldMkLst>
      </pc:sldChg>
      <pc:sldChg chg="del">
        <pc:chgData name="Fisher, Rodger A" userId="f758ab65-19e0-4cdc-947c-700f5bc1a8c1" providerId="ADAL" clId="{B62243D0-4C35-47F0-B781-0F9E6B9C5B0F}" dt="2025-01-13T16:45:22.431" v="57" actId="2696"/>
        <pc:sldMkLst>
          <pc:docMk/>
          <pc:sldMk cId="3085387938" sldId="8369"/>
        </pc:sldMkLst>
      </pc:sldChg>
      <pc:sldChg chg="del">
        <pc:chgData name="Fisher, Rodger A" userId="f758ab65-19e0-4cdc-947c-700f5bc1a8c1" providerId="ADAL" clId="{B62243D0-4C35-47F0-B781-0F9E6B9C5B0F}" dt="2025-01-13T16:45:22.431" v="57" actId="2696"/>
        <pc:sldMkLst>
          <pc:docMk/>
          <pc:sldMk cId="1070661204" sldId="8370"/>
        </pc:sldMkLst>
      </pc:sldChg>
      <pc:sldChg chg="del">
        <pc:chgData name="Fisher, Rodger A" userId="f758ab65-19e0-4cdc-947c-700f5bc1a8c1" providerId="ADAL" clId="{B62243D0-4C35-47F0-B781-0F9E6B9C5B0F}" dt="2025-01-13T16:45:22.431" v="57" actId="2696"/>
        <pc:sldMkLst>
          <pc:docMk/>
          <pc:sldMk cId="234868730" sldId="8371"/>
        </pc:sldMkLst>
      </pc:sldChg>
      <pc:sldChg chg="del">
        <pc:chgData name="Fisher, Rodger A" userId="f758ab65-19e0-4cdc-947c-700f5bc1a8c1" providerId="ADAL" clId="{B62243D0-4C35-47F0-B781-0F9E6B9C5B0F}" dt="2025-01-13T16:45:22.431" v="57" actId="2696"/>
        <pc:sldMkLst>
          <pc:docMk/>
          <pc:sldMk cId="3160586726" sldId="8372"/>
        </pc:sldMkLst>
      </pc:sldChg>
      <pc:sldChg chg="del">
        <pc:chgData name="Fisher, Rodger A" userId="f758ab65-19e0-4cdc-947c-700f5bc1a8c1" providerId="ADAL" clId="{B62243D0-4C35-47F0-B781-0F9E6B9C5B0F}" dt="2025-01-13T16:45:22.431" v="57" actId="2696"/>
        <pc:sldMkLst>
          <pc:docMk/>
          <pc:sldMk cId="3734139014" sldId="8373"/>
        </pc:sldMkLst>
      </pc:sldChg>
      <pc:sldChg chg="del">
        <pc:chgData name="Fisher, Rodger A" userId="f758ab65-19e0-4cdc-947c-700f5bc1a8c1" providerId="ADAL" clId="{B62243D0-4C35-47F0-B781-0F9E6B9C5B0F}" dt="2025-01-13T16:45:22.431" v="57" actId="2696"/>
        <pc:sldMkLst>
          <pc:docMk/>
          <pc:sldMk cId="864744510" sldId="8374"/>
        </pc:sldMkLst>
      </pc:sldChg>
      <pc:sldChg chg="del">
        <pc:chgData name="Fisher, Rodger A" userId="f758ab65-19e0-4cdc-947c-700f5bc1a8c1" providerId="ADAL" clId="{B62243D0-4C35-47F0-B781-0F9E6B9C5B0F}" dt="2025-01-13T16:45:22.431" v="57" actId="2696"/>
        <pc:sldMkLst>
          <pc:docMk/>
          <pc:sldMk cId="75323163" sldId="8375"/>
        </pc:sldMkLst>
      </pc:sldChg>
      <pc:sldChg chg="delDesignElem">
        <pc:chgData name="Fisher, Rodger A" userId="f758ab65-19e0-4cdc-947c-700f5bc1a8c1" providerId="ADAL" clId="{B62243D0-4C35-47F0-B781-0F9E6B9C5B0F}" dt="2025-01-14T15:36:35.939" v="159"/>
        <pc:sldMkLst>
          <pc:docMk/>
          <pc:sldMk cId="1338879692" sldId="2146847138"/>
        </pc:sldMkLst>
      </pc:sldChg>
      <pc:sldChg chg="delDesignElem">
        <pc:chgData name="Fisher, Rodger A" userId="f758ab65-19e0-4cdc-947c-700f5bc1a8c1" providerId="ADAL" clId="{B62243D0-4C35-47F0-B781-0F9E6B9C5B0F}" dt="2025-01-14T15:36:35.971" v="160"/>
        <pc:sldMkLst>
          <pc:docMk/>
          <pc:sldMk cId="3163222490" sldId="2146847161"/>
        </pc:sldMkLst>
      </pc:sldChg>
      <pc:sldChg chg="del">
        <pc:chgData name="Fisher, Rodger A" userId="f758ab65-19e0-4cdc-947c-700f5bc1a8c1" providerId="ADAL" clId="{B62243D0-4C35-47F0-B781-0F9E6B9C5B0F}" dt="2025-01-13T16:45:22.431" v="57" actId="2696"/>
        <pc:sldMkLst>
          <pc:docMk/>
          <pc:sldMk cId="1349466506" sldId="2146847277"/>
        </pc:sldMkLst>
      </pc:sldChg>
      <pc:sldChg chg="modSp mod">
        <pc:chgData name="Fisher, Rodger A" userId="f758ab65-19e0-4cdc-947c-700f5bc1a8c1" providerId="ADAL" clId="{B62243D0-4C35-47F0-B781-0F9E6B9C5B0F}" dt="2025-01-13T13:42:44.014" v="20" actId="20577"/>
        <pc:sldMkLst>
          <pc:docMk/>
          <pc:sldMk cId="2388728794" sldId="2146849061"/>
        </pc:sldMkLst>
        <pc:spChg chg="mod">
          <ac:chgData name="Fisher, Rodger A" userId="f758ab65-19e0-4cdc-947c-700f5bc1a8c1" providerId="ADAL" clId="{B62243D0-4C35-47F0-B781-0F9E6B9C5B0F}" dt="2025-01-13T13:42:44.014" v="20" actId="20577"/>
          <ac:spMkLst>
            <pc:docMk/>
            <pc:sldMk cId="2388728794" sldId="2146849061"/>
            <ac:spMk id="10" creationId="{B853B194-909E-76B7-DD4C-1755817A12AE}"/>
          </ac:spMkLst>
        </pc:spChg>
      </pc:sldChg>
      <pc:sldChg chg="del">
        <pc:chgData name="Fisher, Rodger A" userId="f758ab65-19e0-4cdc-947c-700f5bc1a8c1" providerId="ADAL" clId="{B62243D0-4C35-47F0-B781-0F9E6B9C5B0F}" dt="2025-01-13T16:45:22.431" v="57" actId="2696"/>
        <pc:sldMkLst>
          <pc:docMk/>
          <pc:sldMk cId="2883368376" sldId="2147469492"/>
        </pc:sldMkLst>
      </pc:sldChg>
      <pc:sldChg chg="del">
        <pc:chgData name="Fisher, Rodger A" userId="f758ab65-19e0-4cdc-947c-700f5bc1a8c1" providerId="ADAL" clId="{B62243D0-4C35-47F0-B781-0F9E6B9C5B0F}" dt="2025-01-13T16:45:22.431" v="57" actId="2696"/>
        <pc:sldMkLst>
          <pc:docMk/>
          <pc:sldMk cId="3992141531" sldId="2147469712"/>
        </pc:sldMkLst>
      </pc:sldChg>
      <pc:sldChg chg="del">
        <pc:chgData name="Fisher, Rodger A" userId="f758ab65-19e0-4cdc-947c-700f5bc1a8c1" providerId="ADAL" clId="{B62243D0-4C35-47F0-B781-0F9E6B9C5B0F}" dt="2025-01-13T16:45:22.431" v="57" actId="2696"/>
        <pc:sldMkLst>
          <pc:docMk/>
          <pc:sldMk cId="1288763717" sldId="2147469732"/>
        </pc:sldMkLst>
      </pc:sldChg>
      <pc:sldChg chg="del">
        <pc:chgData name="Fisher, Rodger A" userId="f758ab65-19e0-4cdc-947c-700f5bc1a8c1" providerId="ADAL" clId="{B62243D0-4C35-47F0-B781-0F9E6B9C5B0F}" dt="2025-01-13T16:45:22.431" v="57" actId="2696"/>
        <pc:sldMkLst>
          <pc:docMk/>
          <pc:sldMk cId="769350127" sldId="2147469733"/>
        </pc:sldMkLst>
      </pc:sldChg>
      <pc:sldChg chg="del">
        <pc:chgData name="Fisher, Rodger A" userId="f758ab65-19e0-4cdc-947c-700f5bc1a8c1" providerId="ADAL" clId="{B62243D0-4C35-47F0-B781-0F9E6B9C5B0F}" dt="2025-01-13T16:45:22.431" v="57" actId="2696"/>
        <pc:sldMkLst>
          <pc:docMk/>
          <pc:sldMk cId="1572788048" sldId="2147469735"/>
        </pc:sldMkLst>
      </pc:sldChg>
      <pc:sldChg chg="del">
        <pc:chgData name="Fisher, Rodger A" userId="f758ab65-19e0-4cdc-947c-700f5bc1a8c1" providerId="ADAL" clId="{B62243D0-4C35-47F0-B781-0F9E6B9C5B0F}" dt="2025-01-13T16:45:22.431" v="57" actId="2696"/>
        <pc:sldMkLst>
          <pc:docMk/>
          <pc:sldMk cId="3243301192" sldId="2147469736"/>
        </pc:sldMkLst>
      </pc:sldChg>
      <pc:sldChg chg="del">
        <pc:chgData name="Fisher, Rodger A" userId="f758ab65-19e0-4cdc-947c-700f5bc1a8c1" providerId="ADAL" clId="{B62243D0-4C35-47F0-B781-0F9E6B9C5B0F}" dt="2025-01-13T16:45:22.431" v="57" actId="2696"/>
        <pc:sldMkLst>
          <pc:docMk/>
          <pc:sldMk cId="897810528" sldId="2147469737"/>
        </pc:sldMkLst>
      </pc:sldChg>
      <pc:sldChg chg="del">
        <pc:chgData name="Fisher, Rodger A" userId="f758ab65-19e0-4cdc-947c-700f5bc1a8c1" providerId="ADAL" clId="{B62243D0-4C35-47F0-B781-0F9E6B9C5B0F}" dt="2025-01-13T16:45:22.431" v="57" actId="2696"/>
        <pc:sldMkLst>
          <pc:docMk/>
          <pc:sldMk cId="2952182095" sldId="2147469738"/>
        </pc:sldMkLst>
      </pc:sldChg>
      <pc:sldChg chg="del">
        <pc:chgData name="Fisher, Rodger A" userId="f758ab65-19e0-4cdc-947c-700f5bc1a8c1" providerId="ADAL" clId="{B62243D0-4C35-47F0-B781-0F9E6B9C5B0F}" dt="2025-01-13T16:45:22.431" v="57" actId="2696"/>
        <pc:sldMkLst>
          <pc:docMk/>
          <pc:sldMk cId="3365208429" sldId="2147469739"/>
        </pc:sldMkLst>
      </pc:sldChg>
      <pc:sldChg chg="del">
        <pc:chgData name="Fisher, Rodger A" userId="f758ab65-19e0-4cdc-947c-700f5bc1a8c1" providerId="ADAL" clId="{B62243D0-4C35-47F0-B781-0F9E6B9C5B0F}" dt="2025-01-13T16:45:22.431" v="57" actId="2696"/>
        <pc:sldMkLst>
          <pc:docMk/>
          <pc:sldMk cId="2821341145" sldId="2147469740"/>
        </pc:sldMkLst>
      </pc:sldChg>
      <pc:sldChg chg="del">
        <pc:chgData name="Fisher, Rodger A" userId="f758ab65-19e0-4cdc-947c-700f5bc1a8c1" providerId="ADAL" clId="{B62243D0-4C35-47F0-B781-0F9E6B9C5B0F}" dt="2025-01-13T16:45:22.431" v="57" actId="2696"/>
        <pc:sldMkLst>
          <pc:docMk/>
          <pc:sldMk cId="3363747886" sldId="2147469742"/>
        </pc:sldMkLst>
      </pc:sldChg>
      <pc:sldChg chg="del">
        <pc:chgData name="Fisher, Rodger A" userId="f758ab65-19e0-4cdc-947c-700f5bc1a8c1" providerId="ADAL" clId="{B62243D0-4C35-47F0-B781-0F9E6B9C5B0F}" dt="2025-01-13T16:45:22.431" v="57" actId="2696"/>
        <pc:sldMkLst>
          <pc:docMk/>
          <pc:sldMk cId="554390267" sldId="2147469743"/>
        </pc:sldMkLst>
      </pc:sldChg>
      <pc:sldChg chg="del">
        <pc:chgData name="Fisher, Rodger A" userId="f758ab65-19e0-4cdc-947c-700f5bc1a8c1" providerId="ADAL" clId="{B62243D0-4C35-47F0-B781-0F9E6B9C5B0F}" dt="2025-01-13T16:45:22.431" v="57" actId="2696"/>
        <pc:sldMkLst>
          <pc:docMk/>
          <pc:sldMk cId="682169831" sldId="2147469744"/>
        </pc:sldMkLst>
      </pc:sldChg>
      <pc:sldChg chg="del">
        <pc:chgData name="Fisher, Rodger A" userId="f758ab65-19e0-4cdc-947c-700f5bc1a8c1" providerId="ADAL" clId="{B62243D0-4C35-47F0-B781-0F9E6B9C5B0F}" dt="2025-01-13T16:45:22.431" v="57" actId="2696"/>
        <pc:sldMkLst>
          <pc:docMk/>
          <pc:sldMk cId="3197349605" sldId="2147469786"/>
        </pc:sldMkLst>
      </pc:sldChg>
      <pc:sldChg chg="del">
        <pc:chgData name="Fisher, Rodger A" userId="f758ab65-19e0-4cdc-947c-700f5bc1a8c1" providerId="ADAL" clId="{B62243D0-4C35-47F0-B781-0F9E6B9C5B0F}" dt="2025-01-13T16:45:22.431" v="57" actId="2696"/>
        <pc:sldMkLst>
          <pc:docMk/>
          <pc:sldMk cId="165462982" sldId="2147469787"/>
        </pc:sldMkLst>
      </pc:sldChg>
      <pc:sldChg chg="del">
        <pc:chgData name="Fisher, Rodger A" userId="f758ab65-19e0-4cdc-947c-700f5bc1a8c1" providerId="ADAL" clId="{B62243D0-4C35-47F0-B781-0F9E6B9C5B0F}" dt="2025-01-13T16:45:22.431" v="57" actId="2696"/>
        <pc:sldMkLst>
          <pc:docMk/>
          <pc:sldMk cId="3802692422" sldId="2147469788"/>
        </pc:sldMkLst>
      </pc:sldChg>
      <pc:sldChg chg="del">
        <pc:chgData name="Fisher, Rodger A" userId="f758ab65-19e0-4cdc-947c-700f5bc1a8c1" providerId="ADAL" clId="{B62243D0-4C35-47F0-B781-0F9E6B9C5B0F}" dt="2025-01-13T16:45:22.431" v="57" actId="2696"/>
        <pc:sldMkLst>
          <pc:docMk/>
          <pc:sldMk cId="1263345632" sldId="2147469800"/>
        </pc:sldMkLst>
      </pc:sldChg>
      <pc:sldChg chg="del">
        <pc:chgData name="Fisher, Rodger A" userId="f758ab65-19e0-4cdc-947c-700f5bc1a8c1" providerId="ADAL" clId="{B62243D0-4C35-47F0-B781-0F9E6B9C5B0F}" dt="2025-01-13T16:45:22.431" v="57" actId="2696"/>
        <pc:sldMkLst>
          <pc:docMk/>
          <pc:sldMk cId="3366184208" sldId="2147469801"/>
        </pc:sldMkLst>
      </pc:sldChg>
      <pc:sldChg chg="del">
        <pc:chgData name="Fisher, Rodger A" userId="f758ab65-19e0-4cdc-947c-700f5bc1a8c1" providerId="ADAL" clId="{B62243D0-4C35-47F0-B781-0F9E6B9C5B0F}" dt="2025-01-13T16:45:22.431" v="57" actId="2696"/>
        <pc:sldMkLst>
          <pc:docMk/>
          <pc:sldMk cId="3270641152" sldId="2147469805"/>
        </pc:sldMkLst>
      </pc:sldChg>
      <pc:sldChg chg="del">
        <pc:chgData name="Fisher, Rodger A" userId="f758ab65-19e0-4cdc-947c-700f5bc1a8c1" providerId="ADAL" clId="{B62243D0-4C35-47F0-B781-0F9E6B9C5B0F}" dt="2025-01-13T16:45:22.431" v="57" actId="2696"/>
        <pc:sldMkLst>
          <pc:docMk/>
          <pc:sldMk cId="1614967635" sldId="2147469808"/>
        </pc:sldMkLst>
      </pc:sldChg>
      <pc:sldChg chg="del delDesignElem">
        <pc:chgData name="Fisher, Rodger A" userId="f758ab65-19e0-4cdc-947c-700f5bc1a8c1" providerId="ADAL" clId="{B62243D0-4C35-47F0-B781-0F9E6B9C5B0F}" dt="2025-01-14T15:35:08.463" v="158"/>
        <pc:sldMkLst>
          <pc:docMk/>
          <pc:sldMk cId="4205874236" sldId="2147469810"/>
        </pc:sldMkLst>
      </pc:sldChg>
      <pc:sldChg chg="del">
        <pc:chgData name="Fisher, Rodger A" userId="f758ab65-19e0-4cdc-947c-700f5bc1a8c1" providerId="ADAL" clId="{B62243D0-4C35-47F0-B781-0F9E6B9C5B0F}" dt="2025-01-13T16:45:22.431" v="57" actId="2696"/>
        <pc:sldMkLst>
          <pc:docMk/>
          <pc:sldMk cId="1329264465" sldId="2147469811"/>
        </pc:sldMkLst>
      </pc:sldChg>
      <pc:sldChg chg="del">
        <pc:chgData name="Fisher, Rodger A" userId="f758ab65-19e0-4cdc-947c-700f5bc1a8c1" providerId="ADAL" clId="{B62243D0-4C35-47F0-B781-0F9E6B9C5B0F}" dt="2025-01-13T16:45:22.431" v="57" actId="2696"/>
        <pc:sldMkLst>
          <pc:docMk/>
          <pc:sldMk cId="2481993357" sldId="2147469812"/>
        </pc:sldMkLst>
      </pc:sldChg>
      <pc:sldChg chg="del">
        <pc:chgData name="Fisher, Rodger A" userId="f758ab65-19e0-4cdc-947c-700f5bc1a8c1" providerId="ADAL" clId="{B62243D0-4C35-47F0-B781-0F9E6B9C5B0F}" dt="2025-01-13T16:45:22.431" v="57" actId="2696"/>
        <pc:sldMkLst>
          <pc:docMk/>
          <pc:sldMk cId="1431511511" sldId="2147469813"/>
        </pc:sldMkLst>
      </pc:sldChg>
      <pc:sldChg chg="del">
        <pc:chgData name="Fisher, Rodger A" userId="f758ab65-19e0-4cdc-947c-700f5bc1a8c1" providerId="ADAL" clId="{B62243D0-4C35-47F0-B781-0F9E6B9C5B0F}" dt="2025-01-13T16:45:22.431" v="57" actId="2696"/>
        <pc:sldMkLst>
          <pc:docMk/>
          <pc:sldMk cId="1151423626" sldId="2147469815"/>
        </pc:sldMkLst>
      </pc:sldChg>
      <pc:sldChg chg="del">
        <pc:chgData name="Fisher, Rodger A" userId="f758ab65-19e0-4cdc-947c-700f5bc1a8c1" providerId="ADAL" clId="{B62243D0-4C35-47F0-B781-0F9E6B9C5B0F}" dt="2025-01-13T16:45:22.431" v="57" actId="2696"/>
        <pc:sldMkLst>
          <pc:docMk/>
          <pc:sldMk cId="601805462" sldId="2147469816"/>
        </pc:sldMkLst>
      </pc:sldChg>
      <pc:sldChg chg="del">
        <pc:chgData name="Fisher, Rodger A" userId="f758ab65-19e0-4cdc-947c-700f5bc1a8c1" providerId="ADAL" clId="{B62243D0-4C35-47F0-B781-0F9E6B9C5B0F}" dt="2025-01-13T16:45:22.431" v="57" actId="2696"/>
        <pc:sldMkLst>
          <pc:docMk/>
          <pc:sldMk cId="3343064712" sldId="2147469817"/>
        </pc:sldMkLst>
      </pc:sldChg>
      <pc:sldChg chg="del">
        <pc:chgData name="Fisher, Rodger A" userId="f758ab65-19e0-4cdc-947c-700f5bc1a8c1" providerId="ADAL" clId="{B62243D0-4C35-47F0-B781-0F9E6B9C5B0F}" dt="2025-01-13T16:45:22.431" v="57" actId="2696"/>
        <pc:sldMkLst>
          <pc:docMk/>
          <pc:sldMk cId="595630069" sldId="2147469818"/>
        </pc:sldMkLst>
      </pc:sldChg>
      <pc:sldChg chg="del">
        <pc:chgData name="Fisher, Rodger A" userId="f758ab65-19e0-4cdc-947c-700f5bc1a8c1" providerId="ADAL" clId="{B62243D0-4C35-47F0-B781-0F9E6B9C5B0F}" dt="2025-01-13T16:45:22.431" v="57" actId="2696"/>
        <pc:sldMkLst>
          <pc:docMk/>
          <pc:sldMk cId="2207209099" sldId="2147469820"/>
        </pc:sldMkLst>
      </pc:sldChg>
      <pc:sldChg chg="del">
        <pc:chgData name="Fisher, Rodger A" userId="f758ab65-19e0-4cdc-947c-700f5bc1a8c1" providerId="ADAL" clId="{B62243D0-4C35-47F0-B781-0F9E6B9C5B0F}" dt="2025-01-13T16:45:22.431" v="57" actId="2696"/>
        <pc:sldMkLst>
          <pc:docMk/>
          <pc:sldMk cId="1436999119" sldId="2147469821"/>
        </pc:sldMkLst>
      </pc:sldChg>
      <pc:sldChg chg="del">
        <pc:chgData name="Fisher, Rodger A" userId="f758ab65-19e0-4cdc-947c-700f5bc1a8c1" providerId="ADAL" clId="{B62243D0-4C35-47F0-B781-0F9E6B9C5B0F}" dt="2025-01-13T16:45:22.431" v="57" actId="2696"/>
        <pc:sldMkLst>
          <pc:docMk/>
          <pc:sldMk cId="898708863" sldId="2147469822"/>
        </pc:sldMkLst>
      </pc:sldChg>
      <pc:sldChg chg="del">
        <pc:chgData name="Fisher, Rodger A" userId="f758ab65-19e0-4cdc-947c-700f5bc1a8c1" providerId="ADAL" clId="{B62243D0-4C35-47F0-B781-0F9E6B9C5B0F}" dt="2025-01-13T16:45:22.431" v="57" actId="2696"/>
        <pc:sldMkLst>
          <pc:docMk/>
          <pc:sldMk cId="1222229157" sldId="2147469823"/>
        </pc:sldMkLst>
      </pc:sldChg>
      <pc:sldChg chg="del">
        <pc:chgData name="Fisher, Rodger A" userId="f758ab65-19e0-4cdc-947c-700f5bc1a8c1" providerId="ADAL" clId="{B62243D0-4C35-47F0-B781-0F9E6B9C5B0F}" dt="2025-01-13T16:45:22.431" v="57" actId="2696"/>
        <pc:sldMkLst>
          <pc:docMk/>
          <pc:sldMk cId="2231614907" sldId="2147469824"/>
        </pc:sldMkLst>
      </pc:sldChg>
      <pc:sldChg chg="del">
        <pc:chgData name="Fisher, Rodger A" userId="f758ab65-19e0-4cdc-947c-700f5bc1a8c1" providerId="ADAL" clId="{B62243D0-4C35-47F0-B781-0F9E6B9C5B0F}" dt="2025-01-13T16:45:22.431" v="57" actId="2696"/>
        <pc:sldMkLst>
          <pc:docMk/>
          <pc:sldMk cId="375277171" sldId="2147469826"/>
        </pc:sldMkLst>
      </pc:sldChg>
      <pc:sldChg chg="del">
        <pc:chgData name="Fisher, Rodger A" userId="f758ab65-19e0-4cdc-947c-700f5bc1a8c1" providerId="ADAL" clId="{B62243D0-4C35-47F0-B781-0F9E6B9C5B0F}" dt="2025-01-13T16:45:22.431" v="57" actId="2696"/>
        <pc:sldMkLst>
          <pc:docMk/>
          <pc:sldMk cId="3457525404" sldId="2147469828"/>
        </pc:sldMkLst>
      </pc:sldChg>
      <pc:sldChg chg="del">
        <pc:chgData name="Fisher, Rodger A" userId="f758ab65-19e0-4cdc-947c-700f5bc1a8c1" providerId="ADAL" clId="{B62243D0-4C35-47F0-B781-0F9E6B9C5B0F}" dt="2025-01-13T16:45:22.431" v="57" actId="2696"/>
        <pc:sldMkLst>
          <pc:docMk/>
          <pc:sldMk cId="835124800" sldId="2147469829"/>
        </pc:sldMkLst>
      </pc:sldChg>
      <pc:sldChg chg="del">
        <pc:chgData name="Fisher, Rodger A" userId="f758ab65-19e0-4cdc-947c-700f5bc1a8c1" providerId="ADAL" clId="{B62243D0-4C35-47F0-B781-0F9E6B9C5B0F}" dt="2025-01-13T16:45:22.431" v="57" actId="2696"/>
        <pc:sldMkLst>
          <pc:docMk/>
          <pc:sldMk cId="2653465412" sldId="2147469830"/>
        </pc:sldMkLst>
      </pc:sldChg>
      <pc:sldChg chg="modSp mod">
        <pc:chgData name="Fisher, Rodger A" userId="f758ab65-19e0-4cdc-947c-700f5bc1a8c1" providerId="ADAL" clId="{B62243D0-4C35-47F0-B781-0F9E6B9C5B0F}" dt="2025-01-14T17:19:02.688" v="170" actId="2165"/>
        <pc:sldMkLst>
          <pc:docMk/>
          <pc:sldMk cId="583764875" sldId="2147478844"/>
        </pc:sldMkLst>
        <pc:graphicFrameChg chg="mod modGraphic">
          <ac:chgData name="Fisher, Rodger A" userId="f758ab65-19e0-4cdc-947c-700f5bc1a8c1" providerId="ADAL" clId="{B62243D0-4C35-47F0-B781-0F9E6B9C5B0F}" dt="2025-01-14T17:19:02.688" v="170" actId="2165"/>
          <ac:graphicFrameMkLst>
            <pc:docMk/>
            <pc:sldMk cId="583764875" sldId="2147478844"/>
            <ac:graphicFrameMk id="3" creationId="{3FB06B9A-3611-1A46-7596-3BBD08A6CFB8}"/>
          </ac:graphicFrameMkLst>
        </pc:graphicFrameChg>
      </pc:sldChg>
      <pc:sldChg chg="modSp add mod">
        <pc:chgData name="Fisher, Rodger A" userId="f758ab65-19e0-4cdc-947c-700f5bc1a8c1" providerId="ADAL" clId="{B62243D0-4C35-47F0-B781-0F9E6B9C5B0F}" dt="2025-01-14T17:18:48.626" v="169" actId="2165"/>
        <pc:sldMkLst>
          <pc:docMk/>
          <pc:sldMk cId="3096778704" sldId="2147478845"/>
        </pc:sldMkLst>
        <pc:graphicFrameChg chg="modGraphic">
          <ac:chgData name="Fisher, Rodger A" userId="f758ab65-19e0-4cdc-947c-700f5bc1a8c1" providerId="ADAL" clId="{B62243D0-4C35-47F0-B781-0F9E6B9C5B0F}" dt="2025-01-14T17:18:48.626" v="169" actId="2165"/>
          <ac:graphicFrameMkLst>
            <pc:docMk/>
            <pc:sldMk cId="3096778704" sldId="2147478845"/>
            <ac:graphicFrameMk id="3" creationId="{012E54DF-D2C8-FDE0-ABDD-9828439FF8FB}"/>
          </ac:graphicFrameMkLst>
        </pc:graphicFrameChg>
      </pc:sldChg>
      <pc:sldChg chg="del">
        <pc:chgData name="Fisher, Rodger A" userId="f758ab65-19e0-4cdc-947c-700f5bc1a8c1" providerId="ADAL" clId="{B62243D0-4C35-47F0-B781-0F9E6B9C5B0F}" dt="2025-01-13T16:45:22.431" v="57" actId="2696"/>
        <pc:sldMkLst>
          <pc:docMk/>
          <pc:sldMk cId="3598123391" sldId="2147478845"/>
        </pc:sldMkLst>
      </pc:sldChg>
      <pc:sldChg chg="del">
        <pc:chgData name="Fisher, Rodger A" userId="f758ab65-19e0-4cdc-947c-700f5bc1a8c1" providerId="ADAL" clId="{B62243D0-4C35-47F0-B781-0F9E6B9C5B0F}" dt="2025-01-13T16:45:22.431" v="57" actId="2696"/>
        <pc:sldMkLst>
          <pc:docMk/>
          <pc:sldMk cId="3122855606" sldId="2147478846"/>
        </pc:sldMkLst>
      </pc:sldChg>
      <pc:sldChg chg="modSp add mod">
        <pc:chgData name="Fisher, Rodger A" userId="f758ab65-19e0-4cdc-947c-700f5bc1a8c1" providerId="ADAL" clId="{B62243D0-4C35-47F0-B781-0F9E6B9C5B0F}" dt="2025-01-14T17:18:29.600" v="168" actId="2165"/>
        <pc:sldMkLst>
          <pc:docMk/>
          <pc:sldMk cId="4006277030" sldId="2147478846"/>
        </pc:sldMkLst>
        <pc:graphicFrameChg chg="modGraphic">
          <ac:chgData name="Fisher, Rodger A" userId="f758ab65-19e0-4cdc-947c-700f5bc1a8c1" providerId="ADAL" clId="{B62243D0-4C35-47F0-B781-0F9E6B9C5B0F}" dt="2025-01-14T17:18:29.600" v="168" actId="2165"/>
          <ac:graphicFrameMkLst>
            <pc:docMk/>
            <pc:sldMk cId="4006277030" sldId="2147478846"/>
            <ac:graphicFrameMk id="3" creationId="{20B814D5-6B53-E14C-50C8-B45FCA09B8A2}"/>
          </ac:graphicFrameMkLst>
        </pc:graphicFrameChg>
      </pc:sldChg>
      <pc:sldChg chg="del">
        <pc:chgData name="Fisher, Rodger A" userId="f758ab65-19e0-4cdc-947c-700f5bc1a8c1" providerId="ADAL" clId="{B62243D0-4C35-47F0-B781-0F9E6B9C5B0F}" dt="2025-01-13T16:45:22.431" v="57" actId="2696"/>
        <pc:sldMkLst>
          <pc:docMk/>
          <pc:sldMk cId="1325605340" sldId="2147478847"/>
        </pc:sldMkLst>
      </pc:sldChg>
      <pc:sldChg chg="modSp add del mod">
        <pc:chgData name="Fisher, Rodger A" userId="f758ab65-19e0-4cdc-947c-700f5bc1a8c1" providerId="ADAL" clId="{B62243D0-4C35-47F0-B781-0F9E6B9C5B0F}" dt="2025-01-14T17:19:33.212" v="172" actId="2696"/>
        <pc:sldMkLst>
          <pc:docMk/>
          <pc:sldMk cId="1384929273" sldId="2147478847"/>
        </pc:sldMkLst>
        <pc:graphicFrameChg chg="modGraphic">
          <ac:chgData name="Fisher, Rodger A" userId="f758ab65-19e0-4cdc-947c-700f5bc1a8c1" providerId="ADAL" clId="{B62243D0-4C35-47F0-B781-0F9E6B9C5B0F}" dt="2025-01-14T17:19:18.129" v="171" actId="2165"/>
          <ac:graphicFrameMkLst>
            <pc:docMk/>
            <pc:sldMk cId="1384929273" sldId="2147478847"/>
            <ac:graphicFrameMk id="3" creationId="{CE4AE205-CE1C-9C4B-D359-562A60D82EC2}"/>
          </ac:graphicFrameMkLst>
        </pc:graphicFrameChg>
      </pc:sldChg>
      <pc:sldChg chg="modSp add mod">
        <pc:chgData name="Fisher, Rodger A" userId="f758ab65-19e0-4cdc-947c-700f5bc1a8c1" providerId="ADAL" clId="{B62243D0-4C35-47F0-B781-0F9E6B9C5B0F}" dt="2025-01-14T17:18:19.927" v="167" actId="2165"/>
        <pc:sldMkLst>
          <pc:docMk/>
          <pc:sldMk cId="165129851" sldId="2147478848"/>
        </pc:sldMkLst>
        <pc:graphicFrameChg chg="modGraphic">
          <ac:chgData name="Fisher, Rodger A" userId="f758ab65-19e0-4cdc-947c-700f5bc1a8c1" providerId="ADAL" clId="{B62243D0-4C35-47F0-B781-0F9E6B9C5B0F}" dt="2025-01-14T17:18:19.927" v="167" actId="2165"/>
          <ac:graphicFrameMkLst>
            <pc:docMk/>
            <pc:sldMk cId="165129851" sldId="2147478848"/>
            <ac:graphicFrameMk id="3" creationId="{1E4E0432-E61A-451C-617E-8FAAC2E1CDCD}"/>
          </ac:graphicFrameMkLst>
        </pc:graphicFrameChg>
      </pc:sldChg>
      <pc:sldChg chg="del">
        <pc:chgData name="Fisher, Rodger A" userId="f758ab65-19e0-4cdc-947c-700f5bc1a8c1" providerId="ADAL" clId="{B62243D0-4C35-47F0-B781-0F9E6B9C5B0F}" dt="2025-01-13T16:45:22.431" v="57" actId="2696"/>
        <pc:sldMkLst>
          <pc:docMk/>
          <pc:sldMk cId="1354250428" sldId="2147478848"/>
        </pc:sldMkLst>
      </pc:sldChg>
      <pc:sldChg chg="del">
        <pc:chgData name="Fisher, Rodger A" userId="f758ab65-19e0-4cdc-947c-700f5bc1a8c1" providerId="ADAL" clId="{B62243D0-4C35-47F0-B781-0F9E6B9C5B0F}" dt="2025-01-13T16:45:22.431" v="57" actId="2696"/>
        <pc:sldMkLst>
          <pc:docMk/>
          <pc:sldMk cId="3260194859" sldId="2147478849"/>
        </pc:sldMkLst>
      </pc:sldChg>
      <pc:sldChg chg="modSp add mod">
        <pc:chgData name="Fisher, Rodger A" userId="f758ab65-19e0-4cdc-947c-700f5bc1a8c1" providerId="ADAL" clId="{B62243D0-4C35-47F0-B781-0F9E6B9C5B0F}" dt="2025-01-14T17:21:18.955" v="174" actId="2165"/>
        <pc:sldMkLst>
          <pc:docMk/>
          <pc:sldMk cId="3625675625" sldId="2147478849"/>
        </pc:sldMkLst>
        <pc:graphicFrameChg chg="modGraphic">
          <ac:chgData name="Fisher, Rodger A" userId="f758ab65-19e0-4cdc-947c-700f5bc1a8c1" providerId="ADAL" clId="{B62243D0-4C35-47F0-B781-0F9E6B9C5B0F}" dt="2025-01-14T17:21:18.955" v="174" actId="2165"/>
          <ac:graphicFrameMkLst>
            <pc:docMk/>
            <pc:sldMk cId="3625675625" sldId="2147478849"/>
            <ac:graphicFrameMk id="3" creationId="{2718B48E-E461-8701-1575-1D7FD0872D5B}"/>
          </ac:graphicFrameMkLst>
        </pc:graphicFrameChg>
      </pc:sldChg>
      <pc:sldChg chg="modSp add mod">
        <pc:chgData name="Fisher, Rodger A" userId="f758ab65-19e0-4cdc-947c-700f5bc1a8c1" providerId="ADAL" clId="{B62243D0-4C35-47F0-B781-0F9E6B9C5B0F}" dt="2025-01-14T17:21:31.760" v="175" actId="2165"/>
        <pc:sldMkLst>
          <pc:docMk/>
          <pc:sldMk cId="870603230" sldId="2147478850"/>
        </pc:sldMkLst>
        <pc:graphicFrameChg chg="modGraphic">
          <ac:chgData name="Fisher, Rodger A" userId="f758ab65-19e0-4cdc-947c-700f5bc1a8c1" providerId="ADAL" clId="{B62243D0-4C35-47F0-B781-0F9E6B9C5B0F}" dt="2025-01-14T17:21:31.760" v="175" actId="2165"/>
          <ac:graphicFrameMkLst>
            <pc:docMk/>
            <pc:sldMk cId="870603230" sldId="2147478850"/>
            <ac:graphicFrameMk id="3" creationId="{86A4C3B5-6051-F7FD-DBB7-82A58376EE26}"/>
          </ac:graphicFrameMkLst>
        </pc:graphicFrameChg>
      </pc:sldChg>
      <pc:sldChg chg="del">
        <pc:chgData name="Fisher, Rodger A" userId="f758ab65-19e0-4cdc-947c-700f5bc1a8c1" providerId="ADAL" clId="{B62243D0-4C35-47F0-B781-0F9E6B9C5B0F}" dt="2025-01-13T16:45:22.431" v="57" actId="2696"/>
        <pc:sldMkLst>
          <pc:docMk/>
          <pc:sldMk cId="4006160365" sldId="2147478850"/>
        </pc:sldMkLst>
      </pc:sldChg>
      <pc:sldChg chg="modSp add mod">
        <pc:chgData name="Fisher, Rodger A" userId="f758ab65-19e0-4cdc-947c-700f5bc1a8c1" providerId="ADAL" clId="{B62243D0-4C35-47F0-B781-0F9E6B9C5B0F}" dt="2025-01-14T17:21:43.749" v="176" actId="2165"/>
        <pc:sldMkLst>
          <pc:docMk/>
          <pc:sldMk cId="1423830946" sldId="2147478851"/>
        </pc:sldMkLst>
        <pc:graphicFrameChg chg="modGraphic">
          <ac:chgData name="Fisher, Rodger A" userId="f758ab65-19e0-4cdc-947c-700f5bc1a8c1" providerId="ADAL" clId="{B62243D0-4C35-47F0-B781-0F9E6B9C5B0F}" dt="2025-01-14T17:21:43.749" v="176" actId="2165"/>
          <ac:graphicFrameMkLst>
            <pc:docMk/>
            <pc:sldMk cId="1423830946" sldId="2147478851"/>
            <ac:graphicFrameMk id="3" creationId="{CC2F0933-AA1E-985C-C01B-E98CA3D5739A}"/>
          </ac:graphicFrameMkLst>
        </pc:graphicFrameChg>
      </pc:sldChg>
      <pc:sldChg chg="add del">
        <pc:chgData name="Fisher, Rodger A" userId="f758ab65-19e0-4cdc-947c-700f5bc1a8c1" providerId="ADAL" clId="{B62243D0-4C35-47F0-B781-0F9E6B9C5B0F}" dt="2025-01-14T15:33:42.316" v="157" actId="2696"/>
        <pc:sldMkLst>
          <pc:docMk/>
          <pc:sldMk cId="1208208438" sldId="2147478852"/>
        </pc:sldMkLst>
      </pc:sldChg>
      <pc:sldChg chg="delSp add del mod">
        <pc:chgData name="Fisher, Rodger A" userId="f758ab65-19e0-4cdc-947c-700f5bc1a8c1" providerId="ADAL" clId="{B62243D0-4C35-47F0-B781-0F9E6B9C5B0F}" dt="2025-01-15T00:09:29.591" v="177" actId="2696"/>
        <pc:sldMkLst>
          <pc:docMk/>
          <pc:sldMk cId="4038341572" sldId="2147478984"/>
        </pc:sldMkLst>
        <pc:spChg chg="del">
          <ac:chgData name="Fisher, Rodger A" userId="f758ab65-19e0-4cdc-947c-700f5bc1a8c1" providerId="ADAL" clId="{B62243D0-4C35-47F0-B781-0F9E6B9C5B0F}" dt="2025-01-14T17:20:05.782" v="173" actId="21"/>
          <ac:spMkLst>
            <pc:docMk/>
            <pc:sldMk cId="4038341572" sldId="2147478984"/>
            <ac:spMk id="3" creationId="{F6332827-7E89-DF1D-9993-B27E5DCCAE04}"/>
          </ac:spMkLst>
        </pc:spChg>
      </pc:sldChg>
      <pc:sldChg chg="add del">
        <pc:chgData name="Fisher, Rodger A" userId="f758ab65-19e0-4cdc-947c-700f5bc1a8c1" providerId="ADAL" clId="{B62243D0-4C35-47F0-B781-0F9E6B9C5B0F}" dt="2025-01-15T00:09:29.591" v="177" actId="2696"/>
        <pc:sldMkLst>
          <pc:docMk/>
          <pc:sldMk cId="3187630454" sldId="2147478985"/>
        </pc:sldMkLst>
      </pc:sldChg>
      <pc:sldChg chg="add del">
        <pc:chgData name="Fisher, Rodger A" userId="f758ab65-19e0-4cdc-947c-700f5bc1a8c1" providerId="ADAL" clId="{B62243D0-4C35-47F0-B781-0F9E6B9C5B0F}" dt="2025-01-15T00:09:29.591" v="177" actId="2696"/>
        <pc:sldMkLst>
          <pc:docMk/>
          <pc:sldMk cId="51262414" sldId="2147478986"/>
        </pc:sldMkLst>
      </pc:sldChg>
      <pc:sldChg chg="add del">
        <pc:chgData name="Fisher, Rodger A" userId="f758ab65-19e0-4cdc-947c-700f5bc1a8c1" providerId="ADAL" clId="{B62243D0-4C35-47F0-B781-0F9E6B9C5B0F}" dt="2025-01-15T00:09:29.591" v="177" actId="2696"/>
        <pc:sldMkLst>
          <pc:docMk/>
          <pc:sldMk cId="988563894" sldId="2147478987"/>
        </pc:sldMkLst>
      </pc:sldChg>
      <pc:sldChg chg="add del">
        <pc:chgData name="Fisher, Rodger A" userId="f758ab65-19e0-4cdc-947c-700f5bc1a8c1" providerId="ADAL" clId="{B62243D0-4C35-47F0-B781-0F9E6B9C5B0F}" dt="2025-01-15T00:09:29.591" v="177" actId="2696"/>
        <pc:sldMkLst>
          <pc:docMk/>
          <pc:sldMk cId="3382170353" sldId="2147478988"/>
        </pc:sldMkLst>
      </pc:sldChg>
      <pc:sldChg chg="add del">
        <pc:chgData name="Fisher, Rodger A" userId="f758ab65-19e0-4cdc-947c-700f5bc1a8c1" providerId="ADAL" clId="{B62243D0-4C35-47F0-B781-0F9E6B9C5B0F}" dt="2025-01-15T00:09:29.591" v="177" actId="2696"/>
        <pc:sldMkLst>
          <pc:docMk/>
          <pc:sldMk cId="1239033131" sldId="2147478989"/>
        </pc:sldMkLst>
      </pc:sldChg>
      <pc:sldChg chg="add del">
        <pc:chgData name="Fisher, Rodger A" userId="f758ab65-19e0-4cdc-947c-700f5bc1a8c1" providerId="ADAL" clId="{B62243D0-4C35-47F0-B781-0F9E6B9C5B0F}" dt="2025-01-15T00:09:29.591" v="177" actId="2696"/>
        <pc:sldMkLst>
          <pc:docMk/>
          <pc:sldMk cId="554988913" sldId="2147478990"/>
        </pc:sldMkLst>
      </pc:sldChg>
      <pc:sldChg chg="add del">
        <pc:chgData name="Fisher, Rodger A" userId="f758ab65-19e0-4cdc-947c-700f5bc1a8c1" providerId="ADAL" clId="{B62243D0-4C35-47F0-B781-0F9E6B9C5B0F}" dt="2025-01-15T00:09:29.591" v="177" actId="2696"/>
        <pc:sldMkLst>
          <pc:docMk/>
          <pc:sldMk cId="459493485" sldId="2147478991"/>
        </pc:sldMkLst>
      </pc:sldChg>
      <pc:sldChg chg="add del">
        <pc:chgData name="Fisher, Rodger A" userId="f758ab65-19e0-4cdc-947c-700f5bc1a8c1" providerId="ADAL" clId="{B62243D0-4C35-47F0-B781-0F9E6B9C5B0F}" dt="2025-01-15T00:09:29.591" v="177" actId="2696"/>
        <pc:sldMkLst>
          <pc:docMk/>
          <pc:sldMk cId="2190698537" sldId="2147478992"/>
        </pc:sldMkLst>
      </pc:sldChg>
      <pc:sldChg chg="add del">
        <pc:chgData name="Fisher, Rodger A" userId="f758ab65-19e0-4cdc-947c-700f5bc1a8c1" providerId="ADAL" clId="{B62243D0-4C35-47F0-B781-0F9E6B9C5B0F}" dt="2025-01-15T00:09:29.591" v="177" actId="2696"/>
        <pc:sldMkLst>
          <pc:docMk/>
          <pc:sldMk cId="1549632379" sldId="2147478993"/>
        </pc:sldMkLst>
      </pc:sldChg>
      <pc:sldMasterChg chg="delSldLayout">
        <pc:chgData name="Fisher, Rodger A" userId="f758ab65-19e0-4cdc-947c-700f5bc1a8c1" providerId="ADAL" clId="{B62243D0-4C35-47F0-B781-0F9E6B9C5B0F}" dt="2025-01-14T17:18:05.443" v="166" actId="2696"/>
        <pc:sldMasterMkLst>
          <pc:docMk/>
          <pc:sldMasterMk cId="693019736" sldId="2147483941"/>
        </pc:sldMasterMkLst>
        <pc:sldLayoutChg chg="del">
          <pc:chgData name="Fisher, Rodger A" userId="f758ab65-19e0-4cdc-947c-700f5bc1a8c1" providerId="ADAL" clId="{B62243D0-4C35-47F0-B781-0F9E6B9C5B0F}" dt="2025-01-14T17:18:05.443" v="166" actId="2696"/>
          <pc:sldLayoutMkLst>
            <pc:docMk/>
            <pc:sldMasterMk cId="693019736" sldId="2147483941"/>
            <pc:sldLayoutMk cId="313883982" sldId="2147485840"/>
          </pc:sldLayoutMkLst>
        </pc:sldLayoutChg>
        <pc:sldLayoutChg chg="del">
          <pc:chgData name="Fisher, Rodger A" userId="f758ab65-19e0-4cdc-947c-700f5bc1a8c1" providerId="ADAL" clId="{B62243D0-4C35-47F0-B781-0F9E6B9C5B0F}" dt="2025-01-14T17:18:05.443" v="166" actId="2696"/>
          <pc:sldLayoutMkLst>
            <pc:docMk/>
            <pc:sldMasterMk cId="693019736" sldId="2147483941"/>
            <pc:sldLayoutMk cId="3075380868" sldId="2147485841"/>
          </pc:sldLayoutMkLst>
        </pc:sldLayoutChg>
      </pc:sldMasterChg>
      <pc:sldMasterChg chg="delSldLayout">
        <pc:chgData name="Fisher, Rodger A" userId="f758ab65-19e0-4cdc-947c-700f5bc1a8c1" providerId="ADAL" clId="{B62243D0-4C35-47F0-B781-0F9E6B9C5B0F}" dt="2025-01-13T16:45:22.431" v="57" actId="2696"/>
        <pc:sldMasterMkLst>
          <pc:docMk/>
          <pc:sldMasterMk cId="2427548224" sldId="2147485708"/>
        </pc:sldMasterMkLst>
        <pc:sldLayoutChg chg="del">
          <pc:chgData name="Fisher, Rodger A" userId="f758ab65-19e0-4cdc-947c-700f5bc1a8c1" providerId="ADAL" clId="{B62243D0-4C35-47F0-B781-0F9E6B9C5B0F}" dt="2025-01-13T16:45:22.431" v="57" actId="2696"/>
          <pc:sldLayoutMkLst>
            <pc:docMk/>
            <pc:sldMasterMk cId="2427548224" sldId="2147485708"/>
            <pc:sldLayoutMk cId="1444714476" sldId="2147485820"/>
          </pc:sldLayoutMkLst>
        </pc:sldLayoutChg>
      </pc:sldMasterChg>
      <pc:sldMasterChg chg="del delSldLayout">
        <pc:chgData name="Fisher, Rodger A" userId="f758ab65-19e0-4cdc-947c-700f5bc1a8c1" providerId="ADAL" clId="{B62243D0-4C35-47F0-B781-0F9E6B9C5B0F}" dt="2025-01-13T16:45:22.431" v="57" actId="2696"/>
        <pc:sldMasterMkLst>
          <pc:docMk/>
          <pc:sldMasterMk cId="3272812139" sldId="2147485752"/>
        </pc:sldMasterMkLst>
        <pc:sldLayoutChg chg="del">
          <pc:chgData name="Fisher, Rodger A" userId="f758ab65-19e0-4cdc-947c-700f5bc1a8c1" providerId="ADAL" clId="{B62243D0-4C35-47F0-B781-0F9E6B9C5B0F}" dt="2025-01-13T16:45:22.431" v="57" actId="2696"/>
          <pc:sldLayoutMkLst>
            <pc:docMk/>
            <pc:sldMasterMk cId="3272812139" sldId="2147485752"/>
            <pc:sldLayoutMk cId="775921139" sldId="2147485753"/>
          </pc:sldLayoutMkLst>
        </pc:sldLayoutChg>
        <pc:sldLayoutChg chg="del">
          <pc:chgData name="Fisher, Rodger A" userId="f758ab65-19e0-4cdc-947c-700f5bc1a8c1" providerId="ADAL" clId="{B62243D0-4C35-47F0-B781-0F9E6B9C5B0F}" dt="2025-01-13T16:45:22.431" v="57" actId="2696"/>
          <pc:sldLayoutMkLst>
            <pc:docMk/>
            <pc:sldMasterMk cId="3272812139" sldId="2147485752"/>
            <pc:sldLayoutMk cId="1568105047" sldId="2147485754"/>
          </pc:sldLayoutMkLst>
        </pc:sldLayoutChg>
        <pc:sldLayoutChg chg="del">
          <pc:chgData name="Fisher, Rodger A" userId="f758ab65-19e0-4cdc-947c-700f5bc1a8c1" providerId="ADAL" clId="{B62243D0-4C35-47F0-B781-0F9E6B9C5B0F}" dt="2025-01-13T16:45:22.431" v="57" actId="2696"/>
          <pc:sldLayoutMkLst>
            <pc:docMk/>
            <pc:sldMasterMk cId="3272812139" sldId="2147485752"/>
            <pc:sldLayoutMk cId="969282890" sldId="2147485755"/>
          </pc:sldLayoutMkLst>
        </pc:sldLayoutChg>
        <pc:sldLayoutChg chg="del">
          <pc:chgData name="Fisher, Rodger A" userId="f758ab65-19e0-4cdc-947c-700f5bc1a8c1" providerId="ADAL" clId="{B62243D0-4C35-47F0-B781-0F9E6B9C5B0F}" dt="2025-01-13T16:45:22.431" v="57" actId="2696"/>
          <pc:sldLayoutMkLst>
            <pc:docMk/>
            <pc:sldMasterMk cId="3272812139" sldId="2147485752"/>
            <pc:sldLayoutMk cId="476459869" sldId="2147485756"/>
          </pc:sldLayoutMkLst>
        </pc:sldLayoutChg>
        <pc:sldLayoutChg chg="del">
          <pc:chgData name="Fisher, Rodger A" userId="f758ab65-19e0-4cdc-947c-700f5bc1a8c1" providerId="ADAL" clId="{B62243D0-4C35-47F0-B781-0F9E6B9C5B0F}" dt="2025-01-13T16:45:22.431" v="57" actId="2696"/>
          <pc:sldLayoutMkLst>
            <pc:docMk/>
            <pc:sldMasterMk cId="3272812139" sldId="2147485752"/>
            <pc:sldLayoutMk cId="778271007" sldId="2147485757"/>
          </pc:sldLayoutMkLst>
        </pc:sldLayoutChg>
        <pc:sldLayoutChg chg="del">
          <pc:chgData name="Fisher, Rodger A" userId="f758ab65-19e0-4cdc-947c-700f5bc1a8c1" providerId="ADAL" clId="{B62243D0-4C35-47F0-B781-0F9E6B9C5B0F}" dt="2025-01-13T16:45:22.431" v="57" actId="2696"/>
          <pc:sldLayoutMkLst>
            <pc:docMk/>
            <pc:sldMasterMk cId="3272812139" sldId="2147485752"/>
            <pc:sldLayoutMk cId="1677494798" sldId="2147485758"/>
          </pc:sldLayoutMkLst>
        </pc:sldLayoutChg>
        <pc:sldLayoutChg chg="del">
          <pc:chgData name="Fisher, Rodger A" userId="f758ab65-19e0-4cdc-947c-700f5bc1a8c1" providerId="ADAL" clId="{B62243D0-4C35-47F0-B781-0F9E6B9C5B0F}" dt="2025-01-13T16:45:22.431" v="57" actId="2696"/>
          <pc:sldLayoutMkLst>
            <pc:docMk/>
            <pc:sldMasterMk cId="3272812139" sldId="2147485752"/>
            <pc:sldLayoutMk cId="875117094" sldId="2147485759"/>
          </pc:sldLayoutMkLst>
        </pc:sldLayoutChg>
        <pc:sldLayoutChg chg="del">
          <pc:chgData name="Fisher, Rodger A" userId="f758ab65-19e0-4cdc-947c-700f5bc1a8c1" providerId="ADAL" clId="{B62243D0-4C35-47F0-B781-0F9E6B9C5B0F}" dt="2025-01-13T16:45:22.431" v="57" actId="2696"/>
          <pc:sldLayoutMkLst>
            <pc:docMk/>
            <pc:sldMasterMk cId="3272812139" sldId="2147485752"/>
            <pc:sldLayoutMk cId="3671173040" sldId="2147485760"/>
          </pc:sldLayoutMkLst>
        </pc:sldLayoutChg>
        <pc:sldLayoutChg chg="del">
          <pc:chgData name="Fisher, Rodger A" userId="f758ab65-19e0-4cdc-947c-700f5bc1a8c1" providerId="ADAL" clId="{B62243D0-4C35-47F0-B781-0F9E6B9C5B0F}" dt="2025-01-13T16:45:22.431" v="57" actId="2696"/>
          <pc:sldLayoutMkLst>
            <pc:docMk/>
            <pc:sldMasterMk cId="3272812139" sldId="2147485752"/>
            <pc:sldLayoutMk cId="1765847793" sldId="2147485761"/>
          </pc:sldLayoutMkLst>
        </pc:sldLayoutChg>
        <pc:sldLayoutChg chg="del">
          <pc:chgData name="Fisher, Rodger A" userId="f758ab65-19e0-4cdc-947c-700f5bc1a8c1" providerId="ADAL" clId="{B62243D0-4C35-47F0-B781-0F9E6B9C5B0F}" dt="2025-01-13T16:45:22.431" v="57" actId="2696"/>
          <pc:sldLayoutMkLst>
            <pc:docMk/>
            <pc:sldMasterMk cId="3272812139" sldId="2147485752"/>
            <pc:sldLayoutMk cId="2612412981" sldId="2147485762"/>
          </pc:sldLayoutMkLst>
        </pc:sldLayoutChg>
      </pc:sldMasterChg>
      <pc:sldMasterChg chg="del delSldLayout">
        <pc:chgData name="Fisher, Rodger A" userId="f758ab65-19e0-4cdc-947c-700f5bc1a8c1" providerId="ADAL" clId="{B62243D0-4C35-47F0-B781-0F9E6B9C5B0F}" dt="2025-01-13T16:45:22.431" v="57" actId="2696"/>
        <pc:sldMasterMkLst>
          <pc:docMk/>
          <pc:sldMasterMk cId="784248428" sldId="2147485763"/>
        </pc:sldMasterMkLst>
        <pc:sldLayoutChg chg="del">
          <pc:chgData name="Fisher, Rodger A" userId="f758ab65-19e0-4cdc-947c-700f5bc1a8c1" providerId="ADAL" clId="{B62243D0-4C35-47F0-B781-0F9E6B9C5B0F}" dt="2025-01-13T16:45:22.431" v="57" actId="2696"/>
          <pc:sldLayoutMkLst>
            <pc:docMk/>
            <pc:sldMasterMk cId="784248428" sldId="2147485763"/>
            <pc:sldLayoutMk cId="269679870" sldId="2147485764"/>
          </pc:sldLayoutMkLst>
        </pc:sldLayoutChg>
        <pc:sldLayoutChg chg="del">
          <pc:chgData name="Fisher, Rodger A" userId="f758ab65-19e0-4cdc-947c-700f5bc1a8c1" providerId="ADAL" clId="{B62243D0-4C35-47F0-B781-0F9E6B9C5B0F}" dt="2025-01-13T16:45:22.431" v="57" actId="2696"/>
          <pc:sldLayoutMkLst>
            <pc:docMk/>
            <pc:sldMasterMk cId="784248428" sldId="2147485763"/>
            <pc:sldLayoutMk cId="3466362033" sldId="2147485765"/>
          </pc:sldLayoutMkLst>
        </pc:sldLayoutChg>
        <pc:sldLayoutChg chg="del">
          <pc:chgData name="Fisher, Rodger A" userId="f758ab65-19e0-4cdc-947c-700f5bc1a8c1" providerId="ADAL" clId="{B62243D0-4C35-47F0-B781-0F9E6B9C5B0F}" dt="2025-01-13T16:45:22.431" v="57" actId="2696"/>
          <pc:sldLayoutMkLst>
            <pc:docMk/>
            <pc:sldMasterMk cId="784248428" sldId="2147485763"/>
            <pc:sldLayoutMk cId="644322482" sldId="2147485766"/>
          </pc:sldLayoutMkLst>
        </pc:sldLayoutChg>
        <pc:sldLayoutChg chg="del">
          <pc:chgData name="Fisher, Rodger A" userId="f758ab65-19e0-4cdc-947c-700f5bc1a8c1" providerId="ADAL" clId="{B62243D0-4C35-47F0-B781-0F9E6B9C5B0F}" dt="2025-01-13T16:45:22.431" v="57" actId="2696"/>
          <pc:sldLayoutMkLst>
            <pc:docMk/>
            <pc:sldMasterMk cId="784248428" sldId="2147485763"/>
            <pc:sldLayoutMk cId="1617871668" sldId="2147485767"/>
          </pc:sldLayoutMkLst>
        </pc:sldLayoutChg>
        <pc:sldLayoutChg chg="del">
          <pc:chgData name="Fisher, Rodger A" userId="f758ab65-19e0-4cdc-947c-700f5bc1a8c1" providerId="ADAL" clId="{B62243D0-4C35-47F0-B781-0F9E6B9C5B0F}" dt="2025-01-13T16:45:22.431" v="57" actId="2696"/>
          <pc:sldLayoutMkLst>
            <pc:docMk/>
            <pc:sldMasterMk cId="784248428" sldId="2147485763"/>
            <pc:sldLayoutMk cId="3609933831" sldId="2147485768"/>
          </pc:sldLayoutMkLst>
        </pc:sldLayoutChg>
        <pc:sldLayoutChg chg="del">
          <pc:chgData name="Fisher, Rodger A" userId="f758ab65-19e0-4cdc-947c-700f5bc1a8c1" providerId="ADAL" clId="{B62243D0-4C35-47F0-B781-0F9E6B9C5B0F}" dt="2025-01-13T16:45:22.431" v="57" actId="2696"/>
          <pc:sldLayoutMkLst>
            <pc:docMk/>
            <pc:sldMasterMk cId="784248428" sldId="2147485763"/>
            <pc:sldLayoutMk cId="1379542349" sldId="2147485769"/>
          </pc:sldLayoutMkLst>
        </pc:sldLayoutChg>
        <pc:sldLayoutChg chg="del">
          <pc:chgData name="Fisher, Rodger A" userId="f758ab65-19e0-4cdc-947c-700f5bc1a8c1" providerId="ADAL" clId="{B62243D0-4C35-47F0-B781-0F9E6B9C5B0F}" dt="2025-01-13T16:45:22.431" v="57" actId="2696"/>
          <pc:sldLayoutMkLst>
            <pc:docMk/>
            <pc:sldMasterMk cId="784248428" sldId="2147485763"/>
            <pc:sldLayoutMk cId="1002745876" sldId="2147485770"/>
          </pc:sldLayoutMkLst>
        </pc:sldLayoutChg>
        <pc:sldLayoutChg chg="del">
          <pc:chgData name="Fisher, Rodger A" userId="f758ab65-19e0-4cdc-947c-700f5bc1a8c1" providerId="ADAL" clId="{B62243D0-4C35-47F0-B781-0F9E6B9C5B0F}" dt="2025-01-13T16:45:22.431" v="57" actId="2696"/>
          <pc:sldLayoutMkLst>
            <pc:docMk/>
            <pc:sldMasterMk cId="784248428" sldId="2147485763"/>
            <pc:sldLayoutMk cId="3297968489" sldId="2147485771"/>
          </pc:sldLayoutMkLst>
        </pc:sldLayoutChg>
        <pc:sldLayoutChg chg="del">
          <pc:chgData name="Fisher, Rodger A" userId="f758ab65-19e0-4cdc-947c-700f5bc1a8c1" providerId="ADAL" clId="{B62243D0-4C35-47F0-B781-0F9E6B9C5B0F}" dt="2025-01-13T16:45:22.431" v="57" actId="2696"/>
          <pc:sldLayoutMkLst>
            <pc:docMk/>
            <pc:sldMasterMk cId="784248428" sldId="2147485763"/>
            <pc:sldLayoutMk cId="1659590508" sldId="2147485772"/>
          </pc:sldLayoutMkLst>
        </pc:sldLayoutChg>
        <pc:sldLayoutChg chg="del">
          <pc:chgData name="Fisher, Rodger A" userId="f758ab65-19e0-4cdc-947c-700f5bc1a8c1" providerId="ADAL" clId="{B62243D0-4C35-47F0-B781-0F9E6B9C5B0F}" dt="2025-01-13T16:45:22.431" v="57" actId="2696"/>
          <pc:sldLayoutMkLst>
            <pc:docMk/>
            <pc:sldMasterMk cId="784248428" sldId="2147485763"/>
            <pc:sldLayoutMk cId="3496928307" sldId="2147485773"/>
          </pc:sldLayoutMkLst>
        </pc:sldLayoutChg>
        <pc:sldLayoutChg chg="del">
          <pc:chgData name="Fisher, Rodger A" userId="f758ab65-19e0-4cdc-947c-700f5bc1a8c1" providerId="ADAL" clId="{B62243D0-4C35-47F0-B781-0F9E6B9C5B0F}" dt="2025-01-13T16:45:22.431" v="57" actId="2696"/>
          <pc:sldLayoutMkLst>
            <pc:docMk/>
            <pc:sldMasterMk cId="784248428" sldId="2147485763"/>
            <pc:sldLayoutMk cId="3278763636" sldId="2147485774"/>
          </pc:sldLayoutMkLst>
        </pc:sldLayoutChg>
        <pc:sldLayoutChg chg="del">
          <pc:chgData name="Fisher, Rodger A" userId="f758ab65-19e0-4cdc-947c-700f5bc1a8c1" providerId="ADAL" clId="{B62243D0-4C35-47F0-B781-0F9E6B9C5B0F}" dt="2025-01-13T16:45:22.431" v="57" actId="2696"/>
          <pc:sldLayoutMkLst>
            <pc:docMk/>
            <pc:sldMasterMk cId="784248428" sldId="2147485763"/>
            <pc:sldLayoutMk cId="1773599072" sldId="2147485775"/>
          </pc:sldLayoutMkLst>
        </pc:sldLayoutChg>
        <pc:sldLayoutChg chg="del">
          <pc:chgData name="Fisher, Rodger A" userId="f758ab65-19e0-4cdc-947c-700f5bc1a8c1" providerId="ADAL" clId="{B62243D0-4C35-47F0-B781-0F9E6B9C5B0F}" dt="2025-01-13T16:45:22.431" v="57" actId="2696"/>
          <pc:sldLayoutMkLst>
            <pc:docMk/>
            <pc:sldMasterMk cId="784248428" sldId="2147485763"/>
            <pc:sldLayoutMk cId="3750435510" sldId="2147485776"/>
          </pc:sldLayoutMkLst>
        </pc:sldLayoutChg>
        <pc:sldLayoutChg chg="del">
          <pc:chgData name="Fisher, Rodger A" userId="f758ab65-19e0-4cdc-947c-700f5bc1a8c1" providerId="ADAL" clId="{B62243D0-4C35-47F0-B781-0F9E6B9C5B0F}" dt="2025-01-13T16:45:22.431" v="57" actId="2696"/>
          <pc:sldLayoutMkLst>
            <pc:docMk/>
            <pc:sldMasterMk cId="784248428" sldId="2147485763"/>
            <pc:sldLayoutMk cId="3962258809" sldId="2147485777"/>
          </pc:sldLayoutMkLst>
        </pc:sldLayoutChg>
      </pc:sldMasterChg>
      <pc:sldMasterChg chg="delSldLayout">
        <pc:chgData name="Fisher, Rodger A" userId="f758ab65-19e0-4cdc-947c-700f5bc1a8c1" providerId="ADAL" clId="{B62243D0-4C35-47F0-B781-0F9E6B9C5B0F}" dt="2025-01-13T16:45:22.431" v="57" actId="2696"/>
        <pc:sldMasterMkLst>
          <pc:docMk/>
          <pc:sldMasterMk cId="475307630" sldId="2147485783"/>
        </pc:sldMasterMkLst>
        <pc:sldLayoutChg chg="del">
          <pc:chgData name="Fisher, Rodger A" userId="f758ab65-19e0-4cdc-947c-700f5bc1a8c1" providerId="ADAL" clId="{B62243D0-4C35-47F0-B781-0F9E6B9C5B0F}" dt="2025-01-13T16:45:22.431" v="57" actId="2696"/>
          <pc:sldLayoutMkLst>
            <pc:docMk/>
            <pc:sldMasterMk cId="475307630" sldId="2147485783"/>
            <pc:sldLayoutMk cId="2430886849" sldId="2147485786"/>
          </pc:sldLayoutMkLst>
        </pc:sldLayoutChg>
        <pc:sldLayoutChg chg="del">
          <pc:chgData name="Fisher, Rodger A" userId="f758ab65-19e0-4cdc-947c-700f5bc1a8c1" providerId="ADAL" clId="{B62243D0-4C35-47F0-B781-0F9E6B9C5B0F}" dt="2025-01-13T16:45:22.431" v="57" actId="2696"/>
          <pc:sldLayoutMkLst>
            <pc:docMk/>
            <pc:sldMasterMk cId="475307630" sldId="2147485783"/>
            <pc:sldLayoutMk cId="2651331617" sldId="2147485788"/>
          </pc:sldLayoutMkLst>
        </pc:sldLayoutChg>
      </pc:sldMasterChg>
      <pc:sldMasterChg chg="del delSldLayout">
        <pc:chgData name="Fisher, Rodger A" userId="f758ab65-19e0-4cdc-947c-700f5bc1a8c1" providerId="ADAL" clId="{B62243D0-4C35-47F0-B781-0F9E6B9C5B0F}" dt="2025-01-13T16:45:22.431" v="57" actId="2696"/>
        <pc:sldMasterMkLst>
          <pc:docMk/>
          <pc:sldMasterMk cId="3588403692" sldId="2147485790"/>
        </pc:sldMasterMkLst>
        <pc:sldLayoutChg chg="del">
          <pc:chgData name="Fisher, Rodger A" userId="f758ab65-19e0-4cdc-947c-700f5bc1a8c1" providerId="ADAL" clId="{B62243D0-4C35-47F0-B781-0F9E6B9C5B0F}" dt="2025-01-13T16:45:22.431" v="57" actId="2696"/>
          <pc:sldLayoutMkLst>
            <pc:docMk/>
            <pc:sldMasterMk cId="3588403692" sldId="2147485790"/>
            <pc:sldLayoutMk cId="3222921368" sldId="2147485791"/>
          </pc:sldLayoutMkLst>
        </pc:sldLayoutChg>
        <pc:sldLayoutChg chg="del">
          <pc:chgData name="Fisher, Rodger A" userId="f758ab65-19e0-4cdc-947c-700f5bc1a8c1" providerId="ADAL" clId="{B62243D0-4C35-47F0-B781-0F9E6B9C5B0F}" dt="2025-01-13T16:45:22.431" v="57" actId="2696"/>
          <pc:sldLayoutMkLst>
            <pc:docMk/>
            <pc:sldMasterMk cId="3588403692" sldId="2147485790"/>
            <pc:sldLayoutMk cId="1353323828" sldId="2147485792"/>
          </pc:sldLayoutMkLst>
        </pc:sldLayoutChg>
        <pc:sldLayoutChg chg="del">
          <pc:chgData name="Fisher, Rodger A" userId="f758ab65-19e0-4cdc-947c-700f5bc1a8c1" providerId="ADAL" clId="{B62243D0-4C35-47F0-B781-0F9E6B9C5B0F}" dt="2025-01-13T16:45:22.431" v="57" actId="2696"/>
          <pc:sldLayoutMkLst>
            <pc:docMk/>
            <pc:sldMasterMk cId="3588403692" sldId="2147485790"/>
            <pc:sldLayoutMk cId="2351190654" sldId="2147485793"/>
          </pc:sldLayoutMkLst>
        </pc:sldLayoutChg>
        <pc:sldLayoutChg chg="del">
          <pc:chgData name="Fisher, Rodger A" userId="f758ab65-19e0-4cdc-947c-700f5bc1a8c1" providerId="ADAL" clId="{B62243D0-4C35-47F0-B781-0F9E6B9C5B0F}" dt="2025-01-13T16:45:22.431" v="57" actId="2696"/>
          <pc:sldLayoutMkLst>
            <pc:docMk/>
            <pc:sldMasterMk cId="3588403692" sldId="2147485790"/>
            <pc:sldLayoutMk cId="3860842243" sldId="2147485794"/>
          </pc:sldLayoutMkLst>
        </pc:sldLayoutChg>
        <pc:sldLayoutChg chg="del">
          <pc:chgData name="Fisher, Rodger A" userId="f758ab65-19e0-4cdc-947c-700f5bc1a8c1" providerId="ADAL" clId="{B62243D0-4C35-47F0-B781-0F9E6B9C5B0F}" dt="2025-01-13T16:45:22.431" v="57" actId="2696"/>
          <pc:sldLayoutMkLst>
            <pc:docMk/>
            <pc:sldMasterMk cId="3588403692" sldId="2147485790"/>
            <pc:sldLayoutMk cId="167855174" sldId="2147485795"/>
          </pc:sldLayoutMkLst>
        </pc:sldLayoutChg>
        <pc:sldLayoutChg chg="del">
          <pc:chgData name="Fisher, Rodger A" userId="f758ab65-19e0-4cdc-947c-700f5bc1a8c1" providerId="ADAL" clId="{B62243D0-4C35-47F0-B781-0F9E6B9C5B0F}" dt="2025-01-13T16:45:22.431" v="57" actId="2696"/>
          <pc:sldLayoutMkLst>
            <pc:docMk/>
            <pc:sldMasterMk cId="3588403692" sldId="2147485790"/>
            <pc:sldLayoutMk cId="1799678580" sldId="2147485796"/>
          </pc:sldLayoutMkLst>
        </pc:sldLayoutChg>
        <pc:sldLayoutChg chg="del">
          <pc:chgData name="Fisher, Rodger A" userId="f758ab65-19e0-4cdc-947c-700f5bc1a8c1" providerId="ADAL" clId="{B62243D0-4C35-47F0-B781-0F9E6B9C5B0F}" dt="2025-01-13T16:45:22.431" v="57" actId="2696"/>
          <pc:sldLayoutMkLst>
            <pc:docMk/>
            <pc:sldMasterMk cId="3588403692" sldId="2147485790"/>
            <pc:sldLayoutMk cId="184760359" sldId="2147485797"/>
          </pc:sldLayoutMkLst>
        </pc:sldLayoutChg>
        <pc:sldLayoutChg chg="del">
          <pc:chgData name="Fisher, Rodger A" userId="f758ab65-19e0-4cdc-947c-700f5bc1a8c1" providerId="ADAL" clId="{B62243D0-4C35-47F0-B781-0F9E6B9C5B0F}" dt="2025-01-13T16:45:22.431" v="57" actId="2696"/>
          <pc:sldLayoutMkLst>
            <pc:docMk/>
            <pc:sldMasterMk cId="3588403692" sldId="2147485790"/>
            <pc:sldLayoutMk cId="1421599610" sldId="2147485798"/>
          </pc:sldLayoutMkLst>
        </pc:sldLayoutChg>
        <pc:sldLayoutChg chg="del">
          <pc:chgData name="Fisher, Rodger A" userId="f758ab65-19e0-4cdc-947c-700f5bc1a8c1" providerId="ADAL" clId="{B62243D0-4C35-47F0-B781-0F9E6B9C5B0F}" dt="2025-01-13T16:45:22.431" v="57" actId="2696"/>
          <pc:sldLayoutMkLst>
            <pc:docMk/>
            <pc:sldMasterMk cId="3588403692" sldId="2147485790"/>
            <pc:sldLayoutMk cId="1101942194" sldId="2147485799"/>
          </pc:sldLayoutMkLst>
        </pc:sldLayoutChg>
        <pc:sldLayoutChg chg="del">
          <pc:chgData name="Fisher, Rodger A" userId="f758ab65-19e0-4cdc-947c-700f5bc1a8c1" providerId="ADAL" clId="{B62243D0-4C35-47F0-B781-0F9E6B9C5B0F}" dt="2025-01-13T16:45:22.431" v="57" actId="2696"/>
          <pc:sldLayoutMkLst>
            <pc:docMk/>
            <pc:sldMasterMk cId="3588403692" sldId="2147485790"/>
            <pc:sldLayoutMk cId="783470474" sldId="2147485800"/>
          </pc:sldLayoutMkLst>
        </pc:sldLayoutChg>
        <pc:sldLayoutChg chg="del">
          <pc:chgData name="Fisher, Rodger A" userId="f758ab65-19e0-4cdc-947c-700f5bc1a8c1" providerId="ADAL" clId="{B62243D0-4C35-47F0-B781-0F9E6B9C5B0F}" dt="2025-01-13T16:45:22.431" v="57" actId="2696"/>
          <pc:sldLayoutMkLst>
            <pc:docMk/>
            <pc:sldMasterMk cId="3588403692" sldId="2147485790"/>
            <pc:sldLayoutMk cId="2648397099" sldId="2147485801"/>
          </pc:sldLayoutMkLst>
        </pc:sldLayoutChg>
        <pc:sldLayoutChg chg="del">
          <pc:chgData name="Fisher, Rodger A" userId="f758ab65-19e0-4cdc-947c-700f5bc1a8c1" providerId="ADAL" clId="{B62243D0-4C35-47F0-B781-0F9E6B9C5B0F}" dt="2025-01-13T16:45:22.431" v="57" actId="2696"/>
          <pc:sldLayoutMkLst>
            <pc:docMk/>
            <pc:sldMasterMk cId="3588403692" sldId="2147485790"/>
            <pc:sldLayoutMk cId="28283539" sldId="2147485802"/>
          </pc:sldLayoutMkLst>
        </pc:sldLayoutChg>
        <pc:sldLayoutChg chg="del">
          <pc:chgData name="Fisher, Rodger A" userId="f758ab65-19e0-4cdc-947c-700f5bc1a8c1" providerId="ADAL" clId="{B62243D0-4C35-47F0-B781-0F9E6B9C5B0F}" dt="2025-01-13T16:45:22.431" v="57" actId="2696"/>
          <pc:sldLayoutMkLst>
            <pc:docMk/>
            <pc:sldMasterMk cId="3588403692" sldId="2147485790"/>
            <pc:sldLayoutMk cId="331934430" sldId="2147485803"/>
          </pc:sldLayoutMkLst>
        </pc:sldLayoutChg>
        <pc:sldLayoutChg chg="del">
          <pc:chgData name="Fisher, Rodger A" userId="f758ab65-19e0-4cdc-947c-700f5bc1a8c1" providerId="ADAL" clId="{B62243D0-4C35-47F0-B781-0F9E6B9C5B0F}" dt="2025-01-13T16:45:22.431" v="57" actId="2696"/>
          <pc:sldLayoutMkLst>
            <pc:docMk/>
            <pc:sldMasterMk cId="3588403692" sldId="2147485790"/>
            <pc:sldLayoutMk cId="4167580324" sldId="2147485804"/>
          </pc:sldLayoutMkLst>
        </pc:sldLayoutChg>
      </pc:sldMasterChg>
      <pc:sldMasterChg chg="del delSldLayout">
        <pc:chgData name="Fisher, Rodger A" userId="f758ab65-19e0-4cdc-947c-700f5bc1a8c1" providerId="ADAL" clId="{B62243D0-4C35-47F0-B781-0F9E6B9C5B0F}" dt="2025-01-13T16:45:22.431" v="57" actId="2696"/>
        <pc:sldMasterMkLst>
          <pc:docMk/>
          <pc:sldMasterMk cId="282305734" sldId="2147485805"/>
        </pc:sldMasterMkLst>
        <pc:sldLayoutChg chg="del">
          <pc:chgData name="Fisher, Rodger A" userId="f758ab65-19e0-4cdc-947c-700f5bc1a8c1" providerId="ADAL" clId="{B62243D0-4C35-47F0-B781-0F9E6B9C5B0F}" dt="2025-01-13T16:45:22.431" v="57" actId="2696"/>
          <pc:sldLayoutMkLst>
            <pc:docMk/>
            <pc:sldMasterMk cId="282305734" sldId="2147485805"/>
            <pc:sldLayoutMk cId="3220317833" sldId="2147485806"/>
          </pc:sldLayoutMkLst>
        </pc:sldLayoutChg>
        <pc:sldLayoutChg chg="del">
          <pc:chgData name="Fisher, Rodger A" userId="f758ab65-19e0-4cdc-947c-700f5bc1a8c1" providerId="ADAL" clId="{B62243D0-4C35-47F0-B781-0F9E6B9C5B0F}" dt="2025-01-13T16:45:22.431" v="57" actId="2696"/>
          <pc:sldLayoutMkLst>
            <pc:docMk/>
            <pc:sldMasterMk cId="282305734" sldId="2147485805"/>
            <pc:sldLayoutMk cId="1787230030" sldId="2147485807"/>
          </pc:sldLayoutMkLst>
        </pc:sldLayoutChg>
        <pc:sldLayoutChg chg="del">
          <pc:chgData name="Fisher, Rodger A" userId="f758ab65-19e0-4cdc-947c-700f5bc1a8c1" providerId="ADAL" clId="{B62243D0-4C35-47F0-B781-0F9E6B9C5B0F}" dt="2025-01-13T16:45:22.431" v="57" actId="2696"/>
          <pc:sldLayoutMkLst>
            <pc:docMk/>
            <pc:sldMasterMk cId="282305734" sldId="2147485805"/>
            <pc:sldLayoutMk cId="899280866" sldId="2147485808"/>
          </pc:sldLayoutMkLst>
        </pc:sldLayoutChg>
        <pc:sldLayoutChg chg="del">
          <pc:chgData name="Fisher, Rodger A" userId="f758ab65-19e0-4cdc-947c-700f5bc1a8c1" providerId="ADAL" clId="{B62243D0-4C35-47F0-B781-0F9E6B9C5B0F}" dt="2025-01-13T16:45:22.431" v="57" actId="2696"/>
          <pc:sldLayoutMkLst>
            <pc:docMk/>
            <pc:sldMasterMk cId="282305734" sldId="2147485805"/>
            <pc:sldLayoutMk cId="93093566" sldId="2147485809"/>
          </pc:sldLayoutMkLst>
        </pc:sldLayoutChg>
        <pc:sldLayoutChg chg="del">
          <pc:chgData name="Fisher, Rodger A" userId="f758ab65-19e0-4cdc-947c-700f5bc1a8c1" providerId="ADAL" clId="{B62243D0-4C35-47F0-B781-0F9E6B9C5B0F}" dt="2025-01-13T16:45:22.431" v="57" actId="2696"/>
          <pc:sldLayoutMkLst>
            <pc:docMk/>
            <pc:sldMasterMk cId="282305734" sldId="2147485805"/>
            <pc:sldLayoutMk cId="620646244" sldId="2147485810"/>
          </pc:sldLayoutMkLst>
        </pc:sldLayoutChg>
        <pc:sldLayoutChg chg="del">
          <pc:chgData name="Fisher, Rodger A" userId="f758ab65-19e0-4cdc-947c-700f5bc1a8c1" providerId="ADAL" clId="{B62243D0-4C35-47F0-B781-0F9E6B9C5B0F}" dt="2025-01-13T16:45:22.431" v="57" actId="2696"/>
          <pc:sldLayoutMkLst>
            <pc:docMk/>
            <pc:sldMasterMk cId="282305734" sldId="2147485805"/>
            <pc:sldLayoutMk cId="2145167191" sldId="2147485811"/>
          </pc:sldLayoutMkLst>
        </pc:sldLayoutChg>
        <pc:sldLayoutChg chg="del">
          <pc:chgData name="Fisher, Rodger A" userId="f758ab65-19e0-4cdc-947c-700f5bc1a8c1" providerId="ADAL" clId="{B62243D0-4C35-47F0-B781-0F9E6B9C5B0F}" dt="2025-01-13T16:45:22.431" v="57" actId="2696"/>
          <pc:sldLayoutMkLst>
            <pc:docMk/>
            <pc:sldMasterMk cId="282305734" sldId="2147485805"/>
            <pc:sldLayoutMk cId="3096710104" sldId="2147485812"/>
          </pc:sldLayoutMkLst>
        </pc:sldLayoutChg>
        <pc:sldLayoutChg chg="del">
          <pc:chgData name="Fisher, Rodger A" userId="f758ab65-19e0-4cdc-947c-700f5bc1a8c1" providerId="ADAL" clId="{B62243D0-4C35-47F0-B781-0F9E6B9C5B0F}" dt="2025-01-13T16:45:22.431" v="57" actId="2696"/>
          <pc:sldLayoutMkLst>
            <pc:docMk/>
            <pc:sldMasterMk cId="282305734" sldId="2147485805"/>
            <pc:sldLayoutMk cId="1405182651" sldId="2147485813"/>
          </pc:sldLayoutMkLst>
        </pc:sldLayoutChg>
        <pc:sldLayoutChg chg="del">
          <pc:chgData name="Fisher, Rodger A" userId="f758ab65-19e0-4cdc-947c-700f5bc1a8c1" providerId="ADAL" clId="{B62243D0-4C35-47F0-B781-0F9E6B9C5B0F}" dt="2025-01-13T16:45:22.431" v="57" actId="2696"/>
          <pc:sldLayoutMkLst>
            <pc:docMk/>
            <pc:sldMasterMk cId="282305734" sldId="2147485805"/>
            <pc:sldLayoutMk cId="1374207917" sldId="2147485814"/>
          </pc:sldLayoutMkLst>
        </pc:sldLayoutChg>
        <pc:sldLayoutChg chg="del">
          <pc:chgData name="Fisher, Rodger A" userId="f758ab65-19e0-4cdc-947c-700f5bc1a8c1" providerId="ADAL" clId="{B62243D0-4C35-47F0-B781-0F9E6B9C5B0F}" dt="2025-01-13T16:45:22.431" v="57" actId="2696"/>
          <pc:sldLayoutMkLst>
            <pc:docMk/>
            <pc:sldMasterMk cId="282305734" sldId="2147485805"/>
            <pc:sldLayoutMk cId="857646049" sldId="2147485815"/>
          </pc:sldLayoutMkLst>
        </pc:sldLayoutChg>
        <pc:sldLayoutChg chg="del">
          <pc:chgData name="Fisher, Rodger A" userId="f758ab65-19e0-4cdc-947c-700f5bc1a8c1" providerId="ADAL" clId="{B62243D0-4C35-47F0-B781-0F9E6B9C5B0F}" dt="2025-01-13T16:45:22.431" v="57" actId="2696"/>
          <pc:sldLayoutMkLst>
            <pc:docMk/>
            <pc:sldMasterMk cId="282305734" sldId="2147485805"/>
            <pc:sldLayoutMk cId="1551784272" sldId="2147485816"/>
          </pc:sldLayoutMkLst>
        </pc:sldLayoutChg>
        <pc:sldLayoutChg chg="del">
          <pc:chgData name="Fisher, Rodger A" userId="f758ab65-19e0-4cdc-947c-700f5bc1a8c1" providerId="ADAL" clId="{B62243D0-4C35-47F0-B781-0F9E6B9C5B0F}" dt="2025-01-13T16:45:22.431" v="57" actId="2696"/>
          <pc:sldLayoutMkLst>
            <pc:docMk/>
            <pc:sldMasterMk cId="282305734" sldId="2147485805"/>
            <pc:sldLayoutMk cId="2304856616" sldId="2147485817"/>
          </pc:sldLayoutMkLst>
        </pc:sldLayoutChg>
      </pc:sldMasterChg>
      <pc:sldMasterChg chg="del delSldLayout">
        <pc:chgData name="Fisher, Rodger A" userId="f758ab65-19e0-4cdc-947c-700f5bc1a8c1" providerId="ADAL" clId="{B62243D0-4C35-47F0-B781-0F9E6B9C5B0F}" dt="2025-01-13T16:45:22.431" v="57" actId="2696"/>
        <pc:sldMasterMkLst>
          <pc:docMk/>
          <pc:sldMasterMk cId="2120540006" sldId="2147485818"/>
        </pc:sldMasterMkLst>
        <pc:sldLayoutChg chg="del">
          <pc:chgData name="Fisher, Rodger A" userId="f758ab65-19e0-4cdc-947c-700f5bc1a8c1" providerId="ADAL" clId="{B62243D0-4C35-47F0-B781-0F9E6B9C5B0F}" dt="2025-01-13T16:45:22.431" v="57" actId="2696"/>
          <pc:sldLayoutMkLst>
            <pc:docMk/>
            <pc:sldMasterMk cId="2120540006" sldId="2147485818"/>
            <pc:sldLayoutMk cId="675399213" sldId="2147485819"/>
          </pc:sldLayoutMkLst>
        </pc:sldLayoutChg>
      </pc:sldMasterChg>
      <pc:sldMasterChg chg="del delSldLayout">
        <pc:chgData name="Fisher, Rodger A" userId="f758ab65-19e0-4cdc-947c-700f5bc1a8c1" providerId="ADAL" clId="{B62243D0-4C35-47F0-B781-0F9E6B9C5B0F}" dt="2025-01-15T00:09:29.591" v="177" actId="2696"/>
        <pc:sldMasterMkLst>
          <pc:docMk/>
          <pc:sldMasterMk cId="579062501" sldId="2147485842"/>
        </pc:sldMasterMkLst>
        <pc:sldLayoutChg chg="del">
          <pc:chgData name="Fisher, Rodger A" userId="f758ab65-19e0-4cdc-947c-700f5bc1a8c1" providerId="ADAL" clId="{B62243D0-4C35-47F0-B781-0F9E6B9C5B0F}" dt="2025-01-15T00:09:29.591" v="177" actId="2696"/>
          <pc:sldLayoutMkLst>
            <pc:docMk/>
            <pc:sldMasterMk cId="579062501" sldId="2147485842"/>
            <pc:sldLayoutMk cId="1178562755" sldId="2147485843"/>
          </pc:sldLayoutMkLst>
        </pc:sldLayoutChg>
        <pc:sldLayoutChg chg="del">
          <pc:chgData name="Fisher, Rodger A" userId="f758ab65-19e0-4cdc-947c-700f5bc1a8c1" providerId="ADAL" clId="{B62243D0-4C35-47F0-B781-0F9E6B9C5B0F}" dt="2025-01-15T00:09:29.591" v="177" actId="2696"/>
          <pc:sldLayoutMkLst>
            <pc:docMk/>
            <pc:sldMasterMk cId="579062501" sldId="2147485842"/>
            <pc:sldLayoutMk cId="3725852847" sldId="2147485844"/>
          </pc:sldLayoutMkLst>
        </pc:sldLayoutChg>
        <pc:sldLayoutChg chg="del">
          <pc:chgData name="Fisher, Rodger A" userId="f758ab65-19e0-4cdc-947c-700f5bc1a8c1" providerId="ADAL" clId="{B62243D0-4C35-47F0-B781-0F9E6B9C5B0F}" dt="2025-01-15T00:09:29.591" v="177" actId="2696"/>
          <pc:sldLayoutMkLst>
            <pc:docMk/>
            <pc:sldMasterMk cId="579062501" sldId="2147485842"/>
            <pc:sldLayoutMk cId="102208339" sldId="2147485845"/>
          </pc:sldLayoutMkLst>
        </pc:sldLayoutChg>
        <pc:sldLayoutChg chg="del">
          <pc:chgData name="Fisher, Rodger A" userId="f758ab65-19e0-4cdc-947c-700f5bc1a8c1" providerId="ADAL" clId="{B62243D0-4C35-47F0-B781-0F9E6B9C5B0F}" dt="2025-01-15T00:09:29.591" v="177" actId="2696"/>
          <pc:sldLayoutMkLst>
            <pc:docMk/>
            <pc:sldMasterMk cId="579062501" sldId="2147485842"/>
            <pc:sldLayoutMk cId="203284220" sldId="2147485846"/>
          </pc:sldLayoutMkLst>
        </pc:sldLayoutChg>
        <pc:sldLayoutChg chg="del">
          <pc:chgData name="Fisher, Rodger A" userId="f758ab65-19e0-4cdc-947c-700f5bc1a8c1" providerId="ADAL" clId="{B62243D0-4C35-47F0-B781-0F9E6B9C5B0F}" dt="2025-01-15T00:09:29.591" v="177" actId="2696"/>
          <pc:sldLayoutMkLst>
            <pc:docMk/>
            <pc:sldMasterMk cId="579062501" sldId="2147485842"/>
            <pc:sldLayoutMk cId="62041740" sldId="2147485847"/>
          </pc:sldLayoutMkLst>
        </pc:sldLayoutChg>
        <pc:sldLayoutChg chg="del">
          <pc:chgData name="Fisher, Rodger A" userId="f758ab65-19e0-4cdc-947c-700f5bc1a8c1" providerId="ADAL" clId="{B62243D0-4C35-47F0-B781-0F9E6B9C5B0F}" dt="2025-01-15T00:09:29.591" v="177" actId="2696"/>
          <pc:sldLayoutMkLst>
            <pc:docMk/>
            <pc:sldMasterMk cId="579062501" sldId="2147485842"/>
            <pc:sldLayoutMk cId="2079358696" sldId="2147485848"/>
          </pc:sldLayoutMkLst>
        </pc:sldLayoutChg>
        <pc:sldLayoutChg chg="del">
          <pc:chgData name="Fisher, Rodger A" userId="f758ab65-19e0-4cdc-947c-700f5bc1a8c1" providerId="ADAL" clId="{B62243D0-4C35-47F0-B781-0F9E6B9C5B0F}" dt="2025-01-15T00:09:29.591" v="177" actId="2696"/>
          <pc:sldLayoutMkLst>
            <pc:docMk/>
            <pc:sldMasterMk cId="579062501" sldId="2147485842"/>
            <pc:sldLayoutMk cId="1858943294" sldId="2147485849"/>
          </pc:sldLayoutMkLst>
        </pc:sldLayoutChg>
        <pc:sldLayoutChg chg="del">
          <pc:chgData name="Fisher, Rodger A" userId="f758ab65-19e0-4cdc-947c-700f5bc1a8c1" providerId="ADAL" clId="{B62243D0-4C35-47F0-B781-0F9E6B9C5B0F}" dt="2025-01-15T00:09:29.591" v="177" actId="2696"/>
          <pc:sldLayoutMkLst>
            <pc:docMk/>
            <pc:sldMasterMk cId="579062501" sldId="2147485842"/>
            <pc:sldLayoutMk cId="3179024474" sldId="2147485850"/>
          </pc:sldLayoutMkLst>
        </pc:sldLayoutChg>
        <pc:sldLayoutChg chg="del">
          <pc:chgData name="Fisher, Rodger A" userId="f758ab65-19e0-4cdc-947c-700f5bc1a8c1" providerId="ADAL" clId="{B62243D0-4C35-47F0-B781-0F9E6B9C5B0F}" dt="2025-01-15T00:09:29.591" v="177" actId="2696"/>
          <pc:sldLayoutMkLst>
            <pc:docMk/>
            <pc:sldMasterMk cId="579062501" sldId="2147485842"/>
            <pc:sldLayoutMk cId="1045605657" sldId="2147485851"/>
          </pc:sldLayoutMkLst>
        </pc:sldLayoutChg>
        <pc:sldLayoutChg chg="del">
          <pc:chgData name="Fisher, Rodger A" userId="f758ab65-19e0-4cdc-947c-700f5bc1a8c1" providerId="ADAL" clId="{B62243D0-4C35-47F0-B781-0F9E6B9C5B0F}" dt="2025-01-15T00:09:29.591" v="177" actId="2696"/>
          <pc:sldLayoutMkLst>
            <pc:docMk/>
            <pc:sldMasterMk cId="579062501" sldId="2147485842"/>
            <pc:sldLayoutMk cId="3121538819" sldId="2147485852"/>
          </pc:sldLayoutMkLst>
        </pc:sldLayoutChg>
        <pc:sldLayoutChg chg="del">
          <pc:chgData name="Fisher, Rodger A" userId="f758ab65-19e0-4cdc-947c-700f5bc1a8c1" providerId="ADAL" clId="{B62243D0-4C35-47F0-B781-0F9E6B9C5B0F}" dt="2025-01-15T00:09:29.591" v="177" actId="2696"/>
          <pc:sldLayoutMkLst>
            <pc:docMk/>
            <pc:sldMasterMk cId="579062501" sldId="2147485842"/>
            <pc:sldLayoutMk cId="3899347586" sldId="2147485853"/>
          </pc:sldLayoutMkLst>
        </pc:sldLayoutChg>
      </pc:sldMasterChg>
    </pc:docChg>
  </pc:docChgLst>
  <pc:docChgLst>
    <pc:chgData name="Fisher, Rodger A" userId="f758ab65-19e0-4cdc-947c-700f5bc1a8c1" providerId="ADAL" clId="{9A62E2B2-82A0-44FB-8B3A-6FDF2B7CFDDF}"/>
    <pc:docChg chg="undo custSel addSld delSld modSld delMainMaster modSection">
      <pc:chgData name="Fisher, Rodger A" userId="f758ab65-19e0-4cdc-947c-700f5bc1a8c1" providerId="ADAL" clId="{9A62E2B2-82A0-44FB-8B3A-6FDF2B7CFDDF}" dt="2024-08-13T14:36:26.714" v="354"/>
      <pc:docMkLst>
        <pc:docMk/>
      </pc:docMkLst>
      <pc:sldChg chg="del">
        <pc:chgData name="Fisher, Rodger A" userId="f758ab65-19e0-4cdc-947c-700f5bc1a8c1" providerId="ADAL" clId="{9A62E2B2-82A0-44FB-8B3A-6FDF2B7CFDDF}" dt="2024-08-13T14:36:26.714" v="354"/>
        <pc:sldMkLst>
          <pc:docMk/>
          <pc:sldMk cId="1349466506" sldId="2146847277"/>
        </pc:sldMkLst>
      </pc:sldChg>
      <pc:sldChg chg="modSp mod">
        <pc:chgData name="Fisher, Rodger A" userId="f758ab65-19e0-4cdc-947c-700f5bc1a8c1" providerId="ADAL" clId="{9A62E2B2-82A0-44FB-8B3A-6FDF2B7CFDDF}" dt="2024-08-12T21:52:28.084" v="26" actId="20577"/>
        <pc:sldMkLst>
          <pc:docMk/>
          <pc:sldMk cId="2388728794" sldId="2146849061"/>
        </pc:sldMkLst>
      </pc:sldChg>
      <pc:sldChg chg="del">
        <pc:chgData name="Fisher, Rodger A" userId="f758ab65-19e0-4cdc-947c-700f5bc1a8c1" providerId="ADAL" clId="{9A62E2B2-82A0-44FB-8B3A-6FDF2B7CFDDF}" dt="2024-08-12T21:53:20.280" v="29" actId="2696"/>
        <pc:sldMkLst>
          <pc:docMk/>
          <pc:sldMk cId="1236844126" sldId="2147469491"/>
        </pc:sldMkLst>
      </pc:sldChg>
      <pc:sldChg chg="del">
        <pc:chgData name="Fisher, Rodger A" userId="f758ab65-19e0-4cdc-947c-700f5bc1a8c1" providerId="ADAL" clId="{9A62E2B2-82A0-44FB-8B3A-6FDF2B7CFDDF}" dt="2024-08-12T21:53:20.280" v="29" actId="2696"/>
        <pc:sldMkLst>
          <pc:docMk/>
          <pc:sldMk cId="1929296839" sldId="2147469492"/>
        </pc:sldMkLst>
      </pc:sldChg>
      <pc:sldChg chg="del">
        <pc:chgData name="Fisher, Rodger A" userId="f758ab65-19e0-4cdc-947c-700f5bc1a8c1" providerId="ADAL" clId="{9A62E2B2-82A0-44FB-8B3A-6FDF2B7CFDDF}" dt="2024-08-12T21:53:20.280" v="29" actId="2696"/>
        <pc:sldMkLst>
          <pc:docMk/>
          <pc:sldMk cId="862838814" sldId="2147469587"/>
        </pc:sldMkLst>
      </pc:sldChg>
      <pc:sldChg chg="del">
        <pc:chgData name="Fisher, Rodger A" userId="f758ab65-19e0-4cdc-947c-700f5bc1a8c1" providerId="ADAL" clId="{9A62E2B2-82A0-44FB-8B3A-6FDF2B7CFDDF}" dt="2024-08-12T21:53:20.280" v="29" actId="2696"/>
        <pc:sldMkLst>
          <pc:docMk/>
          <pc:sldMk cId="657489003" sldId="2147469685"/>
        </pc:sldMkLst>
      </pc:sldChg>
      <pc:sldChg chg="add del">
        <pc:chgData name="Fisher, Rodger A" userId="f758ab65-19e0-4cdc-947c-700f5bc1a8c1" providerId="ADAL" clId="{9A62E2B2-82A0-44FB-8B3A-6FDF2B7CFDDF}" dt="2024-08-12T21:53:31.909" v="30" actId="2696"/>
        <pc:sldMkLst>
          <pc:docMk/>
          <pc:sldMk cId="3992141531" sldId="2147469712"/>
        </pc:sldMkLst>
      </pc:sldChg>
      <pc:sldChg chg="del">
        <pc:chgData name="Fisher, Rodger A" userId="f758ab65-19e0-4cdc-947c-700f5bc1a8c1" providerId="ADAL" clId="{9A62E2B2-82A0-44FB-8B3A-6FDF2B7CFDDF}" dt="2024-08-13T14:36:26.714" v="354"/>
        <pc:sldMkLst>
          <pc:docMk/>
          <pc:sldMk cId="1759808866" sldId="2147469724"/>
        </pc:sldMkLst>
      </pc:sldChg>
      <pc:sldChg chg="del">
        <pc:chgData name="Fisher, Rodger A" userId="f758ab65-19e0-4cdc-947c-700f5bc1a8c1" providerId="ADAL" clId="{9A62E2B2-82A0-44FB-8B3A-6FDF2B7CFDDF}" dt="2024-08-13T14:36:26.714" v="354"/>
        <pc:sldMkLst>
          <pc:docMk/>
          <pc:sldMk cId="753188656" sldId="2147469726"/>
        </pc:sldMkLst>
      </pc:sldChg>
      <pc:sldChg chg="del">
        <pc:chgData name="Fisher, Rodger A" userId="f758ab65-19e0-4cdc-947c-700f5bc1a8c1" providerId="ADAL" clId="{9A62E2B2-82A0-44FB-8B3A-6FDF2B7CFDDF}" dt="2024-08-13T14:36:26.714" v="354"/>
        <pc:sldMkLst>
          <pc:docMk/>
          <pc:sldMk cId="494585371" sldId="2147469727"/>
        </pc:sldMkLst>
      </pc:sldChg>
      <pc:sldChg chg="del">
        <pc:chgData name="Fisher, Rodger A" userId="f758ab65-19e0-4cdc-947c-700f5bc1a8c1" providerId="ADAL" clId="{9A62E2B2-82A0-44FB-8B3A-6FDF2B7CFDDF}" dt="2024-08-13T14:36:26.714" v="354"/>
        <pc:sldMkLst>
          <pc:docMk/>
          <pc:sldMk cId="2442038614" sldId="2147469728"/>
        </pc:sldMkLst>
      </pc:sldChg>
      <pc:sldChg chg="del">
        <pc:chgData name="Fisher, Rodger A" userId="f758ab65-19e0-4cdc-947c-700f5bc1a8c1" providerId="ADAL" clId="{9A62E2B2-82A0-44FB-8B3A-6FDF2B7CFDDF}" dt="2024-08-13T14:36:26.714" v="354"/>
        <pc:sldMkLst>
          <pc:docMk/>
          <pc:sldMk cId="2272052394" sldId="2147469729"/>
        </pc:sldMkLst>
      </pc:sldChg>
      <pc:sldChg chg="del">
        <pc:chgData name="Fisher, Rodger A" userId="f758ab65-19e0-4cdc-947c-700f5bc1a8c1" providerId="ADAL" clId="{9A62E2B2-82A0-44FB-8B3A-6FDF2B7CFDDF}" dt="2024-08-12T21:53:20.280" v="29" actId="2696"/>
        <pc:sldMkLst>
          <pc:docMk/>
          <pc:sldMk cId="2511947312" sldId="2147469730"/>
        </pc:sldMkLst>
      </pc:sldChg>
      <pc:sldChg chg="del">
        <pc:chgData name="Fisher, Rodger A" userId="f758ab65-19e0-4cdc-947c-700f5bc1a8c1" providerId="ADAL" clId="{9A62E2B2-82A0-44FB-8B3A-6FDF2B7CFDDF}" dt="2024-08-13T14:36:26.714" v="354"/>
        <pc:sldMkLst>
          <pc:docMk/>
          <pc:sldMk cId="3383446156" sldId="2147469730"/>
        </pc:sldMkLst>
      </pc:sldChg>
      <pc:sldChg chg="del">
        <pc:chgData name="Fisher, Rodger A" userId="f758ab65-19e0-4cdc-947c-700f5bc1a8c1" providerId="ADAL" clId="{9A62E2B2-82A0-44FB-8B3A-6FDF2B7CFDDF}" dt="2024-08-13T14:36:26.714" v="354"/>
        <pc:sldMkLst>
          <pc:docMk/>
          <pc:sldMk cId="155408781" sldId="2147469731"/>
        </pc:sldMkLst>
      </pc:sldChg>
      <pc:sldChg chg="del">
        <pc:chgData name="Fisher, Rodger A" userId="f758ab65-19e0-4cdc-947c-700f5bc1a8c1" providerId="ADAL" clId="{9A62E2B2-82A0-44FB-8B3A-6FDF2B7CFDDF}" dt="2024-08-12T21:53:20.280" v="29" actId="2696"/>
        <pc:sldMkLst>
          <pc:docMk/>
          <pc:sldMk cId="1200597246" sldId="2147469731"/>
        </pc:sldMkLst>
      </pc:sldChg>
      <pc:sldChg chg="del">
        <pc:chgData name="Fisher, Rodger A" userId="f758ab65-19e0-4cdc-947c-700f5bc1a8c1" providerId="ADAL" clId="{9A62E2B2-82A0-44FB-8B3A-6FDF2B7CFDDF}" dt="2024-08-13T14:36:26.714" v="354"/>
        <pc:sldMkLst>
          <pc:docMk/>
          <pc:sldMk cId="1288763717" sldId="2147469732"/>
        </pc:sldMkLst>
      </pc:sldChg>
      <pc:sldChg chg="del">
        <pc:chgData name="Fisher, Rodger A" userId="f758ab65-19e0-4cdc-947c-700f5bc1a8c1" providerId="ADAL" clId="{9A62E2B2-82A0-44FB-8B3A-6FDF2B7CFDDF}" dt="2024-08-13T14:36:26.714" v="354"/>
        <pc:sldMkLst>
          <pc:docMk/>
          <pc:sldMk cId="769350127" sldId="2147469733"/>
        </pc:sldMkLst>
      </pc:sldChg>
      <pc:sldChg chg="del">
        <pc:chgData name="Fisher, Rodger A" userId="f758ab65-19e0-4cdc-947c-700f5bc1a8c1" providerId="ADAL" clId="{9A62E2B2-82A0-44FB-8B3A-6FDF2B7CFDDF}" dt="2024-08-12T21:53:20.280" v="29" actId="2696"/>
        <pc:sldMkLst>
          <pc:docMk/>
          <pc:sldMk cId="2671605207" sldId="2147469733"/>
        </pc:sldMkLst>
      </pc:sldChg>
      <pc:sldChg chg="del">
        <pc:chgData name="Fisher, Rodger A" userId="f758ab65-19e0-4cdc-947c-700f5bc1a8c1" providerId="ADAL" clId="{9A62E2B2-82A0-44FB-8B3A-6FDF2B7CFDDF}" dt="2024-08-13T14:36:26.714" v="354"/>
        <pc:sldMkLst>
          <pc:docMk/>
          <pc:sldMk cId="1244253859" sldId="2147469734"/>
        </pc:sldMkLst>
      </pc:sldChg>
      <pc:sldChg chg="del">
        <pc:chgData name="Fisher, Rodger A" userId="f758ab65-19e0-4cdc-947c-700f5bc1a8c1" providerId="ADAL" clId="{9A62E2B2-82A0-44FB-8B3A-6FDF2B7CFDDF}" dt="2024-08-12T21:53:20.280" v="29" actId="2696"/>
        <pc:sldMkLst>
          <pc:docMk/>
          <pc:sldMk cId="1266348654" sldId="2147469734"/>
        </pc:sldMkLst>
      </pc:sldChg>
      <pc:sldChg chg="del">
        <pc:chgData name="Fisher, Rodger A" userId="f758ab65-19e0-4cdc-947c-700f5bc1a8c1" providerId="ADAL" clId="{9A62E2B2-82A0-44FB-8B3A-6FDF2B7CFDDF}" dt="2024-08-12T21:53:20.280" v="29" actId="2696"/>
        <pc:sldMkLst>
          <pc:docMk/>
          <pc:sldMk cId="3631854267" sldId="2147469735"/>
        </pc:sldMkLst>
      </pc:sldChg>
      <pc:sldChg chg="del">
        <pc:chgData name="Fisher, Rodger A" userId="f758ab65-19e0-4cdc-947c-700f5bc1a8c1" providerId="ADAL" clId="{9A62E2B2-82A0-44FB-8B3A-6FDF2B7CFDDF}" dt="2024-08-13T14:36:26.714" v="354"/>
        <pc:sldMkLst>
          <pc:docMk/>
          <pc:sldMk cId="1873122823" sldId="2147469736"/>
        </pc:sldMkLst>
      </pc:sldChg>
      <pc:sldChg chg="del">
        <pc:chgData name="Fisher, Rodger A" userId="f758ab65-19e0-4cdc-947c-700f5bc1a8c1" providerId="ADAL" clId="{9A62E2B2-82A0-44FB-8B3A-6FDF2B7CFDDF}" dt="2024-08-12T21:53:20.280" v="29" actId="2696"/>
        <pc:sldMkLst>
          <pc:docMk/>
          <pc:sldMk cId="3962549194" sldId="2147469738"/>
        </pc:sldMkLst>
      </pc:sldChg>
      <pc:sldChg chg="del">
        <pc:chgData name="Fisher, Rodger A" userId="f758ab65-19e0-4cdc-947c-700f5bc1a8c1" providerId="ADAL" clId="{9A62E2B2-82A0-44FB-8B3A-6FDF2B7CFDDF}" dt="2024-08-12T21:53:20.280" v="29" actId="2696"/>
        <pc:sldMkLst>
          <pc:docMk/>
          <pc:sldMk cId="801314694" sldId="2147469740"/>
        </pc:sldMkLst>
      </pc:sldChg>
      <pc:sldChg chg="del">
        <pc:chgData name="Fisher, Rodger A" userId="f758ab65-19e0-4cdc-947c-700f5bc1a8c1" providerId="ADAL" clId="{9A62E2B2-82A0-44FB-8B3A-6FDF2B7CFDDF}" dt="2024-08-12T21:53:20.280" v="29" actId="2696"/>
        <pc:sldMkLst>
          <pc:docMk/>
          <pc:sldMk cId="2582610085" sldId="2147469741"/>
        </pc:sldMkLst>
      </pc:sldChg>
      <pc:sldChg chg="del">
        <pc:chgData name="Fisher, Rodger A" userId="f758ab65-19e0-4cdc-947c-700f5bc1a8c1" providerId="ADAL" clId="{9A62E2B2-82A0-44FB-8B3A-6FDF2B7CFDDF}" dt="2024-08-12T21:53:20.280" v="29" actId="2696"/>
        <pc:sldMkLst>
          <pc:docMk/>
          <pc:sldMk cId="766673388" sldId="2147469742"/>
        </pc:sldMkLst>
      </pc:sldChg>
      <pc:sldChg chg="del">
        <pc:chgData name="Fisher, Rodger A" userId="f758ab65-19e0-4cdc-947c-700f5bc1a8c1" providerId="ADAL" clId="{9A62E2B2-82A0-44FB-8B3A-6FDF2B7CFDDF}" dt="2024-08-12T21:53:20.280" v="29" actId="2696"/>
        <pc:sldMkLst>
          <pc:docMk/>
          <pc:sldMk cId="2051800832" sldId="2147469743"/>
        </pc:sldMkLst>
      </pc:sldChg>
      <pc:sldChg chg="del">
        <pc:chgData name="Fisher, Rodger A" userId="f758ab65-19e0-4cdc-947c-700f5bc1a8c1" providerId="ADAL" clId="{9A62E2B2-82A0-44FB-8B3A-6FDF2B7CFDDF}" dt="2024-08-12T21:53:20.280" v="29" actId="2696"/>
        <pc:sldMkLst>
          <pc:docMk/>
          <pc:sldMk cId="700105828" sldId="2147469744"/>
        </pc:sldMkLst>
      </pc:sldChg>
      <pc:sldChg chg="del">
        <pc:chgData name="Fisher, Rodger A" userId="f758ab65-19e0-4cdc-947c-700f5bc1a8c1" providerId="ADAL" clId="{9A62E2B2-82A0-44FB-8B3A-6FDF2B7CFDDF}" dt="2024-08-12T21:53:20.280" v="29" actId="2696"/>
        <pc:sldMkLst>
          <pc:docMk/>
          <pc:sldMk cId="1996153382" sldId="2147469752"/>
        </pc:sldMkLst>
      </pc:sldChg>
      <pc:sldChg chg="del">
        <pc:chgData name="Fisher, Rodger A" userId="f758ab65-19e0-4cdc-947c-700f5bc1a8c1" providerId="ADAL" clId="{9A62E2B2-82A0-44FB-8B3A-6FDF2B7CFDDF}" dt="2024-08-12T21:53:20.280" v="29" actId="2696"/>
        <pc:sldMkLst>
          <pc:docMk/>
          <pc:sldMk cId="4200519441" sldId="2147469757"/>
        </pc:sldMkLst>
      </pc:sldChg>
      <pc:sldChg chg="del">
        <pc:chgData name="Fisher, Rodger A" userId="f758ab65-19e0-4cdc-947c-700f5bc1a8c1" providerId="ADAL" clId="{9A62E2B2-82A0-44FB-8B3A-6FDF2B7CFDDF}" dt="2024-08-12T21:53:20.280" v="29" actId="2696"/>
        <pc:sldMkLst>
          <pc:docMk/>
          <pc:sldMk cId="3851469319" sldId="2147469758"/>
        </pc:sldMkLst>
      </pc:sldChg>
      <pc:sldChg chg="del">
        <pc:chgData name="Fisher, Rodger A" userId="f758ab65-19e0-4cdc-947c-700f5bc1a8c1" providerId="ADAL" clId="{9A62E2B2-82A0-44FB-8B3A-6FDF2B7CFDDF}" dt="2024-08-12T21:53:20.280" v="29" actId="2696"/>
        <pc:sldMkLst>
          <pc:docMk/>
          <pc:sldMk cId="3507968105" sldId="2147469759"/>
        </pc:sldMkLst>
      </pc:sldChg>
      <pc:sldChg chg="del">
        <pc:chgData name="Fisher, Rodger A" userId="f758ab65-19e0-4cdc-947c-700f5bc1a8c1" providerId="ADAL" clId="{9A62E2B2-82A0-44FB-8B3A-6FDF2B7CFDDF}" dt="2024-08-12T21:53:20.280" v="29" actId="2696"/>
        <pc:sldMkLst>
          <pc:docMk/>
          <pc:sldMk cId="781319749" sldId="2147469760"/>
        </pc:sldMkLst>
      </pc:sldChg>
      <pc:sldChg chg="del">
        <pc:chgData name="Fisher, Rodger A" userId="f758ab65-19e0-4cdc-947c-700f5bc1a8c1" providerId="ADAL" clId="{9A62E2B2-82A0-44FB-8B3A-6FDF2B7CFDDF}" dt="2024-08-12T21:53:20.280" v="29" actId="2696"/>
        <pc:sldMkLst>
          <pc:docMk/>
          <pc:sldMk cId="3607789895" sldId="2147469761"/>
        </pc:sldMkLst>
      </pc:sldChg>
      <pc:sldChg chg="del">
        <pc:chgData name="Fisher, Rodger A" userId="f758ab65-19e0-4cdc-947c-700f5bc1a8c1" providerId="ADAL" clId="{9A62E2B2-82A0-44FB-8B3A-6FDF2B7CFDDF}" dt="2024-08-12T21:53:20.280" v="29" actId="2696"/>
        <pc:sldMkLst>
          <pc:docMk/>
          <pc:sldMk cId="2406223699" sldId="2147469762"/>
        </pc:sldMkLst>
      </pc:sldChg>
      <pc:sldChg chg="del">
        <pc:chgData name="Fisher, Rodger A" userId="f758ab65-19e0-4cdc-947c-700f5bc1a8c1" providerId="ADAL" clId="{9A62E2B2-82A0-44FB-8B3A-6FDF2B7CFDDF}" dt="2024-08-12T21:53:20.280" v="29" actId="2696"/>
        <pc:sldMkLst>
          <pc:docMk/>
          <pc:sldMk cId="997372571" sldId="2147469763"/>
        </pc:sldMkLst>
      </pc:sldChg>
      <pc:sldChg chg="del">
        <pc:chgData name="Fisher, Rodger A" userId="f758ab65-19e0-4cdc-947c-700f5bc1a8c1" providerId="ADAL" clId="{9A62E2B2-82A0-44FB-8B3A-6FDF2B7CFDDF}" dt="2024-08-12T21:53:20.280" v="29" actId="2696"/>
        <pc:sldMkLst>
          <pc:docMk/>
          <pc:sldMk cId="1200761126" sldId="2147469764"/>
        </pc:sldMkLst>
      </pc:sldChg>
      <pc:sldChg chg="del">
        <pc:chgData name="Fisher, Rodger A" userId="f758ab65-19e0-4cdc-947c-700f5bc1a8c1" providerId="ADAL" clId="{9A62E2B2-82A0-44FB-8B3A-6FDF2B7CFDDF}" dt="2024-08-12T21:53:20.280" v="29" actId="2696"/>
        <pc:sldMkLst>
          <pc:docMk/>
          <pc:sldMk cId="2301518255" sldId="2147478764"/>
        </pc:sldMkLst>
      </pc:sldChg>
      <pc:sldChg chg="del">
        <pc:chgData name="Fisher, Rodger A" userId="f758ab65-19e0-4cdc-947c-700f5bc1a8c1" providerId="ADAL" clId="{9A62E2B2-82A0-44FB-8B3A-6FDF2B7CFDDF}" dt="2024-08-12T21:53:20.280" v="29" actId="2696"/>
        <pc:sldMkLst>
          <pc:docMk/>
          <pc:sldMk cId="1111455597" sldId="2147478776"/>
        </pc:sldMkLst>
      </pc:sldChg>
      <pc:sldChg chg="del">
        <pc:chgData name="Fisher, Rodger A" userId="f758ab65-19e0-4cdc-947c-700f5bc1a8c1" providerId="ADAL" clId="{9A62E2B2-82A0-44FB-8B3A-6FDF2B7CFDDF}" dt="2024-08-12T21:53:20.280" v="29" actId="2696"/>
        <pc:sldMkLst>
          <pc:docMk/>
          <pc:sldMk cId="3429024467" sldId="2147478777"/>
        </pc:sldMkLst>
      </pc:sldChg>
      <pc:sldChg chg="del">
        <pc:chgData name="Fisher, Rodger A" userId="f758ab65-19e0-4cdc-947c-700f5bc1a8c1" providerId="ADAL" clId="{9A62E2B2-82A0-44FB-8B3A-6FDF2B7CFDDF}" dt="2024-08-12T21:53:20.280" v="29" actId="2696"/>
        <pc:sldMkLst>
          <pc:docMk/>
          <pc:sldMk cId="968100930" sldId="2147478778"/>
        </pc:sldMkLst>
      </pc:sldChg>
      <pc:sldChg chg="del">
        <pc:chgData name="Fisher, Rodger A" userId="f758ab65-19e0-4cdc-947c-700f5bc1a8c1" providerId="ADAL" clId="{9A62E2B2-82A0-44FB-8B3A-6FDF2B7CFDDF}" dt="2024-08-12T21:53:20.280" v="29" actId="2696"/>
        <pc:sldMkLst>
          <pc:docMk/>
          <pc:sldMk cId="3026129263" sldId="2147478779"/>
        </pc:sldMkLst>
      </pc:sldChg>
      <pc:sldChg chg="modSp mod">
        <pc:chgData name="Fisher, Rodger A" userId="f758ab65-19e0-4cdc-947c-700f5bc1a8c1" providerId="ADAL" clId="{9A62E2B2-82A0-44FB-8B3A-6FDF2B7CFDDF}" dt="2024-08-13T13:26:35.120" v="341" actId="207"/>
        <pc:sldMkLst>
          <pc:docMk/>
          <pc:sldMk cId="583764875" sldId="2147478844"/>
        </pc:sldMkLst>
      </pc:sldChg>
      <pc:sldChg chg="modSp add mod">
        <pc:chgData name="Fisher, Rodger A" userId="f758ab65-19e0-4cdc-947c-700f5bc1a8c1" providerId="ADAL" clId="{9A62E2B2-82A0-44FB-8B3A-6FDF2B7CFDDF}" dt="2024-08-13T13:26:45.803" v="343" actId="207"/>
        <pc:sldMkLst>
          <pc:docMk/>
          <pc:sldMk cId="92465393" sldId="2147478845"/>
        </pc:sldMkLst>
      </pc:sldChg>
      <pc:sldChg chg="del">
        <pc:chgData name="Fisher, Rodger A" userId="f758ab65-19e0-4cdc-947c-700f5bc1a8c1" providerId="ADAL" clId="{9A62E2B2-82A0-44FB-8B3A-6FDF2B7CFDDF}" dt="2024-08-12T21:53:20.280" v="29" actId="2696"/>
        <pc:sldMkLst>
          <pc:docMk/>
          <pc:sldMk cId="2745332618" sldId="2147478845"/>
        </pc:sldMkLst>
      </pc:sldChg>
      <pc:sldChg chg="del">
        <pc:chgData name="Fisher, Rodger A" userId="f758ab65-19e0-4cdc-947c-700f5bc1a8c1" providerId="ADAL" clId="{9A62E2B2-82A0-44FB-8B3A-6FDF2B7CFDDF}" dt="2024-08-12T21:53:20.280" v="29" actId="2696"/>
        <pc:sldMkLst>
          <pc:docMk/>
          <pc:sldMk cId="1067883839" sldId="2147478846"/>
        </pc:sldMkLst>
      </pc:sldChg>
      <pc:sldChg chg="modSp add mod">
        <pc:chgData name="Fisher, Rodger A" userId="f758ab65-19e0-4cdc-947c-700f5bc1a8c1" providerId="ADAL" clId="{9A62E2B2-82A0-44FB-8B3A-6FDF2B7CFDDF}" dt="2024-08-13T13:26:56.184" v="345" actId="207"/>
        <pc:sldMkLst>
          <pc:docMk/>
          <pc:sldMk cId="4237618404" sldId="2147478846"/>
        </pc:sldMkLst>
      </pc:sldChg>
      <pc:sldChg chg="del">
        <pc:chgData name="Fisher, Rodger A" userId="f758ab65-19e0-4cdc-947c-700f5bc1a8c1" providerId="ADAL" clId="{9A62E2B2-82A0-44FB-8B3A-6FDF2B7CFDDF}" dt="2024-08-12T21:53:20.280" v="29" actId="2696"/>
        <pc:sldMkLst>
          <pc:docMk/>
          <pc:sldMk cId="916729762" sldId="2147478847"/>
        </pc:sldMkLst>
      </pc:sldChg>
      <pc:sldChg chg="modSp add mod">
        <pc:chgData name="Fisher, Rodger A" userId="f758ab65-19e0-4cdc-947c-700f5bc1a8c1" providerId="ADAL" clId="{9A62E2B2-82A0-44FB-8B3A-6FDF2B7CFDDF}" dt="2024-08-13T13:27:09.287" v="347" actId="207"/>
        <pc:sldMkLst>
          <pc:docMk/>
          <pc:sldMk cId="3547192798" sldId="2147478847"/>
        </pc:sldMkLst>
      </pc:sldChg>
      <pc:sldChg chg="del">
        <pc:chgData name="Fisher, Rodger A" userId="f758ab65-19e0-4cdc-947c-700f5bc1a8c1" providerId="ADAL" clId="{9A62E2B2-82A0-44FB-8B3A-6FDF2B7CFDDF}" dt="2024-08-12T21:53:20.280" v="29" actId="2696"/>
        <pc:sldMkLst>
          <pc:docMk/>
          <pc:sldMk cId="49471041" sldId="2147478848"/>
        </pc:sldMkLst>
      </pc:sldChg>
      <pc:sldChg chg="addSp delSp modSp add mod">
        <pc:chgData name="Fisher, Rodger A" userId="f758ab65-19e0-4cdc-947c-700f5bc1a8c1" providerId="ADAL" clId="{9A62E2B2-82A0-44FB-8B3A-6FDF2B7CFDDF}" dt="2024-08-13T13:27:21.963" v="349" actId="207"/>
        <pc:sldMkLst>
          <pc:docMk/>
          <pc:sldMk cId="3400128546" sldId="2147478848"/>
        </pc:sldMkLst>
      </pc:sldChg>
      <pc:sldChg chg="modSp mod">
        <pc:chgData name="Fisher, Rodger A" userId="f758ab65-19e0-4cdc-947c-700f5bc1a8c1" providerId="ADAL" clId="{9A62E2B2-82A0-44FB-8B3A-6FDF2B7CFDDF}" dt="2024-08-13T13:27:45.512" v="351" actId="207"/>
        <pc:sldMkLst>
          <pc:docMk/>
          <pc:sldMk cId="3618714963" sldId="2147478849"/>
        </pc:sldMkLst>
      </pc:sldChg>
      <pc:sldChg chg="del">
        <pc:chgData name="Fisher, Rodger A" userId="f758ab65-19e0-4cdc-947c-700f5bc1a8c1" providerId="ADAL" clId="{9A62E2B2-82A0-44FB-8B3A-6FDF2B7CFDDF}" dt="2024-08-12T21:53:20.280" v="29" actId="2696"/>
        <pc:sldMkLst>
          <pc:docMk/>
          <pc:sldMk cId="3833750358" sldId="2147478849"/>
        </pc:sldMkLst>
      </pc:sldChg>
      <pc:sldChg chg="del">
        <pc:chgData name="Fisher, Rodger A" userId="f758ab65-19e0-4cdc-947c-700f5bc1a8c1" providerId="ADAL" clId="{9A62E2B2-82A0-44FB-8B3A-6FDF2B7CFDDF}" dt="2024-08-12T21:53:20.280" v="29" actId="2696"/>
        <pc:sldMkLst>
          <pc:docMk/>
          <pc:sldMk cId="1185290211" sldId="2147478850"/>
        </pc:sldMkLst>
      </pc:sldChg>
      <pc:sldChg chg="modSp add del mod">
        <pc:chgData name="Fisher, Rodger A" userId="f758ab65-19e0-4cdc-947c-700f5bc1a8c1" providerId="ADAL" clId="{9A62E2B2-82A0-44FB-8B3A-6FDF2B7CFDDF}" dt="2024-08-13T13:22:48.403" v="325" actId="2696"/>
        <pc:sldMkLst>
          <pc:docMk/>
          <pc:sldMk cId="3070216772" sldId="2147478850"/>
        </pc:sldMkLst>
      </pc:sldChg>
      <pc:sldChg chg="modSp add mod">
        <pc:chgData name="Fisher, Rodger A" userId="f758ab65-19e0-4cdc-947c-700f5bc1a8c1" providerId="ADAL" clId="{9A62E2B2-82A0-44FB-8B3A-6FDF2B7CFDDF}" dt="2024-08-13T13:27:58.536" v="353" actId="207"/>
        <pc:sldMkLst>
          <pc:docMk/>
          <pc:sldMk cId="212327892" sldId="2147478851"/>
        </pc:sldMkLst>
      </pc:sldChg>
      <pc:sldChg chg="del">
        <pc:chgData name="Fisher, Rodger A" userId="f758ab65-19e0-4cdc-947c-700f5bc1a8c1" providerId="ADAL" clId="{9A62E2B2-82A0-44FB-8B3A-6FDF2B7CFDDF}" dt="2024-08-12T21:53:20.280" v="29" actId="2696"/>
        <pc:sldMkLst>
          <pc:docMk/>
          <pc:sldMk cId="2995044640" sldId="2147478851"/>
        </pc:sldMkLst>
      </pc:sldChg>
      <pc:sldChg chg="del">
        <pc:chgData name="Fisher, Rodger A" userId="f758ab65-19e0-4cdc-947c-700f5bc1a8c1" providerId="ADAL" clId="{9A62E2B2-82A0-44FB-8B3A-6FDF2B7CFDDF}" dt="2024-08-13T14:36:26.714" v="354"/>
        <pc:sldMkLst>
          <pc:docMk/>
          <pc:sldMk cId="614908718" sldId="2147478852"/>
        </pc:sldMkLst>
      </pc:sldChg>
      <pc:sldMasterChg chg="delSldLayout">
        <pc:chgData name="Fisher, Rodger A" userId="f758ab65-19e0-4cdc-947c-700f5bc1a8c1" providerId="ADAL" clId="{9A62E2B2-82A0-44FB-8B3A-6FDF2B7CFDDF}" dt="2024-08-12T21:53:20.280" v="29" actId="2696"/>
        <pc:sldMasterMkLst>
          <pc:docMk/>
          <pc:sldMasterMk cId="693019736" sldId="2147483941"/>
        </pc:sldMasterMkLst>
        <pc:sldLayoutChg chg="del">
          <pc:chgData name="Fisher, Rodger A" userId="f758ab65-19e0-4cdc-947c-700f5bc1a8c1" providerId="ADAL" clId="{9A62E2B2-82A0-44FB-8B3A-6FDF2B7CFDDF}" dt="2024-08-12T21:53:20.280" v="29" actId="2696"/>
          <pc:sldLayoutMkLst>
            <pc:docMk/>
            <pc:sldMasterMk cId="693019736" sldId="2147483941"/>
            <pc:sldLayoutMk cId="1587330192" sldId="2147485642"/>
          </pc:sldLayoutMkLst>
        </pc:sldLayoutChg>
        <pc:sldLayoutChg chg="del">
          <pc:chgData name="Fisher, Rodger A" userId="f758ab65-19e0-4cdc-947c-700f5bc1a8c1" providerId="ADAL" clId="{9A62E2B2-82A0-44FB-8B3A-6FDF2B7CFDDF}" dt="2024-08-12T21:53:20.280" v="29" actId="2696"/>
          <pc:sldLayoutMkLst>
            <pc:docMk/>
            <pc:sldMasterMk cId="693019736" sldId="2147483941"/>
            <pc:sldLayoutMk cId="1733309239" sldId="2147485643"/>
          </pc:sldLayoutMkLst>
        </pc:sldLayoutChg>
        <pc:sldLayoutChg chg="del">
          <pc:chgData name="Fisher, Rodger A" userId="f758ab65-19e0-4cdc-947c-700f5bc1a8c1" providerId="ADAL" clId="{9A62E2B2-82A0-44FB-8B3A-6FDF2B7CFDDF}" dt="2024-08-12T21:53:20.280" v="29" actId="2696"/>
          <pc:sldLayoutMkLst>
            <pc:docMk/>
            <pc:sldMasterMk cId="693019736" sldId="2147483941"/>
            <pc:sldLayoutMk cId="911516128" sldId="2147485644"/>
          </pc:sldLayoutMkLst>
        </pc:sldLayoutChg>
        <pc:sldLayoutChg chg="del">
          <pc:chgData name="Fisher, Rodger A" userId="f758ab65-19e0-4cdc-947c-700f5bc1a8c1" providerId="ADAL" clId="{9A62E2B2-82A0-44FB-8B3A-6FDF2B7CFDDF}" dt="2024-08-12T21:53:20.280" v="29" actId="2696"/>
          <pc:sldLayoutMkLst>
            <pc:docMk/>
            <pc:sldMasterMk cId="693019736" sldId="2147483941"/>
            <pc:sldLayoutMk cId="3554387733" sldId="2147485645"/>
          </pc:sldLayoutMkLst>
        </pc:sldLayoutChg>
        <pc:sldLayoutChg chg="del">
          <pc:chgData name="Fisher, Rodger A" userId="f758ab65-19e0-4cdc-947c-700f5bc1a8c1" providerId="ADAL" clId="{9A62E2B2-82A0-44FB-8B3A-6FDF2B7CFDDF}" dt="2024-08-12T21:53:20.280" v="29" actId="2696"/>
          <pc:sldLayoutMkLst>
            <pc:docMk/>
            <pc:sldMasterMk cId="693019736" sldId="2147483941"/>
            <pc:sldLayoutMk cId="517423941" sldId="2147485646"/>
          </pc:sldLayoutMkLst>
        </pc:sldLayoutChg>
        <pc:sldLayoutChg chg="del">
          <pc:chgData name="Fisher, Rodger A" userId="f758ab65-19e0-4cdc-947c-700f5bc1a8c1" providerId="ADAL" clId="{9A62E2B2-82A0-44FB-8B3A-6FDF2B7CFDDF}" dt="2024-08-12T21:53:20.280" v="29" actId="2696"/>
          <pc:sldLayoutMkLst>
            <pc:docMk/>
            <pc:sldMasterMk cId="693019736" sldId="2147483941"/>
            <pc:sldLayoutMk cId="4109945982" sldId="2147485647"/>
          </pc:sldLayoutMkLst>
        </pc:sldLayoutChg>
      </pc:sldMasterChg>
      <pc:sldMasterChg chg="del delSldLayout">
        <pc:chgData name="Fisher, Rodger A" userId="f758ab65-19e0-4cdc-947c-700f5bc1a8c1" providerId="ADAL" clId="{9A62E2B2-82A0-44FB-8B3A-6FDF2B7CFDDF}" dt="2024-08-12T22:05:12.586" v="273"/>
        <pc:sldMasterMkLst>
          <pc:docMk/>
          <pc:sldMasterMk cId="2483191137" sldId="2147485021"/>
        </pc:sldMasterMkLst>
        <pc:sldLayoutChg chg="del">
          <pc:chgData name="Fisher, Rodger A" userId="f758ab65-19e0-4cdc-947c-700f5bc1a8c1" providerId="ADAL" clId="{9A62E2B2-82A0-44FB-8B3A-6FDF2B7CFDDF}" dt="2024-08-12T22:05:12.586" v="273"/>
          <pc:sldLayoutMkLst>
            <pc:docMk/>
            <pc:sldMasterMk cId="2483191137" sldId="2147485021"/>
            <pc:sldLayoutMk cId="1540285535" sldId="2147485022"/>
          </pc:sldLayoutMkLst>
        </pc:sldLayoutChg>
        <pc:sldLayoutChg chg="del">
          <pc:chgData name="Fisher, Rodger A" userId="f758ab65-19e0-4cdc-947c-700f5bc1a8c1" providerId="ADAL" clId="{9A62E2B2-82A0-44FB-8B3A-6FDF2B7CFDDF}" dt="2024-08-12T22:05:12.586" v="273"/>
          <pc:sldLayoutMkLst>
            <pc:docMk/>
            <pc:sldMasterMk cId="2483191137" sldId="2147485021"/>
            <pc:sldLayoutMk cId="655643061" sldId="2147485023"/>
          </pc:sldLayoutMkLst>
        </pc:sldLayoutChg>
        <pc:sldLayoutChg chg="del">
          <pc:chgData name="Fisher, Rodger A" userId="f758ab65-19e0-4cdc-947c-700f5bc1a8c1" providerId="ADAL" clId="{9A62E2B2-82A0-44FB-8B3A-6FDF2B7CFDDF}" dt="2024-08-12T22:05:12.586" v="273"/>
          <pc:sldLayoutMkLst>
            <pc:docMk/>
            <pc:sldMasterMk cId="2483191137" sldId="2147485021"/>
            <pc:sldLayoutMk cId="467773332" sldId="2147485024"/>
          </pc:sldLayoutMkLst>
        </pc:sldLayoutChg>
      </pc:sldMasterChg>
      <pc:sldMasterChg chg="del delSldLayout">
        <pc:chgData name="Fisher, Rodger A" userId="f758ab65-19e0-4cdc-947c-700f5bc1a8c1" providerId="ADAL" clId="{9A62E2B2-82A0-44FB-8B3A-6FDF2B7CFDDF}" dt="2024-08-12T22:05:12.587" v="274"/>
        <pc:sldMasterMkLst>
          <pc:docMk/>
          <pc:sldMasterMk cId="1833366118" sldId="2147485109"/>
        </pc:sldMasterMkLst>
        <pc:sldLayoutChg chg="del">
          <pc:chgData name="Fisher, Rodger A" userId="f758ab65-19e0-4cdc-947c-700f5bc1a8c1" providerId="ADAL" clId="{9A62E2B2-82A0-44FB-8B3A-6FDF2B7CFDDF}" dt="2024-08-12T22:05:12.587" v="274"/>
          <pc:sldLayoutMkLst>
            <pc:docMk/>
            <pc:sldMasterMk cId="1833366118" sldId="2147485109"/>
            <pc:sldLayoutMk cId="3507922531" sldId="2147485110"/>
          </pc:sldLayoutMkLst>
        </pc:sldLayoutChg>
        <pc:sldLayoutChg chg="del">
          <pc:chgData name="Fisher, Rodger A" userId="f758ab65-19e0-4cdc-947c-700f5bc1a8c1" providerId="ADAL" clId="{9A62E2B2-82A0-44FB-8B3A-6FDF2B7CFDDF}" dt="2024-08-12T22:05:12.587" v="274"/>
          <pc:sldLayoutMkLst>
            <pc:docMk/>
            <pc:sldMasterMk cId="1833366118" sldId="2147485109"/>
            <pc:sldLayoutMk cId="171239468" sldId="2147485111"/>
          </pc:sldLayoutMkLst>
        </pc:sldLayoutChg>
        <pc:sldLayoutChg chg="del">
          <pc:chgData name="Fisher, Rodger A" userId="f758ab65-19e0-4cdc-947c-700f5bc1a8c1" providerId="ADAL" clId="{9A62E2B2-82A0-44FB-8B3A-6FDF2B7CFDDF}" dt="2024-08-12T22:05:12.587" v="274"/>
          <pc:sldLayoutMkLst>
            <pc:docMk/>
            <pc:sldMasterMk cId="1833366118" sldId="2147485109"/>
            <pc:sldLayoutMk cId="3866304870" sldId="2147485112"/>
          </pc:sldLayoutMkLst>
        </pc:sldLayoutChg>
        <pc:sldLayoutChg chg="del">
          <pc:chgData name="Fisher, Rodger A" userId="f758ab65-19e0-4cdc-947c-700f5bc1a8c1" providerId="ADAL" clId="{9A62E2B2-82A0-44FB-8B3A-6FDF2B7CFDDF}" dt="2024-08-12T22:05:12.587" v="274"/>
          <pc:sldLayoutMkLst>
            <pc:docMk/>
            <pc:sldMasterMk cId="1833366118" sldId="2147485109"/>
            <pc:sldLayoutMk cId="3474711044" sldId="2147485113"/>
          </pc:sldLayoutMkLst>
        </pc:sldLayoutChg>
        <pc:sldLayoutChg chg="del">
          <pc:chgData name="Fisher, Rodger A" userId="f758ab65-19e0-4cdc-947c-700f5bc1a8c1" providerId="ADAL" clId="{9A62E2B2-82A0-44FB-8B3A-6FDF2B7CFDDF}" dt="2024-08-12T22:05:12.587" v="274"/>
          <pc:sldLayoutMkLst>
            <pc:docMk/>
            <pc:sldMasterMk cId="1833366118" sldId="2147485109"/>
            <pc:sldLayoutMk cId="4148732965" sldId="2147485114"/>
          </pc:sldLayoutMkLst>
        </pc:sldLayoutChg>
        <pc:sldLayoutChg chg="del">
          <pc:chgData name="Fisher, Rodger A" userId="f758ab65-19e0-4cdc-947c-700f5bc1a8c1" providerId="ADAL" clId="{9A62E2B2-82A0-44FB-8B3A-6FDF2B7CFDDF}" dt="2024-08-12T22:05:12.587" v="274"/>
          <pc:sldLayoutMkLst>
            <pc:docMk/>
            <pc:sldMasterMk cId="1833366118" sldId="2147485109"/>
            <pc:sldLayoutMk cId="639066342" sldId="2147485115"/>
          </pc:sldLayoutMkLst>
        </pc:sldLayoutChg>
        <pc:sldLayoutChg chg="del">
          <pc:chgData name="Fisher, Rodger A" userId="f758ab65-19e0-4cdc-947c-700f5bc1a8c1" providerId="ADAL" clId="{9A62E2B2-82A0-44FB-8B3A-6FDF2B7CFDDF}" dt="2024-08-12T22:05:12.587" v="274"/>
          <pc:sldLayoutMkLst>
            <pc:docMk/>
            <pc:sldMasterMk cId="1833366118" sldId="2147485109"/>
            <pc:sldLayoutMk cId="3365755117" sldId="2147485116"/>
          </pc:sldLayoutMkLst>
        </pc:sldLayoutChg>
        <pc:sldLayoutChg chg="del">
          <pc:chgData name="Fisher, Rodger A" userId="f758ab65-19e0-4cdc-947c-700f5bc1a8c1" providerId="ADAL" clId="{9A62E2B2-82A0-44FB-8B3A-6FDF2B7CFDDF}" dt="2024-08-12T22:05:12.587" v="274"/>
          <pc:sldLayoutMkLst>
            <pc:docMk/>
            <pc:sldMasterMk cId="1833366118" sldId="2147485109"/>
            <pc:sldLayoutMk cId="791314880" sldId="2147485117"/>
          </pc:sldLayoutMkLst>
        </pc:sldLayoutChg>
        <pc:sldLayoutChg chg="del">
          <pc:chgData name="Fisher, Rodger A" userId="f758ab65-19e0-4cdc-947c-700f5bc1a8c1" providerId="ADAL" clId="{9A62E2B2-82A0-44FB-8B3A-6FDF2B7CFDDF}" dt="2024-08-12T22:05:12.587" v="274"/>
          <pc:sldLayoutMkLst>
            <pc:docMk/>
            <pc:sldMasterMk cId="1833366118" sldId="2147485109"/>
            <pc:sldLayoutMk cId="487627157" sldId="2147485118"/>
          </pc:sldLayoutMkLst>
        </pc:sldLayoutChg>
        <pc:sldLayoutChg chg="del">
          <pc:chgData name="Fisher, Rodger A" userId="f758ab65-19e0-4cdc-947c-700f5bc1a8c1" providerId="ADAL" clId="{9A62E2B2-82A0-44FB-8B3A-6FDF2B7CFDDF}" dt="2024-08-12T22:05:12.587" v="274"/>
          <pc:sldLayoutMkLst>
            <pc:docMk/>
            <pc:sldMasterMk cId="1833366118" sldId="2147485109"/>
            <pc:sldLayoutMk cId="2972002031" sldId="2147485119"/>
          </pc:sldLayoutMkLst>
        </pc:sldLayoutChg>
        <pc:sldLayoutChg chg="del">
          <pc:chgData name="Fisher, Rodger A" userId="f758ab65-19e0-4cdc-947c-700f5bc1a8c1" providerId="ADAL" clId="{9A62E2B2-82A0-44FB-8B3A-6FDF2B7CFDDF}" dt="2024-08-12T22:05:12.587" v="274"/>
          <pc:sldLayoutMkLst>
            <pc:docMk/>
            <pc:sldMasterMk cId="1833366118" sldId="2147485109"/>
            <pc:sldLayoutMk cId="1230143402" sldId="2147485120"/>
          </pc:sldLayoutMkLst>
        </pc:sldLayoutChg>
        <pc:sldLayoutChg chg="del">
          <pc:chgData name="Fisher, Rodger A" userId="f758ab65-19e0-4cdc-947c-700f5bc1a8c1" providerId="ADAL" clId="{9A62E2B2-82A0-44FB-8B3A-6FDF2B7CFDDF}" dt="2024-08-12T22:05:12.587" v="274"/>
          <pc:sldLayoutMkLst>
            <pc:docMk/>
            <pc:sldMasterMk cId="1833366118" sldId="2147485109"/>
            <pc:sldLayoutMk cId="3490587516" sldId="2147485121"/>
          </pc:sldLayoutMkLst>
        </pc:sldLayoutChg>
        <pc:sldLayoutChg chg="del">
          <pc:chgData name="Fisher, Rodger A" userId="f758ab65-19e0-4cdc-947c-700f5bc1a8c1" providerId="ADAL" clId="{9A62E2B2-82A0-44FB-8B3A-6FDF2B7CFDDF}" dt="2024-08-12T22:05:12.587" v="274"/>
          <pc:sldLayoutMkLst>
            <pc:docMk/>
            <pc:sldMasterMk cId="1833366118" sldId="2147485109"/>
            <pc:sldLayoutMk cId="2560030925" sldId="2147485122"/>
          </pc:sldLayoutMkLst>
        </pc:sldLayoutChg>
        <pc:sldLayoutChg chg="del">
          <pc:chgData name="Fisher, Rodger A" userId="f758ab65-19e0-4cdc-947c-700f5bc1a8c1" providerId="ADAL" clId="{9A62E2B2-82A0-44FB-8B3A-6FDF2B7CFDDF}" dt="2024-08-12T22:05:12.587" v="274"/>
          <pc:sldLayoutMkLst>
            <pc:docMk/>
            <pc:sldMasterMk cId="1833366118" sldId="2147485109"/>
            <pc:sldLayoutMk cId="1726809487" sldId="2147485123"/>
          </pc:sldLayoutMkLst>
        </pc:sldLayoutChg>
        <pc:sldLayoutChg chg="del">
          <pc:chgData name="Fisher, Rodger A" userId="f758ab65-19e0-4cdc-947c-700f5bc1a8c1" providerId="ADAL" clId="{9A62E2B2-82A0-44FB-8B3A-6FDF2B7CFDDF}" dt="2024-08-12T22:05:12.587" v="274"/>
          <pc:sldLayoutMkLst>
            <pc:docMk/>
            <pc:sldMasterMk cId="1833366118" sldId="2147485109"/>
            <pc:sldLayoutMk cId="3898488680" sldId="2147485124"/>
          </pc:sldLayoutMkLst>
        </pc:sldLayoutChg>
      </pc:sldMasterChg>
      <pc:sldMasterChg chg="del delSldLayout">
        <pc:chgData name="Fisher, Rodger A" userId="f758ab65-19e0-4cdc-947c-700f5bc1a8c1" providerId="ADAL" clId="{9A62E2B2-82A0-44FB-8B3A-6FDF2B7CFDDF}" dt="2024-08-12T22:05:12.588" v="275"/>
        <pc:sldMasterMkLst>
          <pc:docMk/>
          <pc:sldMasterMk cId="25218394" sldId="2147485125"/>
        </pc:sldMasterMkLst>
        <pc:sldLayoutChg chg="del">
          <pc:chgData name="Fisher, Rodger A" userId="f758ab65-19e0-4cdc-947c-700f5bc1a8c1" providerId="ADAL" clId="{9A62E2B2-82A0-44FB-8B3A-6FDF2B7CFDDF}" dt="2024-08-12T22:05:12.588" v="275"/>
          <pc:sldLayoutMkLst>
            <pc:docMk/>
            <pc:sldMasterMk cId="25218394" sldId="2147485125"/>
            <pc:sldLayoutMk cId="1544727452" sldId="2147485126"/>
          </pc:sldLayoutMkLst>
        </pc:sldLayoutChg>
        <pc:sldLayoutChg chg="del">
          <pc:chgData name="Fisher, Rodger A" userId="f758ab65-19e0-4cdc-947c-700f5bc1a8c1" providerId="ADAL" clId="{9A62E2B2-82A0-44FB-8B3A-6FDF2B7CFDDF}" dt="2024-08-12T22:05:12.588" v="275"/>
          <pc:sldLayoutMkLst>
            <pc:docMk/>
            <pc:sldMasterMk cId="25218394" sldId="2147485125"/>
            <pc:sldLayoutMk cId="2437538958" sldId="2147485127"/>
          </pc:sldLayoutMkLst>
        </pc:sldLayoutChg>
        <pc:sldLayoutChg chg="del">
          <pc:chgData name="Fisher, Rodger A" userId="f758ab65-19e0-4cdc-947c-700f5bc1a8c1" providerId="ADAL" clId="{9A62E2B2-82A0-44FB-8B3A-6FDF2B7CFDDF}" dt="2024-08-12T22:05:12.588" v="275"/>
          <pc:sldLayoutMkLst>
            <pc:docMk/>
            <pc:sldMasterMk cId="25218394" sldId="2147485125"/>
            <pc:sldLayoutMk cId="513557419" sldId="2147485128"/>
          </pc:sldLayoutMkLst>
        </pc:sldLayoutChg>
        <pc:sldLayoutChg chg="del">
          <pc:chgData name="Fisher, Rodger A" userId="f758ab65-19e0-4cdc-947c-700f5bc1a8c1" providerId="ADAL" clId="{9A62E2B2-82A0-44FB-8B3A-6FDF2B7CFDDF}" dt="2024-08-12T22:05:12.588" v="275"/>
          <pc:sldLayoutMkLst>
            <pc:docMk/>
            <pc:sldMasterMk cId="25218394" sldId="2147485125"/>
            <pc:sldLayoutMk cId="2686069117" sldId="2147485129"/>
          </pc:sldLayoutMkLst>
        </pc:sldLayoutChg>
        <pc:sldLayoutChg chg="del">
          <pc:chgData name="Fisher, Rodger A" userId="f758ab65-19e0-4cdc-947c-700f5bc1a8c1" providerId="ADAL" clId="{9A62E2B2-82A0-44FB-8B3A-6FDF2B7CFDDF}" dt="2024-08-12T22:05:12.588" v="275"/>
          <pc:sldLayoutMkLst>
            <pc:docMk/>
            <pc:sldMasterMk cId="25218394" sldId="2147485125"/>
            <pc:sldLayoutMk cId="1881431853" sldId="2147485130"/>
          </pc:sldLayoutMkLst>
        </pc:sldLayoutChg>
        <pc:sldLayoutChg chg="del">
          <pc:chgData name="Fisher, Rodger A" userId="f758ab65-19e0-4cdc-947c-700f5bc1a8c1" providerId="ADAL" clId="{9A62E2B2-82A0-44FB-8B3A-6FDF2B7CFDDF}" dt="2024-08-12T22:05:12.588" v="275"/>
          <pc:sldLayoutMkLst>
            <pc:docMk/>
            <pc:sldMasterMk cId="25218394" sldId="2147485125"/>
            <pc:sldLayoutMk cId="3108155839" sldId="2147485131"/>
          </pc:sldLayoutMkLst>
        </pc:sldLayoutChg>
        <pc:sldLayoutChg chg="del">
          <pc:chgData name="Fisher, Rodger A" userId="f758ab65-19e0-4cdc-947c-700f5bc1a8c1" providerId="ADAL" clId="{9A62E2B2-82A0-44FB-8B3A-6FDF2B7CFDDF}" dt="2024-08-12T22:05:12.588" v="275"/>
          <pc:sldLayoutMkLst>
            <pc:docMk/>
            <pc:sldMasterMk cId="25218394" sldId="2147485125"/>
            <pc:sldLayoutMk cId="394302514" sldId="2147485132"/>
          </pc:sldLayoutMkLst>
        </pc:sldLayoutChg>
        <pc:sldLayoutChg chg="del">
          <pc:chgData name="Fisher, Rodger A" userId="f758ab65-19e0-4cdc-947c-700f5bc1a8c1" providerId="ADAL" clId="{9A62E2B2-82A0-44FB-8B3A-6FDF2B7CFDDF}" dt="2024-08-12T22:05:12.588" v="275"/>
          <pc:sldLayoutMkLst>
            <pc:docMk/>
            <pc:sldMasterMk cId="25218394" sldId="2147485125"/>
            <pc:sldLayoutMk cId="739871504" sldId="2147485133"/>
          </pc:sldLayoutMkLst>
        </pc:sldLayoutChg>
      </pc:sldMasterChg>
      <pc:sldMasterChg chg="del delSldLayout">
        <pc:chgData name="Fisher, Rodger A" userId="f758ab65-19e0-4cdc-947c-700f5bc1a8c1" providerId="ADAL" clId="{9A62E2B2-82A0-44FB-8B3A-6FDF2B7CFDDF}" dt="2024-08-12T22:05:12.588" v="276"/>
        <pc:sldMasterMkLst>
          <pc:docMk/>
          <pc:sldMasterMk cId="3336817395" sldId="2147485229"/>
        </pc:sldMasterMkLst>
        <pc:sldLayoutChg chg="del">
          <pc:chgData name="Fisher, Rodger A" userId="f758ab65-19e0-4cdc-947c-700f5bc1a8c1" providerId="ADAL" clId="{9A62E2B2-82A0-44FB-8B3A-6FDF2B7CFDDF}" dt="2024-08-12T22:05:12.588" v="276"/>
          <pc:sldLayoutMkLst>
            <pc:docMk/>
            <pc:sldMasterMk cId="3336817395" sldId="2147485229"/>
            <pc:sldLayoutMk cId="3520416608" sldId="2147485230"/>
          </pc:sldLayoutMkLst>
        </pc:sldLayoutChg>
        <pc:sldLayoutChg chg="del">
          <pc:chgData name="Fisher, Rodger A" userId="f758ab65-19e0-4cdc-947c-700f5bc1a8c1" providerId="ADAL" clId="{9A62E2B2-82A0-44FB-8B3A-6FDF2B7CFDDF}" dt="2024-08-12T22:05:12.588" v="276"/>
          <pc:sldLayoutMkLst>
            <pc:docMk/>
            <pc:sldMasterMk cId="3336817395" sldId="2147485229"/>
            <pc:sldLayoutMk cId="3486006569" sldId="2147485231"/>
          </pc:sldLayoutMkLst>
        </pc:sldLayoutChg>
        <pc:sldLayoutChg chg="del">
          <pc:chgData name="Fisher, Rodger A" userId="f758ab65-19e0-4cdc-947c-700f5bc1a8c1" providerId="ADAL" clId="{9A62E2B2-82A0-44FB-8B3A-6FDF2B7CFDDF}" dt="2024-08-12T22:05:12.588" v="276"/>
          <pc:sldLayoutMkLst>
            <pc:docMk/>
            <pc:sldMasterMk cId="3336817395" sldId="2147485229"/>
            <pc:sldLayoutMk cId="2820379437" sldId="2147485232"/>
          </pc:sldLayoutMkLst>
        </pc:sldLayoutChg>
        <pc:sldLayoutChg chg="del">
          <pc:chgData name="Fisher, Rodger A" userId="f758ab65-19e0-4cdc-947c-700f5bc1a8c1" providerId="ADAL" clId="{9A62E2B2-82A0-44FB-8B3A-6FDF2B7CFDDF}" dt="2024-08-12T22:05:12.588" v="276"/>
          <pc:sldLayoutMkLst>
            <pc:docMk/>
            <pc:sldMasterMk cId="3336817395" sldId="2147485229"/>
            <pc:sldLayoutMk cId="3620357470" sldId="2147485233"/>
          </pc:sldLayoutMkLst>
        </pc:sldLayoutChg>
        <pc:sldLayoutChg chg="del">
          <pc:chgData name="Fisher, Rodger A" userId="f758ab65-19e0-4cdc-947c-700f5bc1a8c1" providerId="ADAL" clId="{9A62E2B2-82A0-44FB-8B3A-6FDF2B7CFDDF}" dt="2024-08-12T22:05:12.588" v="276"/>
          <pc:sldLayoutMkLst>
            <pc:docMk/>
            <pc:sldMasterMk cId="3336817395" sldId="2147485229"/>
            <pc:sldLayoutMk cId="2544417855" sldId="2147485234"/>
          </pc:sldLayoutMkLst>
        </pc:sldLayoutChg>
        <pc:sldLayoutChg chg="del">
          <pc:chgData name="Fisher, Rodger A" userId="f758ab65-19e0-4cdc-947c-700f5bc1a8c1" providerId="ADAL" clId="{9A62E2B2-82A0-44FB-8B3A-6FDF2B7CFDDF}" dt="2024-08-12T22:05:12.588" v="276"/>
          <pc:sldLayoutMkLst>
            <pc:docMk/>
            <pc:sldMasterMk cId="3336817395" sldId="2147485229"/>
            <pc:sldLayoutMk cId="1104286838" sldId="2147485235"/>
          </pc:sldLayoutMkLst>
        </pc:sldLayoutChg>
        <pc:sldLayoutChg chg="del">
          <pc:chgData name="Fisher, Rodger A" userId="f758ab65-19e0-4cdc-947c-700f5bc1a8c1" providerId="ADAL" clId="{9A62E2B2-82A0-44FB-8B3A-6FDF2B7CFDDF}" dt="2024-08-12T22:05:12.588" v="276"/>
          <pc:sldLayoutMkLst>
            <pc:docMk/>
            <pc:sldMasterMk cId="3336817395" sldId="2147485229"/>
            <pc:sldLayoutMk cId="3948231963" sldId="2147485236"/>
          </pc:sldLayoutMkLst>
        </pc:sldLayoutChg>
        <pc:sldLayoutChg chg="del">
          <pc:chgData name="Fisher, Rodger A" userId="f758ab65-19e0-4cdc-947c-700f5bc1a8c1" providerId="ADAL" clId="{9A62E2B2-82A0-44FB-8B3A-6FDF2B7CFDDF}" dt="2024-08-12T22:05:12.588" v="276"/>
          <pc:sldLayoutMkLst>
            <pc:docMk/>
            <pc:sldMasterMk cId="3336817395" sldId="2147485229"/>
            <pc:sldLayoutMk cId="1508859210" sldId="2147485237"/>
          </pc:sldLayoutMkLst>
        </pc:sldLayoutChg>
        <pc:sldLayoutChg chg="del">
          <pc:chgData name="Fisher, Rodger A" userId="f758ab65-19e0-4cdc-947c-700f5bc1a8c1" providerId="ADAL" clId="{9A62E2B2-82A0-44FB-8B3A-6FDF2B7CFDDF}" dt="2024-08-12T22:05:12.588" v="276"/>
          <pc:sldLayoutMkLst>
            <pc:docMk/>
            <pc:sldMasterMk cId="3336817395" sldId="2147485229"/>
            <pc:sldLayoutMk cId="570294997" sldId="2147485239"/>
          </pc:sldLayoutMkLst>
        </pc:sldLayoutChg>
        <pc:sldLayoutChg chg="del">
          <pc:chgData name="Fisher, Rodger A" userId="f758ab65-19e0-4cdc-947c-700f5bc1a8c1" providerId="ADAL" clId="{9A62E2B2-82A0-44FB-8B3A-6FDF2B7CFDDF}" dt="2024-08-12T22:05:12.588" v="276"/>
          <pc:sldLayoutMkLst>
            <pc:docMk/>
            <pc:sldMasterMk cId="3336817395" sldId="2147485229"/>
            <pc:sldLayoutMk cId="758092832" sldId="2147485240"/>
          </pc:sldLayoutMkLst>
        </pc:sldLayoutChg>
        <pc:sldLayoutChg chg="del">
          <pc:chgData name="Fisher, Rodger A" userId="f758ab65-19e0-4cdc-947c-700f5bc1a8c1" providerId="ADAL" clId="{9A62E2B2-82A0-44FB-8B3A-6FDF2B7CFDDF}" dt="2024-08-12T22:05:12.588" v="276"/>
          <pc:sldLayoutMkLst>
            <pc:docMk/>
            <pc:sldMasterMk cId="3336817395" sldId="2147485229"/>
            <pc:sldLayoutMk cId="820203980" sldId="2147485241"/>
          </pc:sldLayoutMkLst>
        </pc:sldLayoutChg>
        <pc:sldLayoutChg chg="del">
          <pc:chgData name="Fisher, Rodger A" userId="f758ab65-19e0-4cdc-947c-700f5bc1a8c1" providerId="ADAL" clId="{9A62E2B2-82A0-44FB-8B3A-6FDF2B7CFDDF}" dt="2024-08-12T22:05:12.588" v="276"/>
          <pc:sldLayoutMkLst>
            <pc:docMk/>
            <pc:sldMasterMk cId="3336817395" sldId="2147485229"/>
            <pc:sldLayoutMk cId="3868476754" sldId="2147485242"/>
          </pc:sldLayoutMkLst>
        </pc:sldLayoutChg>
        <pc:sldLayoutChg chg="del">
          <pc:chgData name="Fisher, Rodger A" userId="f758ab65-19e0-4cdc-947c-700f5bc1a8c1" providerId="ADAL" clId="{9A62E2B2-82A0-44FB-8B3A-6FDF2B7CFDDF}" dt="2024-08-12T22:05:12.588" v="276"/>
          <pc:sldLayoutMkLst>
            <pc:docMk/>
            <pc:sldMasterMk cId="3336817395" sldId="2147485229"/>
            <pc:sldLayoutMk cId="1214587116" sldId="2147485243"/>
          </pc:sldLayoutMkLst>
        </pc:sldLayoutChg>
      </pc:sldMasterChg>
      <pc:sldMasterChg chg="del delSldLayout">
        <pc:chgData name="Fisher, Rodger A" userId="f758ab65-19e0-4cdc-947c-700f5bc1a8c1" providerId="ADAL" clId="{9A62E2B2-82A0-44FB-8B3A-6FDF2B7CFDDF}" dt="2024-08-12T22:05:12.589" v="277"/>
        <pc:sldMasterMkLst>
          <pc:docMk/>
          <pc:sldMasterMk cId="643443137" sldId="2147485290"/>
        </pc:sldMasterMkLst>
        <pc:sldLayoutChg chg="del">
          <pc:chgData name="Fisher, Rodger A" userId="f758ab65-19e0-4cdc-947c-700f5bc1a8c1" providerId="ADAL" clId="{9A62E2B2-82A0-44FB-8B3A-6FDF2B7CFDDF}" dt="2024-08-12T22:05:12.589" v="277"/>
          <pc:sldLayoutMkLst>
            <pc:docMk/>
            <pc:sldMasterMk cId="643443137" sldId="2147485290"/>
            <pc:sldLayoutMk cId="937949844" sldId="2147485291"/>
          </pc:sldLayoutMkLst>
        </pc:sldLayoutChg>
        <pc:sldLayoutChg chg="del">
          <pc:chgData name="Fisher, Rodger A" userId="f758ab65-19e0-4cdc-947c-700f5bc1a8c1" providerId="ADAL" clId="{9A62E2B2-82A0-44FB-8B3A-6FDF2B7CFDDF}" dt="2024-08-12T22:05:12.589" v="277"/>
          <pc:sldLayoutMkLst>
            <pc:docMk/>
            <pc:sldMasterMk cId="643443137" sldId="2147485290"/>
            <pc:sldLayoutMk cId="3889325437" sldId="2147485292"/>
          </pc:sldLayoutMkLst>
        </pc:sldLayoutChg>
        <pc:sldLayoutChg chg="del">
          <pc:chgData name="Fisher, Rodger A" userId="f758ab65-19e0-4cdc-947c-700f5bc1a8c1" providerId="ADAL" clId="{9A62E2B2-82A0-44FB-8B3A-6FDF2B7CFDDF}" dt="2024-08-12T22:05:12.589" v="277"/>
          <pc:sldLayoutMkLst>
            <pc:docMk/>
            <pc:sldMasterMk cId="643443137" sldId="2147485290"/>
            <pc:sldLayoutMk cId="3422082915" sldId="2147485293"/>
          </pc:sldLayoutMkLst>
        </pc:sldLayoutChg>
        <pc:sldLayoutChg chg="del">
          <pc:chgData name="Fisher, Rodger A" userId="f758ab65-19e0-4cdc-947c-700f5bc1a8c1" providerId="ADAL" clId="{9A62E2B2-82A0-44FB-8B3A-6FDF2B7CFDDF}" dt="2024-08-12T22:05:12.589" v="277"/>
          <pc:sldLayoutMkLst>
            <pc:docMk/>
            <pc:sldMasterMk cId="643443137" sldId="2147485290"/>
            <pc:sldLayoutMk cId="1037411330" sldId="2147485294"/>
          </pc:sldLayoutMkLst>
        </pc:sldLayoutChg>
        <pc:sldLayoutChg chg="del">
          <pc:chgData name="Fisher, Rodger A" userId="f758ab65-19e0-4cdc-947c-700f5bc1a8c1" providerId="ADAL" clId="{9A62E2B2-82A0-44FB-8B3A-6FDF2B7CFDDF}" dt="2024-08-12T22:05:12.589" v="277"/>
          <pc:sldLayoutMkLst>
            <pc:docMk/>
            <pc:sldMasterMk cId="643443137" sldId="2147485290"/>
            <pc:sldLayoutMk cId="87534848" sldId="2147485295"/>
          </pc:sldLayoutMkLst>
        </pc:sldLayoutChg>
        <pc:sldLayoutChg chg="del">
          <pc:chgData name="Fisher, Rodger A" userId="f758ab65-19e0-4cdc-947c-700f5bc1a8c1" providerId="ADAL" clId="{9A62E2B2-82A0-44FB-8B3A-6FDF2B7CFDDF}" dt="2024-08-12T22:05:12.589" v="277"/>
          <pc:sldLayoutMkLst>
            <pc:docMk/>
            <pc:sldMasterMk cId="643443137" sldId="2147485290"/>
            <pc:sldLayoutMk cId="2115748005" sldId="2147485296"/>
          </pc:sldLayoutMkLst>
        </pc:sldLayoutChg>
        <pc:sldLayoutChg chg="del">
          <pc:chgData name="Fisher, Rodger A" userId="f758ab65-19e0-4cdc-947c-700f5bc1a8c1" providerId="ADAL" clId="{9A62E2B2-82A0-44FB-8B3A-6FDF2B7CFDDF}" dt="2024-08-12T22:05:12.589" v="277"/>
          <pc:sldLayoutMkLst>
            <pc:docMk/>
            <pc:sldMasterMk cId="643443137" sldId="2147485290"/>
            <pc:sldLayoutMk cId="1933666681" sldId="2147485297"/>
          </pc:sldLayoutMkLst>
        </pc:sldLayoutChg>
        <pc:sldLayoutChg chg="del">
          <pc:chgData name="Fisher, Rodger A" userId="f758ab65-19e0-4cdc-947c-700f5bc1a8c1" providerId="ADAL" clId="{9A62E2B2-82A0-44FB-8B3A-6FDF2B7CFDDF}" dt="2024-08-12T22:05:12.589" v="277"/>
          <pc:sldLayoutMkLst>
            <pc:docMk/>
            <pc:sldMasterMk cId="643443137" sldId="2147485290"/>
            <pc:sldLayoutMk cId="3122473336" sldId="2147485298"/>
          </pc:sldLayoutMkLst>
        </pc:sldLayoutChg>
        <pc:sldLayoutChg chg="del">
          <pc:chgData name="Fisher, Rodger A" userId="f758ab65-19e0-4cdc-947c-700f5bc1a8c1" providerId="ADAL" clId="{9A62E2B2-82A0-44FB-8B3A-6FDF2B7CFDDF}" dt="2024-08-12T22:05:12.589" v="277"/>
          <pc:sldLayoutMkLst>
            <pc:docMk/>
            <pc:sldMasterMk cId="643443137" sldId="2147485290"/>
            <pc:sldLayoutMk cId="2408690551" sldId="2147485299"/>
          </pc:sldLayoutMkLst>
        </pc:sldLayoutChg>
        <pc:sldLayoutChg chg="del">
          <pc:chgData name="Fisher, Rodger A" userId="f758ab65-19e0-4cdc-947c-700f5bc1a8c1" providerId="ADAL" clId="{9A62E2B2-82A0-44FB-8B3A-6FDF2B7CFDDF}" dt="2024-08-12T22:05:12.589" v="277"/>
          <pc:sldLayoutMkLst>
            <pc:docMk/>
            <pc:sldMasterMk cId="643443137" sldId="2147485290"/>
            <pc:sldLayoutMk cId="2923213187" sldId="2147485300"/>
          </pc:sldLayoutMkLst>
        </pc:sldLayoutChg>
        <pc:sldLayoutChg chg="del">
          <pc:chgData name="Fisher, Rodger A" userId="f758ab65-19e0-4cdc-947c-700f5bc1a8c1" providerId="ADAL" clId="{9A62E2B2-82A0-44FB-8B3A-6FDF2B7CFDDF}" dt="2024-08-12T22:05:12.589" v="277"/>
          <pc:sldLayoutMkLst>
            <pc:docMk/>
            <pc:sldMasterMk cId="643443137" sldId="2147485290"/>
            <pc:sldLayoutMk cId="1241085002" sldId="2147485301"/>
          </pc:sldLayoutMkLst>
        </pc:sldLayoutChg>
      </pc:sldMasterChg>
      <pc:sldMasterChg chg="del delSldLayout">
        <pc:chgData name="Fisher, Rodger A" userId="f758ab65-19e0-4cdc-947c-700f5bc1a8c1" providerId="ADAL" clId="{9A62E2B2-82A0-44FB-8B3A-6FDF2B7CFDDF}" dt="2024-08-12T22:05:12.589" v="278"/>
        <pc:sldMasterMkLst>
          <pc:docMk/>
          <pc:sldMasterMk cId="2171288866" sldId="2147485319"/>
        </pc:sldMasterMkLst>
        <pc:sldLayoutChg chg="del">
          <pc:chgData name="Fisher, Rodger A" userId="f758ab65-19e0-4cdc-947c-700f5bc1a8c1" providerId="ADAL" clId="{9A62E2B2-82A0-44FB-8B3A-6FDF2B7CFDDF}" dt="2024-08-12T22:05:12.589" v="278"/>
          <pc:sldLayoutMkLst>
            <pc:docMk/>
            <pc:sldMasterMk cId="2171288866" sldId="2147485319"/>
            <pc:sldLayoutMk cId="2668411736" sldId="2147485320"/>
          </pc:sldLayoutMkLst>
        </pc:sldLayoutChg>
        <pc:sldLayoutChg chg="del">
          <pc:chgData name="Fisher, Rodger A" userId="f758ab65-19e0-4cdc-947c-700f5bc1a8c1" providerId="ADAL" clId="{9A62E2B2-82A0-44FB-8B3A-6FDF2B7CFDDF}" dt="2024-08-12T22:05:12.589" v="278"/>
          <pc:sldLayoutMkLst>
            <pc:docMk/>
            <pc:sldMasterMk cId="2171288866" sldId="2147485319"/>
            <pc:sldLayoutMk cId="1768856173" sldId="2147485321"/>
          </pc:sldLayoutMkLst>
        </pc:sldLayoutChg>
        <pc:sldLayoutChg chg="del">
          <pc:chgData name="Fisher, Rodger A" userId="f758ab65-19e0-4cdc-947c-700f5bc1a8c1" providerId="ADAL" clId="{9A62E2B2-82A0-44FB-8B3A-6FDF2B7CFDDF}" dt="2024-08-12T22:05:12.589" v="278"/>
          <pc:sldLayoutMkLst>
            <pc:docMk/>
            <pc:sldMasterMk cId="2171288866" sldId="2147485319"/>
            <pc:sldLayoutMk cId="2794342146" sldId="2147485322"/>
          </pc:sldLayoutMkLst>
        </pc:sldLayoutChg>
        <pc:sldLayoutChg chg="del">
          <pc:chgData name="Fisher, Rodger A" userId="f758ab65-19e0-4cdc-947c-700f5bc1a8c1" providerId="ADAL" clId="{9A62E2B2-82A0-44FB-8B3A-6FDF2B7CFDDF}" dt="2024-08-12T22:05:12.589" v="278"/>
          <pc:sldLayoutMkLst>
            <pc:docMk/>
            <pc:sldMasterMk cId="2171288866" sldId="2147485319"/>
            <pc:sldLayoutMk cId="3424082153" sldId="2147485323"/>
          </pc:sldLayoutMkLst>
        </pc:sldLayoutChg>
        <pc:sldLayoutChg chg="del">
          <pc:chgData name="Fisher, Rodger A" userId="f758ab65-19e0-4cdc-947c-700f5bc1a8c1" providerId="ADAL" clId="{9A62E2B2-82A0-44FB-8B3A-6FDF2B7CFDDF}" dt="2024-08-12T22:05:12.589" v="278"/>
          <pc:sldLayoutMkLst>
            <pc:docMk/>
            <pc:sldMasterMk cId="2171288866" sldId="2147485319"/>
            <pc:sldLayoutMk cId="3515321037" sldId="2147485324"/>
          </pc:sldLayoutMkLst>
        </pc:sldLayoutChg>
        <pc:sldLayoutChg chg="del">
          <pc:chgData name="Fisher, Rodger A" userId="f758ab65-19e0-4cdc-947c-700f5bc1a8c1" providerId="ADAL" clId="{9A62E2B2-82A0-44FB-8B3A-6FDF2B7CFDDF}" dt="2024-08-12T22:05:12.589" v="278"/>
          <pc:sldLayoutMkLst>
            <pc:docMk/>
            <pc:sldMasterMk cId="2171288866" sldId="2147485319"/>
            <pc:sldLayoutMk cId="624707792" sldId="2147485325"/>
          </pc:sldLayoutMkLst>
        </pc:sldLayoutChg>
        <pc:sldLayoutChg chg="del">
          <pc:chgData name="Fisher, Rodger A" userId="f758ab65-19e0-4cdc-947c-700f5bc1a8c1" providerId="ADAL" clId="{9A62E2B2-82A0-44FB-8B3A-6FDF2B7CFDDF}" dt="2024-08-12T22:05:12.589" v="278"/>
          <pc:sldLayoutMkLst>
            <pc:docMk/>
            <pc:sldMasterMk cId="2171288866" sldId="2147485319"/>
            <pc:sldLayoutMk cId="780923785" sldId="2147485326"/>
          </pc:sldLayoutMkLst>
        </pc:sldLayoutChg>
        <pc:sldLayoutChg chg="del">
          <pc:chgData name="Fisher, Rodger A" userId="f758ab65-19e0-4cdc-947c-700f5bc1a8c1" providerId="ADAL" clId="{9A62E2B2-82A0-44FB-8B3A-6FDF2B7CFDDF}" dt="2024-08-12T22:05:12.589" v="278"/>
          <pc:sldLayoutMkLst>
            <pc:docMk/>
            <pc:sldMasterMk cId="2171288866" sldId="2147485319"/>
            <pc:sldLayoutMk cId="2822197496" sldId="2147485327"/>
          </pc:sldLayoutMkLst>
        </pc:sldLayoutChg>
        <pc:sldLayoutChg chg="del">
          <pc:chgData name="Fisher, Rodger A" userId="f758ab65-19e0-4cdc-947c-700f5bc1a8c1" providerId="ADAL" clId="{9A62E2B2-82A0-44FB-8B3A-6FDF2B7CFDDF}" dt="2024-08-12T22:05:12.589" v="278"/>
          <pc:sldLayoutMkLst>
            <pc:docMk/>
            <pc:sldMasterMk cId="2171288866" sldId="2147485319"/>
            <pc:sldLayoutMk cId="1086336345" sldId="2147485328"/>
          </pc:sldLayoutMkLst>
        </pc:sldLayoutChg>
        <pc:sldLayoutChg chg="del">
          <pc:chgData name="Fisher, Rodger A" userId="f758ab65-19e0-4cdc-947c-700f5bc1a8c1" providerId="ADAL" clId="{9A62E2B2-82A0-44FB-8B3A-6FDF2B7CFDDF}" dt="2024-08-12T22:05:12.589" v="278"/>
          <pc:sldLayoutMkLst>
            <pc:docMk/>
            <pc:sldMasterMk cId="2171288866" sldId="2147485319"/>
            <pc:sldLayoutMk cId="2530850316" sldId="2147485329"/>
          </pc:sldLayoutMkLst>
        </pc:sldLayoutChg>
        <pc:sldLayoutChg chg="del">
          <pc:chgData name="Fisher, Rodger A" userId="f758ab65-19e0-4cdc-947c-700f5bc1a8c1" providerId="ADAL" clId="{9A62E2B2-82A0-44FB-8B3A-6FDF2B7CFDDF}" dt="2024-08-12T22:05:12.589" v="278"/>
          <pc:sldLayoutMkLst>
            <pc:docMk/>
            <pc:sldMasterMk cId="2171288866" sldId="2147485319"/>
            <pc:sldLayoutMk cId="1824171773" sldId="2147485330"/>
          </pc:sldLayoutMkLst>
        </pc:sldLayoutChg>
        <pc:sldLayoutChg chg="del">
          <pc:chgData name="Fisher, Rodger A" userId="f758ab65-19e0-4cdc-947c-700f5bc1a8c1" providerId="ADAL" clId="{9A62E2B2-82A0-44FB-8B3A-6FDF2B7CFDDF}" dt="2024-08-12T22:05:12.589" v="278"/>
          <pc:sldLayoutMkLst>
            <pc:docMk/>
            <pc:sldMasterMk cId="2171288866" sldId="2147485319"/>
            <pc:sldLayoutMk cId="327568438" sldId="2147485331"/>
          </pc:sldLayoutMkLst>
        </pc:sldLayoutChg>
        <pc:sldLayoutChg chg="del">
          <pc:chgData name="Fisher, Rodger A" userId="f758ab65-19e0-4cdc-947c-700f5bc1a8c1" providerId="ADAL" clId="{9A62E2B2-82A0-44FB-8B3A-6FDF2B7CFDDF}" dt="2024-08-12T22:05:12.589" v="278"/>
          <pc:sldLayoutMkLst>
            <pc:docMk/>
            <pc:sldMasterMk cId="2171288866" sldId="2147485319"/>
            <pc:sldLayoutMk cId="3671651602" sldId="2147485332"/>
          </pc:sldLayoutMkLst>
        </pc:sldLayoutChg>
        <pc:sldLayoutChg chg="del">
          <pc:chgData name="Fisher, Rodger A" userId="f758ab65-19e0-4cdc-947c-700f5bc1a8c1" providerId="ADAL" clId="{9A62E2B2-82A0-44FB-8B3A-6FDF2B7CFDDF}" dt="2024-08-12T22:05:12.589" v="278"/>
          <pc:sldLayoutMkLst>
            <pc:docMk/>
            <pc:sldMasterMk cId="2171288866" sldId="2147485319"/>
            <pc:sldLayoutMk cId="1360853755" sldId="2147485333"/>
          </pc:sldLayoutMkLst>
        </pc:sldLayoutChg>
      </pc:sldMasterChg>
      <pc:sldMasterChg chg="del delSldLayout">
        <pc:chgData name="Fisher, Rodger A" userId="f758ab65-19e0-4cdc-947c-700f5bc1a8c1" providerId="ADAL" clId="{9A62E2B2-82A0-44FB-8B3A-6FDF2B7CFDDF}" dt="2024-08-12T22:05:12.590" v="279"/>
        <pc:sldMasterMkLst>
          <pc:docMk/>
          <pc:sldMasterMk cId="410035649" sldId="2147485343"/>
        </pc:sldMasterMkLst>
        <pc:sldLayoutChg chg="del">
          <pc:chgData name="Fisher, Rodger A" userId="f758ab65-19e0-4cdc-947c-700f5bc1a8c1" providerId="ADAL" clId="{9A62E2B2-82A0-44FB-8B3A-6FDF2B7CFDDF}" dt="2024-08-12T22:05:12.590" v="279"/>
          <pc:sldLayoutMkLst>
            <pc:docMk/>
            <pc:sldMasterMk cId="410035649" sldId="2147485343"/>
            <pc:sldLayoutMk cId="878664954" sldId="2147485344"/>
          </pc:sldLayoutMkLst>
        </pc:sldLayoutChg>
        <pc:sldLayoutChg chg="del">
          <pc:chgData name="Fisher, Rodger A" userId="f758ab65-19e0-4cdc-947c-700f5bc1a8c1" providerId="ADAL" clId="{9A62E2B2-82A0-44FB-8B3A-6FDF2B7CFDDF}" dt="2024-08-12T22:05:12.590" v="279"/>
          <pc:sldLayoutMkLst>
            <pc:docMk/>
            <pc:sldMasterMk cId="410035649" sldId="2147485343"/>
            <pc:sldLayoutMk cId="1506413852" sldId="2147485345"/>
          </pc:sldLayoutMkLst>
        </pc:sldLayoutChg>
        <pc:sldLayoutChg chg="del">
          <pc:chgData name="Fisher, Rodger A" userId="f758ab65-19e0-4cdc-947c-700f5bc1a8c1" providerId="ADAL" clId="{9A62E2B2-82A0-44FB-8B3A-6FDF2B7CFDDF}" dt="2024-08-12T22:05:12.590" v="279"/>
          <pc:sldLayoutMkLst>
            <pc:docMk/>
            <pc:sldMasterMk cId="410035649" sldId="2147485343"/>
            <pc:sldLayoutMk cId="3053710379" sldId="2147485346"/>
          </pc:sldLayoutMkLst>
        </pc:sldLayoutChg>
        <pc:sldLayoutChg chg="del">
          <pc:chgData name="Fisher, Rodger A" userId="f758ab65-19e0-4cdc-947c-700f5bc1a8c1" providerId="ADAL" clId="{9A62E2B2-82A0-44FB-8B3A-6FDF2B7CFDDF}" dt="2024-08-12T22:05:12.590" v="279"/>
          <pc:sldLayoutMkLst>
            <pc:docMk/>
            <pc:sldMasterMk cId="410035649" sldId="2147485343"/>
            <pc:sldLayoutMk cId="1886431558" sldId="2147485347"/>
          </pc:sldLayoutMkLst>
        </pc:sldLayoutChg>
        <pc:sldLayoutChg chg="del">
          <pc:chgData name="Fisher, Rodger A" userId="f758ab65-19e0-4cdc-947c-700f5bc1a8c1" providerId="ADAL" clId="{9A62E2B2-82A0-44FB-8B3A-6FDF2B7CFDDF}" dt="2024-08-12T22:05:12.590" v="279"/>
          <pc:sldLayoutMkLst>
            <pc:docMk/>
            <pc:sldMasterMk cId="410035649" sldId="2147485343"/>
            <pc:sldLayoutMk cId="770606956" sldId="2147485348"/>
          </pc:sldLayoutMkLst>
        </pc:sldLayoutChg>
        <pc:sldLayoutChg chg="del">
          <pc:chgData name="Fisher, Rodger A" userId="f758ab65-19e0-4cdc-947c-700f5bc1a8c1" providerId="ADAL" clId="{9A62E2B2-82A0-44FB-8B3A-6FDF2B7CFDDF}" dt="2024-08-12T22:05:12.590" v="279"/>
          <pc:sldLayoutMkLst>
            <pc:docMk/>
            <pc:sldMasterMk cId="410035649" sldId="2147485343"/>
            <pc:sldLayoutMk cId="1184741041" sldId="2147485349"/>
          </pc:sldLayoutMkLst>
        </pc:sldLayoutChg>
        <pc:sldLayoutChg chg="del">
          <pc:chgData name="Fisher, Rodger A" userId="f758ab65-19e0-4cdc-947c-700f5bc1a8c1" providerId="ADAL" clId="{9A62E2B2-82A0-44FB-8B3A-6FDF2B7CFDDF}" dt="2024-08-12T22:05:12.590" v="279"/>
          <pc:sldLayoutMkLst>
            <pc:docMk/>
            <pc:sldMasterMk cId="410035649" sldId="2147485343"/>
            <pc:sldLayoutMk cId="1646425221" sldId="2147485350"/>
          </pc:sldLayoutMkLst>
        </pc:sldLayoutChg>
        <pc:sldLayoutChg chg="del">
          <pc:chgData name="Fisher, Rodger A" userId="f758ab65-19e0-4cdc-947c-700f5bc1a8c1" providerId="ADAL" clId="{9A62E2B2-82A0-44FB-8B3A-6FDF2B7CFDDF}" dt="2024-08-12T22:05:12.590" v="279"/>
          <pc:sldLayoutMkLst>
            <pc:docMk/>
            <pc:sldMasterMk cId="410035649" sldId="2147485343"/>
            <pc:sldLayoutMk cId="1629339616" sldId="2147485351"/>
          </pc:sldLayoutMkLst>
        </pc:sldLayoutChg>
        <pc:sldLayoutChg chg="del">
          <pc:chgData name="Fisher, Rodger A" userId="f758ab65-19e0-4cdc-947c-700f5bc1a8c1" providerId="ADAL" clId="{9A62E2B2-82A0-44FB-8B3A-6FDF2B7CFDDF}" dt="2024-08-12T22:05:12.590" v="279"/>
          <pc:sldLayoutMkLst>
            <pc:docMk/>
            <pc:sldMasterMk cId="410035649" sldId="2147485343"/>
            <pc:sldLayoutMk cId="3544987417" sldId="2147485352"/>
          </pc:sldLayoutMkLst>
        </pc:sldLayoutChg>
        <pc:sldLayoutChg chg="del">
          <pc:chgData name="Fisher, Rodger A" userId="f758ab65-19e0-4cdc-947c-700f5bc1a8c1" providerId="ADAL" clId="{9A62E2B2-82A0-44FB-8B3A-6FDF2B7CFDDF}" dt="2024-08-12T22:05:12.590" v="279"/>
          <pc:sldLayoutMkLst>
            <pc:docMk/>
            <pc:sldMasterMk cId="410035649" sldId="2147485343"/>
            <pc:sldLayoutMk cId="2127499957" sldId="2147485353"/>
          </pc:sldLayoutMkLst>
        </pc:sldLayoutChg>
        <pc:sldLayoutChg chg="del">
          <pc:chgData name="Fisher, Rodger A" userId="f758ab65-19e0-4cdc-947c-700f5bc1a8c1" providerId="ADAL" clId="{9A62E2B2-82A0-44FB-8B3A-6FDF2B7CFDDF}" dt="2024-08-12T22:05:12.590" v="279"/>
          <pc:sldLayoutMkLst>
            <pc:docMk/>
            <pc:sldMasterMk cId="410035649" sldId="2147485343"/>
            <pc:sldLayoutMk cId="108922724" sldId="2147485354"/>
          </pc:sldLayoutMkLst>
        </pc:sldLayoutChg>
        <pc:sldLayoutChg chg="del">
          <pc:chgData name="Fisher, Rodger A" userId="f758ab65-19e0-4cdc-947c-700f5bc1a8c1" providerId="ADAL" clId="{9A62E2B2-82A0-44FB-8B3A-6FDF2B7CFDDF}" dt="2024-08-12T22:05:12.590" v="279"/>
          <pc:sldLayoutMkLst>
            <pc:docMk/>
            <pc:sldMasterMk cId="410035649" sldId="2147485343"/>
            <pc:sldLayoutMk cId="3448287430" sldId="2147485355"/>
          </pc:sldLayoutMkLst>
        </pc:sldLayoutChg>
      </pc:sldMasterChg>
      <pc:sldMasterChg chg="del delSldLayout">
        <pc:chgData name="Fisher, Rodger A" userId="f758ab65-19e0-4cdc-947c-700f5bc1a8c1" providerId="ADAL" clId="{9A62E2B2-82A0-44FB-8B3A-6FDF2B7CFDDF}" dt="2024-08-12T22:05:12.591" v="280"/>
        <pc:sldMasterMkLst>
          <pc:docMk/>
          <pc:sldMasterMk cId="3489750456" sldId="2147485356"/>
        </pc:sldMasterMkLst>
        <pc:sldLayoutChg chg="del">
          <pc:chgData name="Fisher, Rodger A" userId="f758ab65-19e0-4cdc-947c-700f5bc1a8c1" providerId="ADAL" clId="{9A62E2B2-82A0-44FB-8B3A-6FDF2B7CFDDF}" dt="2024-08-12T22:05:12.591" v="280"/>
          <pc:sldLayoutMkLst>
            <pc:docMk/>
            <pc:sldMasterMk cId="3489750456" sldId="2147485356"/>
            <pc:sldLayoutMk cId="1897721353" sldId="2147485359"/>
          </pc:sldLayoutMkLst>
        </pc:sldLayoutChg>
        <pc:sldLayoutChg chg="del">
          <pc:chgData name="Fisher, Rodger A" userId="f758ab65-19e0-4cdc-947c-700f5bc1a8c1" providerId="ADAL" clId="{9A62E2B2-82A0-44FB-8B3A-6FDF2B7CFDDF}" dt="2024-08-12T22:05:12.591" v="280"/>
          <pc:sldLayoutMkLst>
            <pc:docMk/>
            <pc:sldMasterMk cId="3489750456" sldId="2147485356"/>
            <pc:sldLayoutMk cId="3351110211" sldId="2147485361"/>
          </pc:sldLayoutMkLst>
        </pc:sldLayoutChg>
        <pc:sldLayoutChg chg="del">
          <pc:chgData name="Fisher, Rodger A" userId="f758ab65-19e0-4cdc-947c-700f5bc1a8c1" providerId="ADAL" clId="{9A62E2B2-82A0-44FB-8B3A-6FDF2B7CFDDF}" dt="2024-08-12T22:05:12.591" v="280"/>
          <pc:sldLayoutMkLst>
            <pc:docMk/>
            <pc:sldMasterMk cId="3489750456" sldId="2147485356"/>
            <pc:sldLayoutMk cId="1456038741" sldId="2147485362"/>
          </pc:sldLayoutMkLst>
        </pc:sldLayoutChg>
      </pc:sldMasterChg>
      <pc:sldMasterChg chg="del delSldLayout">
        <pc:chgData name="Fisher, Rodger A" userId="f758ab65-19e0-4cdc-947c-700f5bc1a8c1" providerId="ADAL" clId="{9A62E2B2-82A0-44FB-8B3A-6FDF2B7CFDDF}" dt="2024-08-12T22:05:12.591" v="281"/>
        <pc:sldMasterMkLst>
          <pc:docMk/>
          <pc:sldMasterMk cId="3860555353" sldId="2147485368"/>
        </pc:sldMasterMkLst>
        <pc:sldLayoutChg chg="del">
          <pc:chgData name="Fisher, Rodger A" userId="f758ab65-19e0-4cdc-947c-700f5bc1a8c1" providerId="ADAL" clId="{9A62E2B2-82A0-44FB-8B3A-6FDF2B7CFDDF}" dt="2024-08-12T22:05:12.591" v="281"/>
          <pc:sldLayoutMkLst>
            <pc:docMk/>
            <pc:sldMasterMk cId="3860555353" sldId="2147485368"/>
            <pc:sldLayoutMk cId="2566387019" sldId="2147485369"/>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848058032" sldId="2147485370"/>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1974095408" sldId="2147485371"/>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4223457318" sldId="2147485374"/>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1913400668" sldId="2147485375"/>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3258299520" sldId="2147485376"/>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1404754020" sldId="2147485377"/>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4175684764" sldId="2147485378"/>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2135667056" sldId="2147485379"/>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2567230890" sldId="2147485380"/>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444808623" sldId="2147485381"/>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3173082959" sldId="2147485382"/>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3958495404" sldId="2147485383"/>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1189002592" sldId="2147485386"/>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641506373" sldId="2147485387"/>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3309090966" sldId="2147485388"/>
          </pc:sldLayoutMkLst>
        </pc:sldLayoutChg>
        <pc:sldLayoutChg chg="del">
          <pc:chgData name="Fisher, Rodger A" userId="f758ab65-19e0-4cdc-947c-700f5bc1a8c1" providerId="ADAL" clId="{9A62E2B2-82A0-44FB-8B3A-6FDF2B7CFDDF}" dt="2024-08-12T22:05:12.591" v="281"/>
          <pc:sldLayoutMkLst>
            <pc:docMk/>
            <pc:sldMasterMk cId="3860555353" sldId="2147485368"/>
            <pc:sldLayoutMk cId="1331321663" sldId="2147485389"/>
          </pc:sldLayoutMkLst>
        </pc:sldLayoutChg>
      </pc:sldMasterChg>
      <pc:sldMasterChg chg="del delSldLayout">
        <pc:chgData name="Fisher, Rodger A" userId="f758ab65-19e0-4cdc-947c-700f5bc1a8c1" providerId="ADAL" clId="{9A62E2B2-82A0-44FB-8B3A-6FDF2B7CFDDF}" dt="2024-08-12T22:05:12.592" v="282"/>
        <pc:sldMasterMkLst>
          <pc:docMk/>
          <pc:sldMasterMk cId="757312867" sldId="2147485403"/>
        </pc:sldMasterMkLst>
        <pc:sldLayoutChg chg="del">
          <pc:chgData name="Fisher, Rodger A" userId="f758ab65-19e0-4cdc-947c-700f5bc1a8c1" providerId="ADAL" clId="{9A62E2B2-82A0-44FB-8B3A-6FDF2B7CFDDF}" dt="2024-08-12T22:05:12.592" v="282"/>
          <pc:sldLayoutMkLst>
            <pc:docMk/>
            <pc:sldMasterMk cId="757312867" sldId="2147485403"/>
            <pc:sldLayoutMk cId="327457702" sldId="2147485404"/>
          </pc:sldLayoutMkLst>
        </pc:sldLayoutChg>
        <pc:sldLayoutChg chg="del">
          <pc:chgData name="Fisher, Rodger A" userId="f758ab65-19e0-4cdc-947c-700f5bc1a8c1" providerId="ADAL" clId="{9A62E2B2-82A0-44FB-8B3A-6FDF2B7CFDDF}" dt="2024-08-12T22:05:12.592" v="282"/>
          <pc:sldLayoutMkLst>
            <pc:docMk/>
            <pc:sldMasterMk cId="757312867" sldId="2147485403"/>
            <pc:sldLayoutMk cId="3813996472" sldId="2147485405"/>
          </pc:sldLayoutMkLst>
        </pc:sldLayoutChg>
        <pc:sldLayoutChg chg="del">
          <pc:chgData name="Fisher, Rodger A" userId="f758ab65-19e0-4cdc-947c-700f5bc1a8c1" providerId="ADAL" clId="{9A62E2B2-82A0-44FB-8B3A-6FDF2B7CFDDF}" dt="2024-08-12T22:05:12.592" v="282"/>
          <pc:sldLayoutMkLst>
            <pc:docMk/>
            <pc:sldMasterMk cId="757312867" sldId="2147485403"/>
            <pc:sldLayoutMk cId="3120156430" sldId="2147485406"/>
          </pc:sldLayoutMkLst>
        </pc:sldLayoutChg>
        <pc:sldLayoutChg chg="del">
          <pc:chgData name="Fisher, Rodger A" userId="f758ab65-19e0-4cdc-947c-700f5bc1a8c1" providerId="ADAL" clId="{9A62E2B2-82A0-44FB-8B3A-6FDF2B7CFDDF}" dt="2024-08-12T22:05:12.592" v="282"/>
          <pc:sldLayoutMkLst>
            <pc:docMk/>
            <pc:sldMasterMk cId="757312867" sldId="2147485403"/>
            <pc:sldLayoutMk cId="1133694332" sldId="2147485407"/>
          </pc:sldLayoutMkLst>
        </pc:sldLayoutChg>
        <pc:sldLayoutChg chg="del">
          <pc:chgData name="Fisher, Rodger A" userId="f758ab65-19e0-4cdc-947c-700f5bc1a8c1" providerId="ADAL" clId="{9A62E2B2-82A0-44FB-8B3A-6FDF2B7CFDDF}" dt="2024-08-12T22:05:12.592" v="282"/>
          <pc:sldLayoutMkLst>
            <pc:docMk/>
            <pc:sldMasterMk cId="757312867" sldId="2147485403"/>
            <pc:sldLayoutMk cId="2615950446" sldId="2147485408"/>
          </pc:sldLayoutMkLst>
        </pc:sldLayoutChg>
        <pc:sldLayoutChg chg="del">
          <pc:chgData name="Fisher, Rodger A" userId="f758ab65-19e0-4cdc-947c-700f5bc1a8c1" providerId="ADAL" clId="{9A62E2B2-82A0-44FB-8B3A-6FDF2B7CFDDF}" dt="2024-08-12T22:05:12.592" v="282"/>
          <pc:sldLayoutMkLst>
            <pc:docMk/>
            <pc:sldMasterMk cId="757312867" sldId="2147485403"/>
            <pc:sldLayoutMk cId="2732673828" sldId="2147485409"/>
          </pc:sldLayoutMkLst>
        </pc:sldLayoutChg>
      </pc:sldMasterChg>
      <pc:sldMasterChg chg="del delSldLayout">
        <pc:chgData name="Fisher, Rodger A" userId="f758ab65-19e0-4cdc-947c-700f5bc1a8c1" providerId="ADAL" clId="{9A62E2B2-82A0-44FB-8B3A-6FDF2B7CFDDF}" dt="2024-08-12T22:05:12.592" v="283"/>
        <pc:sldMasterMkLst>
          <pc:docMk/>
          <pc:sldMasterMk cId="1004511914" sldId="2147485450"/>
        </pc:sldMasterMkLst>
        <pc:sldLayoutChg chg="del">
          <pc:chgData name="Fisher, Rodger A" userId="f758ab65-19e0-4cdc-947c-700f5bc1a8c1" providerId="ADAL" clId="{9A62E2B2-82A0-44FB-8B3A-6FDF2B7CFDDF}" dt="2024-08-12T22:05:12.592" v="283"/>
          <pc:sldLayoutMkLst>
            <pc:docMk/>
            <pc:sldMasterMk cId="1004511914" sldId="2147485450"/>
            <pc:sldLayoutMk cId="4269748061" sldId="2147485452"/>
          </pc:sldLayoutMkLst>
        </pc:sldLayoutChg>
        <pc:sldLayoutChg chg="del">
          <pc:chgData name="Fisher, Rodger A" userId="f758ab65-19e0-4cdc-947c-700f5bc1a8c1" providerId="ADAL" clId="{9A62E2B2-82A0-44FB-8B3A-6FDF2B7CFDDF}" dt="2024-08-12T22:05:12.592" v="283"/>
          <pc:sldLayoutMkLst>
            <pc:docMk/>
            <pc:sldMasterMk cId="1004511914" sldId="2147485450"/>
            <pc:sldLayoutMk cId="294638059" sldId="2147485453"/>
          </pc:sldLayoutMkLst>
        </pc:sldLayoutChg>
        <pc:sldLayoutChg chg="del">
          <pc:chgData name="Fisher, Rodger A" userId="f758ab65-19e0-4cdc-947c-700f5bc1a8c1" providerId="ADAL" clId="{9A62E2B2-82A0-44FB-8B3A-6FDF2B7CFDDF}" dt="2024-08-12T22:05:12.592" v="283"/>
          <pc:sldLayoutMkLst>
            <pc:docMk/>
            <pc:sldMasterMk cId="1004511914" sldId="2147485450"/>
            <pc:sldLayoutMk cId="2662956551" sldId="2147485454"/>
          </pc:sldLayoutMkLst>
        </pc:sldLayoutChg>
        <pc:sldLayoutChg chg="del">
          <pc:chgData name="Fisher, Rodger A" userId="f758ab65-19e0-4cdc-947c-700f5bc1a8c1" providerId="ADAL" clId="{9A62E2B2-82A0-44FB-8B3A-6FDF2B7CFDDF}" dt="2024-08-12T22:05:12.592" v="283"/>
          <pc:sldLayoutMkLst>
            <pc:docMk/>
            <pc:sldMasterMk cId="1004511914" sldId="2147485450"/>
            <pc:sldLayoutMk cId="3814541506" sldId="2147485455"/>
          </pc:sldLayoutMkLst>
        </pc:sldLayoutChg>
      </pc:sldMasterChg>
      <pc:sldMasterChg chg="del delSldLayout">
        <pc:chgData name="Fisher, Rodger A" userId="f758ab65-19e0-4cdc-947c-700f5bc1a8c1" providerId="ADAL" clId="{9A62E2B2-82A0-44FB-8B3A-6FDF2B7CFDDF}" dt="2024-08-12T22:05:12.592" v="284"/>
        <pc:sldMasterMkLst>
          <pc:docMk/>
          <pc:sldMasterMk cId="2889208731" sldId="2147485456"/>
        </pc:sldMasterMkLst>
        <pc:sldLayoutChg chg="del">
          <pc:chgData name="Fisher, Rodger A" userId="f758ab65-19e0-4cdc-947c-700f5bc1a8c1" providerId="ADAL" clId="{9A62E2B2-82A0-44FB-8B3A-6FDF2B7CFDDF}" dt="2024-08-12T22:05:12.592" v="284"/>
          <pc:sldLayoutMkLst>
            <pc:docMk/>
            <pc:sldMasterMk cId="2889208731" sldId="2147485456"/>
            <pc:sldLayoutMk cId="3842223735" sldId="2147485457"/>
          </pc:sldLayoutMkLst>
        </pc:sldLayoutChg>
        <pc:sldLayoutChg chg="del">
          <pc:chgData name="Fisher, Rodger A" userId="f758ab65-19e0-4cdc-947c-700f5bc1a8c1" providerId="ADAL" clId="{9A62E2B2-82A0-44FB-8B3A-6FDF2B7CFDDF}" dt="2024-08-12T22:05:12.592" v="284"/>
          <pc:sldLayoutMkLst>
            <pc:docMk/>
            <pc:sldMasterMk cId="2889208731" sldId="2147485456"/>
            <pc:sldLayoutMk cId="2640280223" sldId="2147485458"/>
          </pc:sldLayoutMkLst>
        </pc:sldLayoutChg>
        <pc:sldLayoutChg chg="del">
          <pc:chgData name="Fisher, Rodger A" userId="f758ab65-19e0-4cdc-947c-700f5bc1a8c1" providerId="ADAL" clId="{9A62E2B2-82A0-44FB-8B3A-6FDF2B7CFDDF}" dt="2024-08-12T22:05:12.592" v="284"/>
          <pc:sldLayoutMkLst>
            <pc:docMk/>
            <pc:sldMasterMk cId="2889208731" sldId="2147485456"/>
            <pc:sldLayoutMk cId="3375185142" sldId="2147485459"/>
          </pc:sldLayoutMkLst>
        </pc:sldLayoutChg>
        <pc:sldLayoutChg chg="del">
          <pc:chgData name="Fisher, Rodger A" userId="f758ab65-19e0-4cdc-947c-700f5bc1a8c1" providerId="ADAL" clId="{9A62E2B2-82A0-44FB-8B3A-6FDF2B7CFDDF}" dt="2024-08-12T22:05:12.592" v="284"/>
          <pc:sldLayoutMkLst>
            <pc:docMk/>
            <pc:sldMasterMk cId="2889208731" sldId="2147485456"/>
            <pc:sldLayoutMk cId="2290216534" sldId="2147485460"/>
          </pc:sldLayoutMkLst>
        </pc:sldLayoutChg>
        <pc:sldLayoutChg chg="del">
          <pc:chgData name="Fisher, Rodger A" userId="f758ab65-19e0-4cdc-947c-700f5bc1a8c1" providerId="ADAL" clId="{9A62E2B2-82A0-44FB-8B3A-6FDF2B7CFDDF}" dt="2024-08-12T22:05:12.592" v="284"/>
          <pc:sldLayoutMkLst>
            <pc:docMk/>
            <pc:sldMasterMk cId="2889208731" sldId="2147485456"/>
            <pc:sldLayoutMk cId="3709512199" sldId="2147485461"/>
          </pc:sldLayoutMkLst>
        </pc:sldLayoutChg>
        <pc:sldLayoutChg chg="del">
          <pc:chgData name="Fisher, Rodger A" userId="f758ab65-19e0-4cdc-947c-700f5bc1a8c1" providerId="ADAL" clId="{9A62E2B2-82A0-44FB-8B3A-6FDF2B7CFDDF}" dt="2024-08-12T22:05:12.592" v="284"/>
          <pc:sldLayoutMkLst>
            <pc:docMk/>
            <pc:sldMasterMk cId="2889208731" sldId="2147485456"/>
            <pc:sldLayoutMk cId="3324039957" sldId="2147485462"/>
          </pc:sldLayoutMkLst>
        </pc:sldLayoutChg>
        <pc:sldLayoutChg chg="del">
          <pc:chgData name="Fisher, Rodger A" userId="f758ab65-19e0-4cdc-947c-700f5bc1a8c1" providerId="ADAL" clId="{9A62E2B2-82A0-44FB-8B3A-6FDF2B7CFDDF}" dt="2024-08-12T22:05:12.592" v="284"/>
          <pc:sldLayoutMkLst>
            <pc:docMk/>
            <pc:sldMasterMk cId="2889208731" sldId="2147485456"/>
            <pc:sldLayoutMk cId="3958834614" sldId="2147485463"/>
          </pc:sldLayoutMkLst>
        </pc:sldLayoutChg>
        <pc:sldLayoutChg chg="del">
          <pc:chgData name="Fisher, Rodger A" userId="f758ab65-19e0-4cdc-947c-700f5bc1a8c1" providerId="ADAL" clId="{9A62E2B2-82A0-44FB-8B3A-6FDF2B7CFDDF}" dt="2024-08-12T22:05:12.592" v="284"/>
          <pc:sldLayoutMkLst>
            <pc:docMk/>
            <pc:sldMasterMk cId="2889208731" sldId="2147485456"/>
            <pc:sldLayoutMk cId="241425238" sldId="2147485464"/>
          </pc:sldLayoutMkLst>
        </pc:sldLayoutChg>
        <pc:sldLayoutChg chg="del">
          <pc:chgData name="Fisher, Rodger A" userId="f758ab65-19e0-4cdc-947c-700f5bc1a8c1" providerId="ADAL" clId="{9A62E2B2-82A0-44FB-8B3A-6FDF2B7CFDDF}" dt="2024-08-12T22:05:12.592" v="284"/>
          <pc:sldLayoutMkLst>
            <pc:docMk/>
            <pc:sldMasterMk cId="2889208731" sldId="2147485456"/>
            <pc:sldLayoutMk cId="1169898928" sldId="2147485465"/>
          </pc:sldLayoutMkLst>
        </pc:sldLayoutChg>
        <pc:sldLayoutChg chg="del">
          <pc:chgData name="Fisher, Rodger A" userId="f758ab65-19e0-4cdc-947c-700f5bc1a8c1" providerId="ADAL" clId="{9A62E2B2-82A0-44FB-8B3A-6FDF2B7CFDDF}" dt="2024-08-12T22:05:12.592" v="284"/>
          <pc:sldLayoutMkLst>
            <pc:docMk/>
            <pc:sldMasterMk cId="2889208731" sldId="2147485456"/>
            <pc:sldLayoutMk cId="2448566968" sldId="2147485466"/>
          </pc:sldLayoutMkLst>
        </pc:sldLayoutChg>
        <pc:sldLayoutChg chg="del">
          <pc:chgData name="Fisher, Rodger A" userId="f758ab65-19e0-4cdc-947c-700f5bc1a8c1" providerId="ADAL" clId="{9A62E2B2-82A0-44FB-8B3A-6FDF2B7CFDDF}" dt="2024-08-12T22:05:12.592" v="284"/>
          <pc:sldLayoutMkLst>
            <pc:docMk/>
            <pc:sldMasterMk cId="2889208731" sldId="2147485456"/>
            <pc:sldLayoutMk cId="2916922799" sldId="2147485467"/>
          </pc:sldLayoutMkLst>
        </pc:sldLayoutChg>
      </pc:sldMasterChg>
      <pc:sldMasterChg chg="del delSldLayout">
        <pc:chgData name="Fisher, Rodger A" userId="f758ab65-19e0-4cdc-947c-700f5bc1a8c1" providerId="ADAL" clId="{9A62E2B2-82A0-44FB-8B3A-6FDF2B7CFDDF}" dt="2024-08-12T22:05:12.593" v="285"/>
        <pc:sldMasterMkLst>
          <pc:docMk/>
          <pc:sldMasterMk cId="2711654238" sldId="2147485513"/>
        </pc:sldMasterMkLst>
        <pc:sldLayoutChg chg="del">
          <pc:chgData name="Fisher, Rodger A" userId="f758ab65-19e0-4cdc-947c-700f5bc1a8c1" providerId="ADAL" clId="{9A62E2B2-82A0-44FB-8B3A-6FDF2B7CFDDF}" dt="2024-08-12T22:05:12.593" v="285"/>
          <pc:sldLayoutMkLst>
            <pc:docMk/>
            <pc:sldMasterMk cId="2711654238" sldId="2147485513"/>
            <pc:sldLayoutMk cId="71005102" sldId="2147485514"/>
          </pc:sldLayoutMkLst>
        </pc:sldLayoutChg>
        <pc:sldLayoutChg chg="del">
          <pc:chgData name="Fisher, Rodger A" userId="f758ab65-19e0-4cdc-947c-700f5bc1a8c1" providerId="ADAL" clId="{9A62E2B2-82A0-44FB-8B3A-6FDF2B7CFDDF}" dt="2024-08-12T22:05:12.593" v="285"/>
          <pc:sldLayoutMkLst>
            <pc:docMk/>
            <pc:sldMasterMk cId="2711654238" sldId="2147485513"/>
            <pc:sldLayoutMk cId="3043247496" sldId="2147485515"/>
          </pc:sldLayoutMkLst>
        </pc:sldLayoutChg>
        <pc:sldLayoutChg chg="del">
          <pc:chgData name="Fisher, Rodger A" userId="f758ab65-19e0-4cdc-947c-700f5bc1a8c1" providerId="ADAL" clId="{9A62E2B2-82A0-44FB-8B3A-6FDF2B7CFDDF}" dt="2024-08-12T22:05:12.593" v="285"/>
          <pc:sldLayoutMkLst>
            <pc:docMk/>
            <pc:sldMasterMk cId="2711654238" sldId="2147485513"/>
            <pc:sldLayoutMk cId="3583988516" sldId="2147485516"/>
          </pc:sldLayoutMkLst>
        </pc:sldLayoutChg>
        <pc:sldLayoutChg chg="del">
          <pc:chgData name="Fisher, Rodger A" userId="f758ab65-19e0-4cdc-947c-700f5bc1a8c1" providerId="ADAL" clId="{9A62E2B2-82A0-44FB-8B3A-6FDF2B7CFDDF}" dt="2024-08-12T22:05:12.593" v="285"/>
          <pc:sldLayoutMkLst>
            <pc:docMk/>
            <pc:sldMasterMk cId="2711654238" sldId="2147485513"/>
            <pc:sldLayoutMk cId="1709872318" sldId="2147485517"/>
          </pc:sldLayoutMkLst>
        </pc:sldLayoutChg>
        <pc:sldLayoutChg chg="del">
          <pc:chgData name="Fisher, Rodger A" userId="f758ab65-19e0-4cdc-947c-700f5bc1a8c1" providerId="ADAL" clId="{9A62E2B2-82A0-44FB-8B3A-6FDF2B7CFDDF}" dt="2024-08-12T22:05:12.593" v="285"/>
          <pc:sldLayoutMkLst>
            <pc:docMk/>
            <pc:sldMasterMk cId="2711654238" sldId="2147485513"/>
            <pc:sldLayoutMk cId="2592859192" sldId="2147485518"/>
          </pc:sldLayoutMkLst>
        </pc:sldLayoutChg>
        <pc:sldLayoutChg chg="del">
          <pc:chgData name="Fisher, Rodger A" userId="f758ab65-19e0-4cdc-947c-700f5bc1a8c1" providerId="ADAL" clId="{9A62E2B2-82A0-44FB-8B3A-6FDF2B7CFDDF}" dt="2024-08-12T22:05:12.593" v="285"/>
          <pc:sldLayoutMkLst>
            <pc:docMk/>
            <pc:sldMasterMk cId="2711654238" sldId="2147485513"/>
            <pc:sldLayoutMk cId="1346803423" sldId="2147485519"/>
          </pc:sldLayoutMkLst>
        </pc:sldLayoutChg>
        <pc:sldLayoutChg chg="del">
          <pc:chgData name="Fisher, Rodger A" userId="f758ab65-19e0-4cdc-947c-700f5bc1a8c1" providerId="ADAL" clId="{9A62E2B2-82A0-44FB-8B3A-6FDF2B7CFDDF}" dt="2024-08-12T22:05:12.593" v="285"/>
          <pc:sldLayoutMkLst>
            <pc:docMk/>
            <pc:sldMasterMk cId="2711654238" sldId="2147485513"/>
            <pc:sldLayoutMk cId="4080042872" sldId="2147485520"/>
          </pc:sldLayoutMkLst>
        </pc:sldLayoutChg>
        <pc:sldLayoutChg chg="del">
          <pc:chgData name="Fisher, Rodger A" userId="f758ab65-19e0-4cdc-947c-700f5bc1a8c1" providerId="ADAL" clId="{9A62E2B2-82A0-44FB-8B3A-6FDF2B7CFDDF}" dt="2024-08-12T22:05:12.593" v="285"/>
          <pc:sldLayoutMkLst>
            <pc:docMk/>
            <pc:sldMasterMk cId="2711654238" sldId="2147485513"/>
            <pc:sldLayoutMk cId="353766293" sldId="2147485521"/>
          </pc:sldLayoutMkLst>
        </pc:sldLayoutChg>
        <pc:sldLayoutChg chg="del">
          <pc:chgData name="Fisher, Rodger A" userId="f758ab65-19e0-4cdc-947c-700f5bc1a8c1" providerId="ADAL" clId="{9A62E2B2-82A0-44FB-8B3A-6FDF2B7CFDDF}" dt="2024-08-12T22:05:12.593" v="285"/>
          <pc:sldLayoutMkLst>
            <pc:docMk/>
            <pc:sldMasterMk cId="2711654238" sldId="2147485513"/>
            <pc:sldLayoutMk cId="3474791008" sldId="2147485522"/>
          </pc:sldLayoutMkLst>
        </pc:sldLayoutChg>
        <pc:sldLayoutChg chg="del">
          <pc:chgData name="Fisher, Rodger A" userId="f758ab65-19e0-4cdc-947c-700f5bc1a8c1" providerId="ADAL" clId="{9A62E2B2-82A0-44FB-8B3A-6FDF2B7CFDDF}" dt="2024-08-12T22:05:12.593" v="285"/>
          <pc:sldLayoutMkLst>
            <pc:docMk/>
            <pc:sldMasterMk cId="2711654238" sldId="2147485513"/>
            <pc:sldLayoutMk cId="1295828407" sldId="2147485523"/>
          </pc:sldLayoutMkLst>
        </pc:sldLayoutChg>
        <pc:sldLayoutChg chg="del">
          <pc:chgData name="Fisher, Rodger A" userId="f758ab65-19e0-4cdc-947c-700f5bc1a8c1" providerId="ADAL" clId="{9A62E2B2-82A0-44FB-8B3A-6FDF2B7CFDDF}" dt="2024-08-12T22:05:12.593" v="285"/>
          <pc:sldLayoutMkLst>
            <pc:docMk/>
            <pc:sldMasterMk cId="2711654238" sldId="2147485513"/>
            <pc:sldLayoutMk cId="3219334049" sldId="2147485524"/>
          </pc:sldLayoutMkLst>
        </pc:sldLayoutChg>
        <pc:sldLayoutChg chg="del">
          <pc:chgData name="Fisher, Rodger A" userId="f758ab65-19e0-4cdc-947c-700f5bc1a8c1" providerId="ADAL" clId="{9A62E2B2-82A0-44FB-8B3A-6FDF2B7CFDDF}" dt="2024-08-12T22:05:12.593" v="285"/>
          <pc:sldLayoutMkLst>
            <pc:docMk/>
            <pc:sldMasterMk cId="2711654238" sldId="2147485513"/>
            <pc:sldLayoutMk cId="2311641838" sldId="2147485525"/>
          </pc:sldLayoutMkLst>
        </pc:sldLayoutChg>
        <pc:sldLayoutChg chg="del">
          <pc:chgData name="Fisher, Rodger A" userId="f758ab65-19e0-4cdc-947c-700f5bc1a8c1" providerId="ADAL" clId="{9A62E2B2-82A0-44FB-8B3A-6FDF2B7CFDDF}" dt="2024-08-12T22:05:12.593" v="285"/>
          <pc:sldLayoutMkLst>
            <pc:docMk/>
            <pc:sldMasterMk cId="2711654238" sldId="2147485513"/>
            <pc:sldLayoutMk cId="3680269331" sldId="2147485526"/>
          </pc:sldLayoutMkLst>
        </pc:sldLayoutChg>
        <pc:sldLayoutChg chg="del">
          <pc:chgData name="Fisher, Rodger A" userId="f758ab65-19e0-4cdc-947c-700f5bc1a8c1" providerId="ADAL" clId="{9A62E2B2-82A0-44FB-8B3A-6FDF2B7CFDDF}" dt="2024-08-12T22:05:12.593" v="285"/>
          <pc:sldLayoutMkLst>
            <pc:docMk/>
            <pc:sldMasterMk cId="2711654238" sldId="2147485513"/>
            <pc:sldLayoutMk cId="1209630623" sldId="2147485527"/>
          </pc:sldLayoutMkLst>
        </pc:sldLayoutChg>
      </pc:sldMasterChg>
      <pc:sldMasterChg chg="del delSldLayout">
        <pc:chgData name="Fisher, Rodger A" userId="f758ab65-19e0-4cdc-947c-700f5bc1a8c1" providerId="ADAL" clId="{9A62E2B2-82A0-44FB-8B3A-6FDF2B7CFDDF}" dt="2024-08-12T22:05:12.594" v="286"/>
        <pc:sldMasterMkLst>
          <pc:docMk/>
          <pc:sldMasterMk cId="3322953001" sldId="2147485585"/>
        </pc:sldMasterMkLst>
        <pc:sldLayoutChg chg="del">
          <pc:chgData name="Fisher, Rodger A" userId="f758ab65-19e0-4cdc-947c-700f5bc1a8c1" providerId="ADAL" clId="{9A62E2B2-82A0-44FB-8B3A-6FDF2B7CFDDF}" dt="2024-08-12T22:05:12.594" v="286"/>
          <pc:sldLayoutMkLst>
            <pc:docMk/>
            <pc:sldMasterMk cId="3322953001" sldId="2147485585"/>
            <pc:sldLayoutMk cId="3660258966" sldId="2147485586"/>
          </pc:sldLayoutMkLst>
        </pc:sldLayoutChg>
        <pc:sldLayoutChg chg="del">
          <pc:chgData name="Fisher, Rodger A" userId="f758ab65-19e0-4cdc-947c-700f5bc1a8c1" providerId="ADAL" clId="{9A62E2B2-82A0-44FB-8B3A-6FDF2B7CFDDF}" dt="2024-08-12T22:05:12.594" v="286"/>
          <pc:sldLayoutMkLst>
            <pc:docMk/>
            <pc:sldMasterMk cId="3322953001" sldId="2147485585"/>
            <pc:sldLayoutMk cId="2588138443" sldId="2147485587"/>
          </pc:sldLayoutMkLst>
        </pc:sldLayoutChg>
        <pc:sldLayoutChg chg="del">
          <pc:chgData name="Fisher, Rodger A" userId="f758ab65-19e0-4cdc-947c-700f5bc1a8c1" providerId="ADAL" clId="{9A62E2B2-82A0-44FB-8B3A-6FDF2B7CFDDF}" dt="2024-08-12T22:05:12.594" v="286"/>
          <pc:sldLayoutMkLst>
            <pc:docMk/>
            <pc:sldMasterMk cId="3322953001" sldId="2147485585"/>
            <pc:sldLayoutMk cId="2324801802" sldId="2147485588"/>
          </pc:sldLayoutMkLst>
        </pc:sldLayoutChg>
        <pc:sldLayoutChg chg="del">
          <pc:chgData name="Fisher, Rodger A" userId="f758ab65-19e0-4cdc-947c-700f5bc1a8c1" providerId="ADAL" clId="{9A62E2B2-82A0-44FB-8B3A-6FDF2B7CFDDF}" dt="2024-08-12T22:05:12.594" v="286"/>
          <pc:sldLayoutMkLst>
            <pc:docMk/>
            <pc:sldMasterMk cId="3322953001" sldId="2147485585"/>
            <pc:sldLayoutMk cId="3015438282" sldId="2147485589"/>
          </pc:sldLayoutMkLst>
        </pc:sldLayoutChg>
        <pc:sldLayoutChg chg="del">
          <pc:chgData name="Fisher, Rodger A" userId="f758ab65-19e0-4cdc-947c-700f5bc1a8c1" providerId="ADAL" clId="{9A62E2B2-82A0-44FB-8B3A-6FDF2B7CFDDF}" dt="2024-08-12T22:05:12.594" v="286"/>
          <pc:sldLayoutMkLst>
            <pc:docMk/>
            <pc:sldMasterMk cId="3322953001" sldId="2147485585"/>
            <pc:sldLayoutMk cId="2152623145" sldId="2147485590"/>
          </pc:sldLayoutMkLst>
        </pc:sldLayoutChg>
        <pc:sldLayoutChg chg="del">
          <pc:chgData name="Fisher, Rodger A" userId="f758ab65-19e0-4cdc-947c-700f5bc1a8c1" providerId="ADAL" clId="{9A62E2B2-82A0-44FB-8B3A-6FDF2B7CFDDF}" dt="2024-08-12T22:05:12.594" v="286"/>
          <pc:sldLayoutMkLst>
            <pc:docMk/>
            <pc:sldMasterMk cId="3322953001" sldId="2147485585"/>
            <pc:sldLayoutMk cId="3303623224" sldId="2147485591"/>
          </pc:sldLayoutMkLst>
        </pc:sldLayoutChg>
        <pc:sldLayoutChg chg="del">
          <pc:chgData name="Fisher, Rodger A" userId="f758ab65-19e0-4cdc-947c-700f5bc1a8c1" providerId="ADAL" clId="{9A62E2B2-82A0-44FB-8B3A-6FDF2B7CFDDF}" dt="2024-08-12T22:05:12.594" v="286"/>
          <pc:sldLayoutMkLst>
            <pc:docMk/>
            <pc:sldMasterMk cId="3322953001" sldId="2147485585"/>
            <pc:sldLayoutMk cId="2267170042" sldId="2147485592"/>
          </pc:sldLayoutMkLst>
        </pc:sldLayoutChg>
        <pc:sldLayoutChg chg="del">
          <pc:chgData name="Fisher, Rodger A" userId="f758ab65-19e0-4cdc-947c-700f5bc1a8c1" providerId="ADAL" clId="{9A62E2B2-82A0-44FB-8B3A-6FDF2B7CFDDF}" dt="2024-08-12T22:05:12.594" v="286"/>
          <pc:sldLayoutMkLst>
            <pc:docMk/>
            <pc:sldMasterMk cId="3322953001" sldId="2147485585"/>
            <pc:sldLayoutMk cId="2118278237" sldId="2147485593"/>
          </pc:sldLayoutMkLst>
        </pc:sldLayoutChg>
        <pc:sldLayoutChg chg="del">
          <pc:chgData name="Fisher, Rodger A" userId="f758ab65-19e0-4cdc-947c-700f5bc1a8c1" providerId="ADAL" clId="{9A62E2B2-82A0-44FB-8B3A-6FDF2B7CFDDF}" dt="2024-08-12T22:05:12.594" v="286"/>
          <pc:sldLayoutMkLst>
            <pc:docMk/>
            <pc:sldMasterMk cId="3322953001" sldId="2147485585"/>
            <pc:sldLayoutMk cId="1669549422" sldId="2147485594"/>
          </pc:sldLayoutMkLst>
        </pc:sldLayoutChg>
        <pc:sldLayoutChg chg="del">
          <pc:chgData name="Fisher, Rodger A" userId="f758ab65-19e0-4cdc-947c-700f5bc1a8c1" providerId="ADAL" clId="{9A62E2B2-82A0-44FB-8B3A-6FDF2B7CFDDF}" dt="2024-08-12T22:05:12.594" v="286"/>
          <pc:sldLayoutMkLst>
            <pc:docMk/>
            <pc:sldMasterMk cId="3322953001" sldId="2147485585"/>
            <pc:sldLayoutMk cId="348491825" sldId="2147485595"/>
          </pc:sldLayoutMkLst>
        </pc:sldLayoutChg>
        <pc:sldLayoutChg chg="del">
          <pc:chgData name="Fisher, Rodger A" userId="f758ab65-19e0-4cdc-947c-700f5bc1a8c1" providerId="ADAL" clId="{9A62E2B2-82A0-44FB-8B3A-6FDF2B7CFDDF}" dt="2024-08-12T22:05:12.594" v="286"/>
          <pc:sldLayoutMkLst>
            <pc:docMk/>
            <pc:sldMasterMk cId="3322953001" sldId="2147485585"/>
            <pc:sldLayoutMk cId="2081213470" sldId="2147485596"/>
          </pc:sldLayoutMkLst>
        </pc:sldLayoutChg>
        <pc:sldLayoutChg chg="del">
          <pc:chgData name="Fisher, Rodger A" userId="f758ab65-19e0-4cdc-947c-700f5bc1a8c1" providerId="ADAL" clId="{9A62E2B2-82A0-44FB-8B3A-6FDF2B7CFDDF}" dt="2024-08-12T22:05:12.594" v="286"/>
          <pc:sldLayoutMkLst>
            <pc:docMk/>
            <pc:sldMasterMk cId="3322953001" sldId="2147485585"/>
            <pc:sldLayoutMk cId="1508074384" sldId="2147485597"/>
          </pc:sldLayoutMkLst>
        </pc:sldLayoutChg>
        <pc:sldLayoutChg chg="del">
          <pc:chgData name="Fisher, Rodger A" userId="f758ab65-19e0-4cdc-947c-700f5bc1a8c1" providerId="ADAL" clId="{9A62E2B2-82A0-44FB-8B3A-6FDF2B7CFDDF}" dt="2024-08-12T22:05:12.594" v="286"/>
          <pc:sldLayoutMkLst>
            <pc:docMk/>
            <pc:sldMasterMk cId="3322953001" sldId="2147485585"/>
            <pc:sldLayoutMk cId="302014004" sldId="2147485598"/>
          </pc:sldLayoutMkLst>
        </pc:sldLayoutChg>
        <pc:sldLayoutChg chg="del">
          <pc:chgData name="Fisher, Rodger A" userId="f758ab65-19e0-4cdc-947c-700f5bc1a8c1" providerId="ADAL" clId="{9A62E2B2-82A0-44FB-8B3A-6FDF2B7CFDDF}" dt="2024-08-12T22:05:12.594" v="286"/>
          <pc:sldLayoutMkLst>
            <pc:docMk/>
            <pc:sldMasterMk cId="3322953001" sldId="2147485585"/>
            <pc:sldLayoutMk cId="3564090344" sldId="2147485599"/>
          </pc:sldLayoutMkLst>
        </pc:sldLayoutChg>
      </pc:sldMasterChg>
      <pc:sldMasterChg chg="del delSldLayout">
        <pc:chgData name="Fisher, Rodger A" userId="f758ab65-19e0-4cdc-947c-700f5bc1a8c1" providerId="ADAL" clId="{9A62E2B2-82A0-44FB-8B3A-6FDF2B7CFDDF}" dt="2024-08-12T22:05:12.594" v="287"/>
        <pc:sldMasterMkLst>
          <pc:docMk/>
          <pc:sldMasterMk cId="3566923048" sldId="2147485600"/>
        </pc:sldMasterMkLst>
        <pc:sldLayoutChg chg="del">
          <pc:chgData name="Fisher, Rodger A" userId="f758ab65-19e0-4cdc-947c-700f5bc1a8c1" providerId="ADAL" clId="{9A62E2B2-82A0-44FB-8B3A-6FDF2B7CFDDF}" dt="2024-08-12T22:05:12.594" v="287"/>
          <pc:sldLayoutMkLst>
            <pc:docMk/>
            <pc:sldMasterMk cId="3566923048" sldId="2147485600"/>
            <pc:sldLayoutMk cId="2737287090" sldId="2147485601"/>
          </pc:sldLayoutMkLst>
        </pc:sldLayoutChg>
        <pc:sldLayoutChg chg="del">
          <pc:chgData name="Fisher, Rodger A" userId="f758ab65-19e0-4cdc-947c-700f5bc1a8c1" providerId="ADAL" clId="{9A62E2B2-82A0-44FB-8B3A-6FDF2B7CFDDF}" dt="2024-08-12T22:05:12.594" v="287"/>
          <pc:sldLayoutMkLst>
            <pc:docMk/>
            <pc:sldMasterMk cId="3566923048" sldId="2147485600"/>
            <pc:sldLayoutMk cId="2310848739" sldId="2147485602"/>
          </pc:sldLayoutMkLst>
        </pc:sldLayoutChg>
        <pc:sldLayoutChg chg="del">
          <pc:chgData name="Fisher, Rodger A" userId="f758ab65-19e0-4cdc-947c-700f5bc1a8c1" providerId="ADAL" clId="{9A62E2B2-82A0-44FB-8B3A-6FDF2B7CFDDF}" dt="2024-08-12T22:05:12.594" v="287"/>
          <pc:sldLayoutMkLst>
            <pc:docMk/>
            <pc:sldMasterMk cId="3566923048" sldId="2147485600"/>
            <pc:sldLayoutMk cId="586250713" sldId="2147485603"/>
          </pc:sldLayoutMkLst>
        </pc:sldLayoutChg>
        <pc:sldLayoutChg chg="del">
          <pc:chgData name="Fisher, Rodger A" userId="f758ab65-19e0-4cdc-947c-700f5bc1a8c1" providerId="ADAL" clId="{9A62E2B2-82A0-44FB-8B3A-6FDF2B7CFDDF}" dt="2024-08-12T22:05:12.594" v="287"/>
          <pc:sldLayoutMkLst>
            <pc:docMk/>
            <pc:sldMasterMk cId="3566923048" sldId="2147485600"/>
            <pc:sldLayoutMk cId="3849655009" sldId="2147485604"/>
          </pc:sldLayoutMkLst>
        </pc:sldLayoutChg>
        <pc:sldLayoutChg chg="del">
          <pc:chgData name="Fisher, Rodger A" userId="f758ab65-19e0-4cdc-947c-700f5bc1a8c1" providerId="ADAL" clId="{9A62E2B2-82A0-44FB-8B3A-6FDF2B7CFDDF}" dt="2024-08-12T22:05:12.594" v="287"/>
          <pc:sldLayoutMkLst>
            <pc:docMk/>
            <pc:sldMasterMk cId="3566923048" sldId="2147485600"/>
            <pc:sldLayoutMk cId="3745922228" sldId="2147485605"/>
          </pc:sldLayoutMkLst>
        </pc:sldLayoutChg>
        <pc:sldLayoutChg chg="del">
          <pc:chgData name="Fisher, Rodger A" userId="f758ab65-19e0-4cdc-947c-700f5bc1a8c1" providerId="ADAL" clId="{9A62E2B2-82A0-44FB-8B3A-6FDF2B7CFDDF}" dt="2024-08-12T22:05:12.594" v="287"/>
          <pc:sldLayoutMkLst>
            <pc:docMk/>
            <pc:sldMasterMk cId="3566923048" sldId="2147485600"/>
            <pc:sldLayoutMk cId="182388199" sldId="2147485606"/>
          </pc:sldLayoutMkLst>
        </pc:sldLayoutChg>
        <pc:sldLayoutChg chg="del">
          <pc:chgData name="Fisher, Rodger A" userId="f758ab65-19e0-4cdc-947c-700f5bc1a8c1" providerId="ADAL" clId="{9A62E2B2-82A0-44FB-8B3A-6FDF2B7CFDDF}" dt="2024-08-12T22:05:12.594" v="287"/>
          <pc:sldLayoutMkLst>
            <pc:docMk/>
            <pc:sldMasterMk cId="3566923048" sldId="2147485600"/>
            <pc:sldLayoutMk cId="1415472734" sldId="2147485607"/>
          </pc:sldLayoutMkLst>
        </pc:sldLayoutChg>
        <pc:sldLayoutChg chg="del">
          <pc:chgData name="Fisher, Rodger A" userId="f758ab65-19e0-4cdc-947c-700f5bc1a8c1" providerId="ADAL" clId="{9A62E2B2-82A0-44FB-8B3A-6FDF2B7CFDDF}" dt="2024-08-12T22:05:12.594" v="287"/>
          <pc:sldLayoutMkLst>
            <pc:docMk/>
            <pc:sldMasterMk cId="3566923048" sldId="2147485600"/>
            <pc:sldLayoutMk cId="2272644815" sldId="2147485608"/>
          </pc:sldLayoutMkLst>
        </pc:sldLayoutChg>
        <pc:sldLayoutChg chg="del">
          <pc:chgData name="Fisher, Rodger A" userId="f758ab65-19e0-4cdc-947c-700f5bc1a8c1" providerId="ADAL" clId="{9A62E2B2-82A0-44FB-8B3A-6FDF2B7CFDDF}" dt="2024-08-12T22:05:12.594" v="287"/>
          <pc:sldLayoutMkLst>
            <pc:docMk/>
            <pc:sldMasterMk cId="3566923048" sldId="2147485600"/>
            <pc:sldLayoutMk cId="3493985155" sldId="2147485609"/>
          </pc:sldLayoutMkLst>
        </pc:sldLayoutChg>
        <pc:sldLayoutChg chg="del">
          <pc:chgData name="Fisher, Rodger A" userId="f758ab65-19e0-4cdc-947c-700f5bc1a8c1" providerId="ADAL" clId="{9A62E2B2-82A0-44FB-8B3A-6FDF2B7CFDDF}" dt="2024-08-12T22:05:12.594" v="287"/>
          <pc:sldLayoutMkLst>
            <pc:docMk/>
            <pc:sldMasterMk cId="3566923048" sldId="2147485600"/>
            <pc:sldLayoutMk cId="4200384341" sldId="2147485610"/>
          </pc:sldLayoutMkLst>
        </pc:sldLayoutChg>
        <pc:sldLayoutChg chg="del">
          <pc:chgData name="Fisher, Rodger A" userId="f758ab65-19e0-4cdc-947c-700f5bc1a8c1" providerId="ADAL" clId="{9A62E2B2-82A0-44FB-8B3A-6FDF2B7CFDDF}" dt="2024-08-12T22:05:12.594" v="287"/>
          <pc:sldLayoutMkLst>
            <pc:docMk/>
            <pc:sldMasterMk cId="3566923048" sldId="2147485600"/>
            <pc:sldLayoutMk cId="4267098910" sldId="2147485611"/>
          </pc:sldLayoutMkLst>
        </pc:sldLayoutChg>
        <pc:sldLayoutChg chg="del">
          <pc:chgData name="Fisher, Rodger A" userId="f758ab65-19e0-4cdc-947c-700f5bc1a8c1" providerId="ADAL" clId="{9A62E2B2-82A0-44FB-8B3A-6FDF2B7CFDDF}" dt="2024-08-12T22:05:12.594" v="287"/>
          <pc:sldLayoutMkLst>
            <pc:docMk/>
            <pc:sldMasterMk cId="3566923048" sldId="2147485600"/>
            <pc:sldLayoutMk cId="3968227706" sldId="2147485612"/>
          </pc:sldLayoutMkLst>
        </pc:sldLayoutChg>
        <pc:sldLayoutChg chg="del">
          <pc:chgData name="Fisher, Rodger A" userId="f758ab65-19e0-4cdc-947c-700f5bc1a8c1" providerId="ADAL" clId="{9A62E2B2-82A0-44FB-8B3A-6FDF2B7CFDDF}" dt="2024-08-12T22:05:12.594" v="287"/>
          <pc:sldLayoutMkLst>
            <pc:docMk/>
            <pc:sldMasterMk cId="3566923048" sldId="2147485600"/>
            <pc:sldLayoutMk cId="2581207217" sldId="2147485613"/>
          </pc:sldLayoutMkLst>
        </pc:sldLayoutChg>
        <pc:sldLayoutChg chg="del">
          <pc:chgData name="Fisher, Rodger A" userId="f758ab65-19e0-4cdc-947c-700f5bc1a8c1" providerId="ADAL" clId="{9A62E2B2-82A0-44FB-8B3A-6FDF2B7CFDDF}" dt="2024-08-12T22:05:12.594" v="287"/>
          <pc:sldLayoutMkLst>
            <pc:docMk/>
            <pc:sldMasterMk cId="3566923048" sldId="2147485600"/>
            <pc:sldLayoutMk cId="4274054036" sldId="2147485614"/>
          </pc:sldLayoutMkLst>
        </pc:sldLayoutChg>
      </pc:sldMasterChg>
      <pc:sldMasterChg chg="del delSldLayout">
        <pc:chgData name="Fisher, Rodger A" userId="f758ab65-19e0-4cdc-947c-700f5bc1a8c1" providerId="ADAL" clId="{9A62E2B2-82A0-44FB-8B3A-6FDF2B7CFDDF}" dt="2024-08-12T22:05:12.595" v="288"/>
        <pc:sldMasterMkLst>
          <pc:docMk/>
          <pc:sldMasterMk cId="3002839755" sldId="2147485627"/>
        </pc:sldMasterMkLst>
        <pc:sldLayoutChg chg="del">
          <pc:chgData name="Fisher, Rodger A" userId="f758ab65-19e0-4cdc-947c-700f5bc1a8c1" providerId="ADAL" clId="{9A62E2B2-82A0-44FB-8B3A-6FDF2B7CFDDF}" dt="2024-08-12T22:05:12.595" v="288"/>
          <pc:sldLayoutMkLst>
            <pc:docMk/>
            <pc:sldMasterMk cId="3002839755" sldId="2147485627"/>
            <pc:sldLayoutMk cId="3748835858" sldId="2147485628"/>
          </pc:sldLayoutMkLst>
        </pc:sldLayoutChg>
        <pc:sldLayoutChg chg="del">
          <pc:chgData name="Fisher, Rodger A" userId="f758ab65-19e0-4cdc-947c-700f5bc1a8c1" providerId="ADAL" clId="{9A62E2B2-82A0-44FB-8B3A-6FDF2B7CFDDF}" dt="2024-08-12T22:05:12.595" v="288"/>
          <pc:sldLayoutMkLst>
            <pc:docMk/>
            <pc:sldMasterMk cId="3002839755" sldId="2147485627"/>
            <pc:sldLayoutMk cId="208644036" sldId="2147485629"/>
          </pc:sldLayoutMkLst>
        </pc:sldLayoutChg>
        <pc:sldLayoutChg chg="del">
          <pc:chgData name="Fisher, Rodger A" userId="f758ab65-19e0-4cdc-947c-700f5bc1a8c1" providerId="ADAL" clId="{9A62E2B2-82A0-44FB-8B3A-6FDF2B7CFDDF}" dt="2024-08-12T22:05:12.595" v="288"/>
          <pc:sldLayoutMkLst>
            <pc:docMk/>
            <pc:sldMasterMk cId="3002839755" sldId="2147485627"/>
            <pc:sldLayoutMk cId="2320900492" sldId="2147485630"/>
          </pc:sldLayoutMkLst>
        </pc:sldLayoutChg>
        <pc:sldLayoutChg chg="del">
          <pc:chgData name="Fisher, Rodger A" userId="f758ab65-19e0-4cdc-947c-700f5bc1a8c1" providerId="ADAL" clId="{9A62E2B2-82A0-44FB-8B3A-6FDF2B7CFDDF}" dt="2024-08-12T22:05:12.595" v="288"/>
          <pc:sldLayoutMkLst>
            <pc:docMk/>
            <pc:sldMasterMk cId="3002839755" sldId="2147485627"/>
            <pc:sldLayoutMk cId="512629894" sldId="2147485631"/>
          </pc:sldLayoutMkLst>
        </pc:sldLayoutChg>
        <pc:sldLayoutChg chg="del">
          <pc:chgData name="Fisher, Rodger A" userId="f758ab65-19e0-4cdc-947c-700f5bc1a8c1" providerId="ADAL" clId="{9A62E2B2-82A0-44FB-8B3A-6FDF2B7CFDDF}" dt="2024-08-12T22:05:12.595" v="288"/>
          <pc:sldLayoutMkLst>
            <pc:docMk/>
            <pc:sldMasterMk cId="3002839755" sldId="2147485627"/>
            <pc:sldLayoutMk cId="3246419635" sldId="2147485632"/>
          </pc:sldLayoutMkLst>
        </pc:sldLayoutChg>
        <pc:sldLayoutChg chg="del">
          <pc:chgData name="Fisher, Rodger A" userId="f758ab65-19e0-4cdc-947c-700f5bc1a8c1" providerId="ADAL" clId="{9A62E2B2-82A0-44FB-8B3A-6FDF2B7CFDDF}" dt="2024-08-12T22:05:12.595" v="288"/>
          <pc:sldLayoutMkLst>
            <pc:docMk/>
            <pc:sldMasterMk cId="3002839755" sldId="2147485627"/>
            <pc:sldLayoutMk cId="2792593493" sldId="2147485633"/>
          </pc:sldLayoutMkLst>
        </pc:sldLayoutChg>
        <pc:sldLayoutChg chg="del">
          <pc:chgData name="Fisher, Rodger A" userId="f758ab65-19e0-4cdc-947c-700f5bc1a8c1" providerId="ADAL" clId="{9A62E2B2-82A0-44FB-8B3A-6FDF2B7CFDDF}" dt="2024-08-12T22:05:12.595" v="288"/>
          <pc:sldLayoutMkLst>
            <pc:docMk/>
            <pc:sldMasterMk cId="3002839755" sldId="2147485627"/>
            <pc:sldLayoutMk cId="148349049" sldId="2147485634"/>
          </pc:sldLayoutMkLst>
        </pc:sldLayoutChg>
        <pc:sldLayoutChg chg="del">
          <pc:chgData name="Fisher, Rodger A" userId="f758ab65-19e0-4cdc-947c-700f5bc1a8c1" providerId="ADAL" clId="{9A62E2B2-82A0-44FB-8B3A-6FDF2B7CFDDF}" dt="2024-08-12T22:05:12.595" v="288"/>
          <pc:sldLayoutMkLst>
            <pc:docMk/>
            <pc:sldMasterMk cId="3002839755" sldId="2147485627"/>
            <pc:sldLayoutMk cId="2855524798" sldId="2147485635"/>
          </pc:sldLayoutMkLst>
        </pc:sldLayoutChg>
        <pc:sldLayoutChg chg="del">
          <pc:chgData name="Fisher, Rodger A" userId="f758ab65-19e0-4cdc-947c-700f5bc1a8c1" providerId="ADAL" clId="{9A62E2B2-82A0-44FB-8B3A-6FDF2B7CFDDF}" dt="2024-08-12T22:05:12.595" v="288"/>
          <pc:sldLayoutMkLst>
            <pc:docMk/>
            <pc:sldMasterMk cId="3002839755" sldId="2147485627"/>
            <pc:sldLayoutMk cId="1583513263" sldId="2147485636"/>
          </pc:sldLayoutMkLst>
        </pc:sldLayoutChg>
        <pc:sldLayoutChg chg="del">
          <pc:chgData name="Fisher, Rodger A" userId="f758ab65-19e0-4cdc-947c-700f5bc1a8c1" providerId="ADAL" clId="{9A62E2B2-82A0-44FB-8B3A-6FDF2B7CFDDF}" dt="2024-08-12T22:05:12.595" v="288"/>
          <pc:sldLayoutMkLst>
            <pc:docMk/>
            <pc:sldMasterMk cId="3002839755" sldId="2147485627"/>
            <pc:sldLayoutMk cId="2687629607" sldId="2147485637"/>
          </pc:sldLayoutMkLst>
        </pc:sldLayoutChg>
        <pc:sldLayoutChg chg="del">
          <pc:chgData name="Fisher, Rodger A" userId="f758ab65-19e0-4cdc-947c-700f5bc1a8c1" providerId="ADAL" clId="{9A62E2B2-82A0-44FB-8B3A-6FDF2B7CFDDF}" dt="2024-08-12T22:05:12.595" v="288"/>
          <pc:sldLayoutMkLst>
            <pc:docMk/>
            <pc:sldMasterMk cId="3002839755" sldId="2147485627"/>
            <pc:sldLayoutMk cId="2954281785" sldId="2147485638"/>
          </pc:sldLayoutMkLst>
        </pc:sldLayoutChg>
        <pc:sldLayoutChg chg="del">
          <pc:chgData name="Fisher, Rodger A" userId="f758ab65-19e0-4cdc-947c-700f5bc1a8c1" providerId="ADAL" clId="{9A62E2B2-82A0-44FB-8B3A-6FDF2B7CFDDF}" dt="2024-08-12T22:05:12.595" v="288"/>
          <pc:sldLayoutMkLst>
            <pc:docMk/>
            <pc:sldMasterMk cId="3002839755" sldId="2147485627"/>
            <pc:sldLayoutMk cId="2280915827" sldId="2147485639"/>
          </pc:sldLayoutMkLst>
        </pc:sldLayoutChg>
        <pc:sldLayoutChg chg="del">
          <pc:chgData name="Fisher, Rodger A" userId="f758ab65-19e0-4cdc-947c-700f5bc1a8c1" providerId="ADAL" clId="{9A62E2B2-82A0-44FB-8B3A-6FDF2B7CFDDF}" dt="2024-08-12T22:05:12.595" v="288"/>
          <pc:sldLayoutMkLst>
            <pc:docMk/>
            <pc:sldMasterMk cId="3002839755" sldId="2147485627"/>
            <pc:sldLayoutMk cId="1536069883" sldId="2147485640"/>
          </pc:sldLayoutMkLst>
        </pc:sldLayoutChg>
        <pc:sldLayoutChg chg="del">
          <pc:chgData name="Fisher, Rodger A" userId="f758ab65-19e0-4cdc-947c-700f5bc1a8c1" providerId="ADAL" clId="{9A62E2B2-82A0-44FB-8B3A-6FDF2B7CFDDF}" dt="2024-08-12T22:05:12.595" v="288"/>
          <pc:sldLayoutMkLst>
            <pc:docMk/>
            <pc:sldMasterMk cId="3002839755" sldId="2147485627"/>
            <pc:sldLayoutMk cId="2007214333" sldId="2147485641"/>
          </pc:sldLayoutMkLst>
        </pc:sldLayoutChg>
      </pc:sldMasterChg>
      <pc:sldMasterChg chg="del delSldLayout">
        <pc:chgData name="Fisher, Rodger A" userId="f758ab65-19e0-4cdc-947c-700f5bc1a8c1" providerId="ADAL" clId="{9A62E2B2-82A0-44FB-8B3A-6FDF2B7CFDDF}" dt="2024-08-12T22:05:12.596" v="289"/>
        <pc:sldMasterMkLst>
          <pc:docMk/>
          <pc:sldMasterMk cId="2141532103" sldId="2147485642"/>
        </pc:sldMasterMkLst>
        <pc:sldLayoutChg chg="del">
          <pc:chgData name="Fisher, Rodger A" userId="f758ab65-19e0-4cdc-947c-700f5bc1a8c1" providerId="ADAL" clId="{9A62E2B2-82A0-44FB-8B3A-6FDF2B7CFDDF}" dt="2024-08-12T22:05:12.596" v="289"/>
          <pc:sldLayoutMkLst>
            <pc:docMk/>
            <pc:sldMasterMk cId="2141532103" sldId="2147485642"/>
            <pc:sldLayoutMk cId="2855933870" sldId="2147485643"/>
          </pc:sldLayoutMkLst>
        </pc:sldLayoutChg>
        <pc:sldLayoutChg chg="del">
          <pc:chgData name="Fisher, Rodger A" userId="f758ab65-19e0-4cdc-947c-700f5bc1a8c1" providerId="ADAL" clId="{9A62E2B2-82A0-44FB-8B3A-6FDF2B7CFDDF}" dt="2024-08-12T22:05:12.596" v="289"/>
          <pc:sldLayoutMkLst>
            <pc:docMk/>
            <pc:sldMasterMk cId="2141532103" sldId="2147485642"/>
            <pc:sldLayoutMk cId="471061922" sldId="2147485644"/>
          </pc:sldLayoutMkLst>
        </pc:sldLayoutChg>
        <pc:sldLayoutChg chg="del">
          <pc:chgData name="Fisher, Rodger A" userId="f758ab65-19e0-4cdc-947c-700f5bc1a8c1" providerId="ADAL" clId="{9A62E2B2-82A0-44FB-8B3A-6FDF2B7CFDDF}" dt="2024-08-12T22:05:12.596" v="289"/>
          <pc:sldLayoutMkLst>
            <pc:docMk/>
            <pc:sldMasterMk cId="2141532103" sldId="2147485642"/>
            <pc:sldLayoutMk cId="2507892221" sldId="2147485645"/>
          </pc:sldLayoutMkLst>
        </pc:sldLayoutChg>
        <pc:sldLayoutChg chg="del">
          <pc:chgData name="Fisher, Rodger A" userId="f758ab65-19e0-4cdc-947c-700f5bc1a8c1" providerId="ADAL" clId="{9A62E2B2-82A0-44FB-8B3A-6FDF2B7CFDDF}" dt="2024-08-12T22:05:12.596" v="289"/>
          <pc:sldLayoutMkLst>
            <pc:docMk/>
            <pc:sldMasterMk cId="2141532103" sldId="2147485642"/>
            <pc:sldLayoutMk cId="4049488015" sldId="2147485646"/>
          </pc:sldLayoutMkLst>
        </pc:sldLayoutChg>
        <pc:sldLayoutChg chg="del">
          <pc:chgData name="Fisher, Rodger A" userId="f758ab65-19e0-4cdc-947c-700f5bc1a8c1" providerId="ADAL" clId="{9A62E2B2-82A0-44FB-8B3A-6FDF2B7CFDDF}" dt="2024-08-12T22:05:12.596" v="289"/>
          <pc:sldLayoutMkLst>
            <pc:docMk/>
            <pc:sldMasterMk cId="2141532103" sldId="2147485642"/>
            <pc:sldLayoutMk cId="3180964241" sldId="2147485647"/>
          </pc:sldLayoutMkLst>
        </pc:sldLayoutChg>
        <pc:sldLayoutChg chg="del">
          <pc:chgData name="Fisher, Rodger A" userId="f758ab65-19e0-4cdc-947c-700f5bc1a8c1" providerId="ADAL" clId="{9A62E2B2-82A0-44FB-8B3A-6FDF2B7CFDDF}" dt="2024-08-12T22:05:12.596" v="289"/>
          <pc:sldLayoutMkLst>
            <pc:docMk/>
            <pc:sldMasterMk cId="2141532103" sldId="2147485642"/>
            <pc:sldLayoutMk cId="2549603038" sldId="2147485648"/>
          </pc:sldLayoutMkLst>
        </pc:sldLayoutChg>
        <pc:sldLayoutChg chg="del">
          <pc:chgData name="Fisher, Rodger A" userId="f758ab65-19e0-4cdc-947c-700f5bc1a8c1" providerId="ADAL" clId="{9A62E2B2-82A0-44FB-8B3A-6FDF2B7CFDDF}" dt="2024-08-12T22:05:12.596" v="289"/>
          <pc:sldLayoutMkLst>
            <pc:docMk/>
            <pc:sldMasterMk cId="2141532103" sldId="2147485642"/>
            <pc:sldLayoutMk cId="464630754" sldId="2147485649"/>
          </pc:sldLayoutMkLst>
        </pc:sldLayoutChg>
        <pc:sldLayoutChg chg="del">
          <pc:chgData name="Fisher, Rodger A" userId="f758ab65-19e0-4cdc-947c-700f5bc1a8c1" providerId="ADAL" clId="{9A62E2B2-82A0-44FB-8B3A-6FDF2B7CFDDF}" dt="2024-08-12T22:05:12.596" v="289"/>
          <pc:sldLayoutMkLst>
            <pc:docMk/>
            <pc:sldMasterMk cId="2141532103" sldId="2147485642"/>
            <pc:sldLayoutMk cId="3499540424" sldId="2147485650"/>
          </pc:sldLayoutMkLst>
        </pc:sldLayoutChg>
        <pc:sldLayoutChg chg="del">
          <pc:chgData name="Fisher, Rodger A" userId="f758ab65-19e0-4cdc-947c-700f5bc1a8c1" providerId="ADAL" clId="{9A62E2B2-82A0-44FB-8B3A-6FDF2B7CFDDF}" dt="2024-08-12T22:05:12.596" v="289"/>
          <pc:sldLayoutMkLst>
            <pc:docMk/>
            <pc:sldMasterMk cId="2141532103" sldId="2147485642"/>
            <pc:sldLayoutMk cId="1819182483" sldId="2147485651"/>
          </pc:sldLayoutMkLst>
        </pc:sldLayoutChg>
        <pc:sldLayoutChg chg="del">
          <pc:chgData name="Fisher, Rodger A" userId="f758ab65-19e0-4cdc-947c-700f5bc1a8c1" providerId="ADAL" clId="{9A62E2B2-82A0-44FB-8B3A-6FDF2B7CFDDF}" dt="2024-08-12T22:05:12.596" v="289"/>
          <pc:sldLayoutMkLst>
            <pc:docMk/>
            <pc:sldMasterMk cId="2141532103" sldId="2147485642"/>
            <pc:sldLayoutMk cId="2717075067" sldId="2147485652"/>
          </pc:sldLayoutMkLst>
        </pc:sldLayoutChg>
        <pc:sldLayoutChg chg="del">
          <pc:chgData name="Fisher, Rodger A" userId="f758ab65-19e0-4cdc-947c-700f5bc1a8c1" providerId="ADAL" clId="{9A62E2B2-82A0-44FB-8B3A-6FDF2B7CFDDF}" dt="2024-08-12T22:05:12.596" v="289"/>
          <pc:sldLayoutMkLst>
            <pc:docMk/>
            <pc:sldMasterMk cId="2141532103" sldId="2147485642"/>
            <pc:sldLayoutMk cId="3014820961" sldId="2147485653"/>
          </pc:sldLayoutMkLst>
        </pc:sldLayoutChg>
        <pc:sldLayoutChg chg="del">
          <pc:chgData name="Fisher, Rodger A" userId="f758ab65-19e0-4cdc-947c-700f5bc1a8c1" providerId="ADAL" clId="{9A62E2B2-82A0-44FB-8B3A-6FDF2B7CFDDF}" dt="2024-08-12T22:05:12.596" v="289"/>
          <pc:sldLayoutMkLst>
            <pc:docMk/>
            <pc:sldMasterMk cId="2141532103" sldId="2147485642"/>
            <pc:sldLayoutMk cId="3286801726" sldId="2147485654"/>
          </pc:sldLayoutMkLst>
        </pc:sldLayoutChg>
        <pc:sldLayoutChg chg="del">
          <pc:chgData name="Fisher, Rodger A" userId="f758ab65-19e0-4cdc-947c-700f5bc1a8c1" providerId="ADAL" clId="{9A62E2B2-82A0-44FB-8B3A-6FDF2B7CFDDF}" dt="2024-08-12T21:53:31.909" v="30" actId="2696"/>
          <pc:sldLayoutMkLst>
            <pc:docMk/>
            <pc:sldMasterMk cId="2141532103" sldId="2147485642"/>
            <pc:sldLayoutMk cId="765240761" sldId="2147485655"/>
          </pc:sldLayoutMkLst>
        </pc:sldLayoutChg>
        <pc:sldLayoutChg chg="del">
          <pc:chgData name="Fisher, Rodger A" userId="f758ab65-19e0-4cdc-947c-700f5bc1a8c1" providerId="ADAL" clId="{9A62E2B2-82A0-44FB-8B3A-6FDF2B7CFDDF}" dt="2024-08-12T22:05:12.596" v="289"/>
          <pc:sldLayoutMkLst>
            <pc:docMk/>
            <pc:sldMasterMk cId="2141532103" sldId="2147485642"/>
            <pc:sldLayoutMk cId="2833488796" sldId="2147485656"/>
          </pc:sldLayoutMkLst>
        </pc:sldLayoutChg>
      </pc:sldMasterChg>
    </pc:docChg>
  </pc:docChgLst>
  <pc:docChgLst>
    <pc:chgData name="Fisher, Rodger A" userId="f758ab65-19e0-4cdc-947c-700f5bc1a8c1" providerId="ADAL" clId="{DBD34016-846A-478B-9E23-415B2262F78C}"/>
    <pc:docChg chg="custSel addSld delSld modSld delMainMaster modSection">
      <pc:chgData name="Fisher, Rodger A" userId="f758ab65-19e0-4cdc-947c-700f5bc1a8c1" providerId="ADAL" clId="{DBD34016-846A-478B-9E23-415B2262F78C}" dt="2024-09-10T14:09:08.601" v="213"/>
      <pc:docMkLst>
        <pc:docMk/>
      </pc:docMkLst>
      <pc:sldChg chg="del">
        <pc:chgData name="Fisher, Rodger A" userId="f758ab65-19e0-4cdc-947c-700f5bc1a8c1" providerId="ADAL" clId="{DBD34016-846A-478B-9E23-415B2262F78C}" dt="2024-09-10T14:09:08.601" v="213"/>
        <pc:sldMkLst>
          <pc:docMk/>
          <pc:sldMk cId="0" sldId="256"/>
        </pc:sldMkLst>
      </pc:sldChg>
      <pc:sldChg chg="del">
        <pc:chgData name="Fisher, Rodger A" userId="f758ab65-19e0-4cdc-947c-700f5bc1a8c1" providerId="ADAL" clId="{DBD34016-846A-478B-9E23-415B2262F78C}" dt="2024-09-10T14:09:08.601" v="213"/>
        <pc:sldMkLst>
          <pc:docMk/>
          <pc:sldMk cId="0" sldId="266"/>
        </pc:sldMkLst>
      </pc:sldChg>
      <pc:sldChg chg="del">
        <pc:chgData name="Fisher, Rodger A" userId="f758ab65-19e0-4cdc-947c-700f5bc1a8c1" providerId="ADAL" clId="{DBD34016-846A-478B-9E23-415B2262F78C}" dt="2024-09-10T14:09:08.601" v="213"/>
        <pc:sldMkLst>
          <pc:docMk/>
          <pc:sldMk cId="0" sldId="268"/>
        </pc:sldMkLst>
      </pc:sldChg>
      <pc:sldChg chg="del">
        <pc:chgData name="Fisher, Rodger A" userId="f758ab65-19e0-4cdc-947c-700f5bc1a8c1" providerId="ADAL" clId="{DBD34016-846A-478B-9E23-415B2262F78C}" dt="2024-09-10T14:09:08.601" v="213"/>
        <pc:sldMkLst>
          <pc:docMk/>
          <pc:sldMk cId="0" sldId="269"/>
        </pc:sldMkLst>
      </pc:sldChg>
      <pc:sldChg chg="del">
        <pc:chgData name="Fisher, Rodger A" userId="f758ab65-19e0-4cdc-947c-700f5bc1a8c1" providerId="ADAL" clId="{DBD34016-846A-478B-9E23-415B2262F78C}" dt="2024-09-10T14:09:08.601" v="213"/>
        <pc:sldMkLst>
          <pc:docMk/>
          <pc:sldMk cId="814226911" sldId="8353"/>
        </pc:sldMkLst>
      </pc:sldChg>
      <pc:sldChg chg="del">
        <pc:chgData name="Fisher, Rodger A" userId="f758ab65-19e0-4cdc-947c-700f5bc1a8c1" providerId="ADAL" clId="{DBD34016-846A-478B-9E23-415B2262F78C}" dt="2024-09-10T14:09:08.601" v="213"/>
        <pc:sldMkLst>
          <pc:docMk/>
          <pc:sldMk cId="2627191079" sldId="8355"/>
        </pc:sldMkLst>
      </pc:sldChg>
      <pc:sldChg chg="del">
        <pc:chgData name="Fisher, Rodger A" userId="f758ab65-19e0-4cdc-947c-700f5bc1a8c1" providerId="ADAL" clId="{DBD34016-846A-478B-9E23-415B2262F78C}" dt="2024-09-10T14:09:08.601" v="213"/>
        <pc:sldMkLst>
          <pc:docMk/>
          <pc:sldMk cId="1894786016" sldId="8360"/>
        </pc:sldMkLst>
      </pc:sldChg>
      <pc:sldChg chg="del">
        <pc:chgData name="Fisher, Rodger A" userId="f758ab65-19e0-4cdc-947c-700f5bc1a8c1" providerId="ADAL" clId="{DBD34016-846A-478B-9E23-415B2262F78C}" dt="2024-09-10T14:09:08.601" v="213"/>
        <pc:sldMkLst>
          <pc:docMk/>
          <pc:sldMk cId="661581312" sldId="8364"/>
        </pc:sldMkLst>
      </pc:sldChg>
      <pc:sldChg chg="del">
        <pc:chgData name="Fisher, Rodger A" userId="f758ab65-19e0-4cdc-947c-700f5bc1a8c1" providerId="ADAL" clId="{DBD34016-846A-478B-9E23-415B2262F78C}" dt="2024-09-10T14:09:08.601" v="213"/>
        <pc:sldMkLst>
          <pc:docMk/>
          <pc:sldMk cId="3162399558" sldId="8368"/>
        </pc:sldMkLst>
      </pc:sldChg>
      <pc:sldChg chg="del">
        <pc:chgData name="Fisher, Rodger A" userId="f758ab65-19e0-4cdc-947c-700f5bc1a8c1" providerId="ADAL" clId="{DBD34016-846A-478B-9E23-415B2262F78C}" dt="2024-09-10T14:09:08.601" v="213"/>
        <pc:sldMkLst>
          <pc:docMk/>
          <pc:sldMk cId="3085387938" sldId="8369"/>
        </pc:sldMkLst>
      </pc:sldChg>
      <pc:sldChg chg="del">
        <pc:chgData name="Fisher, Rodger A" userId="f758ab65-19e0-4cdc-947c-700f5bc1a8c1" providerId="ADAL" clId="{DBD34016-846A-478B-9E23-415B2262F78C}" dt="2024-09-10T14:09:08.601" v="213"/>
        <pc:sldMkLst>
          <pc:docMk/>
          <pc:sldMk cId="1070661204" sldId="8370"/>
        </pc:sldMkLst>
      </pc:sldChg>
      <pc:sldChg chg="del">
        <pc:chgData name="Fisher, Rodger A" userId="f758ab65-19e0-4cdc-947c-700f5bc1a8c1" providerId="ADAL" clId="{DBD34016-846A-478B-9E23-415B2262F78C}" dt="2024-09-10T14:09:08.601" v="213"/>
        <pc:sldMkLst>
          <pc:docMk/>
          <pc:sldMk cId="234868730" sldId="8371"/>
        </pc:sldMkLst>
      </pc:sldChg>
      <pc:sldChg chg="del">
        <pc:chgData name="Fisher, Rodger A" userId="f758ab65-19e0-4cdc-947c-700f5bc1a8c1" providerId="ADAL" clId="{DBD34016-846A-478B-9E23-415B2262F78C}" dt="2024-09-10T14:09:08.601" v="213"/>
        <pc:sldMkLst>
          <pc:docMk/>
          <pc:sldMk cId="3160586726" sldId="8372"/>
        </pc:sldMkLst>
      </pc:sldChg>
      <pc:sldChg chg="del">
        <pc:chgData name="Fisher, Rodger A" userId="f758ab65-19e0-4cdc-947c-700f5bc1a8c1" providerId="ADAL" clId="{DBD34016-846A-478B-9E23-415B2262F78C}" dt="2024-09-10T14:09:08.601" v="213"/>
        <pc:sldMkLst>
          <pc:docMk/>
          <pc:sldMk cId="3734139014" sldId="8373"/>
        </pc:sldMkLst>
      </pc:sldChg>
      <pc:sldChg chg="del">
        <pc:chgData name="Fisher, Rodger A" userId="f758ab65-19e0-4cdc-947c-700f5bc1a8c1" providerId="ADAL" clId="{DBD34016-846A-478B-9E23-415B2262F78C}" dt="2024-09-10T14:09:08.601" v="213"/>
        <pc:sldMkLst>
          <pc:docMk/>
          <pc:sldMk cId="864744510" sldId="8374"/>
        </pc:sldMkLst>
      </pc:sldChg>
      <pc:sldChg chg="del">
        <pc:chgData name="Fisher, Rodger A" userId="f758ab65-19e0-4cdc-947c-700f5bc1a8c1" providerId="ADAL" clId="{DBD34016-846A-478B-9E23-415B2262F78C}" dt="2024-09-10T14:09:08.601" v="213"/>
        <pc:sldMkLst>
          <pc:docMk/>
          <pc:sldMk cId="75323163" sldId="8375"/>
        </pc:sldMkLst>
      </pc:sldChg>
      <pc:sldChg chg="del">
        <pc:chgData name="Fisher, Rodger A" userId="f758ab65-19e0-4cdc-947c-700f5bc1a8c1" providerId="ADAL" clId="{DBD34016-846A-478B-9E23-415B2262F78C}" dt="2024-09-10T13:58:11.699" v="8" actId="2696"/>
        <pc:sldMkLst>
          <pc:docMk/>
          <pc:sldMk cId="1349466506" sldId="2146847277"/>
        </pc:sldMkLst>
      </pc:sldChg>
      <pc:sldChg chg="modSp mod">
        <pc:chgData name="Fisher, Rodger A" userId="f758ab65-19e0-4cdc-947c-700f5bc1a8c1" providerId="ADAL" clId="{DBD34016-846A-478B-9E23-415B2262F78C}" dt="2024-09-10T12:36:28.052" v="7" actId="20577"/>
        <pc:sldMkLst>
          <pc:docMk/>
          <pc:sldMk cId="2388728794" sldId="2146849061"/>
        </pc:sldMkLst>
      </pc:sldChg>
      <pc:sldChg chg="del">
        <pc:chgData name="Fisher, Rodger A" userId="f758ab65-19e0-4cdc-947c-700f5bc1a8c1" providerId="ADAL" clId="{DBD34016-846A-478B-9E23-415B2262F78C}" dt="2024-09-10T13:58:11.699" v="8" actId="2696"/>
        <pc:sldMkLst>
          <pc:docMk/>
          <pc:sldMk cId="1979065002" sldId="2147469457"/>
        </pc:sldMkLst>
      </pc:sldChg>
      <pc:sldChg chg="del">
        <pc:chgData name="Fisher, Rodger A" userId="f758ab65-19e0-4cdc-947c-700f5bc1a8c1" providerId="ADAL" clId="{DBD34016-846A-478B-9E23-415B2262F78C}" dt="2024-09-10T13:58:11.699" v="8" actId="2696"/>
        <pc:sldMkLst>
          <pc:docMk/>
          <pc:sldMk cId="1236844126" sldId="2147469491"/>
        </pc:sldMkLst>
      </pc:sldChg>
      <pc:sldChg chg="del">
        <pc:chgData name="Fisher, Rodger A" userId="f758ab65-19e0-4cdc-947c-700f5bc1a8c1" providerId="ADAL" clId="{DBD34016-846A-478B-9E23-415B2262F78C}" dt="2024-09-10T13:58:11.699" v="8" actId="2696"/>
        <pc:sldMkLst>
          <pc:docMk/>
          <pc:sldMk cId="2883368376" sldId="2147469492"/>
        </pc:sldMkLst>
      </pc:sldChg>
      <pc:sldChg chg="del">
        <pc:chgData name="Fisher, Rodger A" userId="f758ab65-19e0-4cdc-947c-700f5bc1a8c1" providerId="ADAL" clId="{DBD34016-846A-478B-9E23-415B2262F78C}" dt="2024-09-10T13:58:11.699" v="8" actId="2696"/>
        <pc:sldMkLst>
          <pc:docMk/>
          <pc:sldMk cId="862838814" sldId="2147469587"/>
        </pc:sldMkLst>
      </pc:sldChg>
      <pc:sldChg chg="del">
        <pc:chgData name="Fisher, Rodger A" userId="f758ab65-19e0-4cdc-947c-700f5bc1a8c1" providerId="ADAL" clId="{DBD34016-846A-478B-9E23-415B2262F78C}" dt="2024-09-10T13:58:11.699" v="8" actId="2696"/>
        <pc:sldMkLst>
          <pc:docMk/>
          <pc:sldMk cId="894079317" sldId="2147469708"/>
        </pc:sldMkLst>
      </pc:sldChg>
      <pc:sldChg chg="del">
        <pc:chgData name="Fisher, Rodger A" userId="f758ab65-19e0-4cdc-947c-700f5bc1a8c1" providerId="ADAL" clId="{DBD34016-846A-478B-9E23-415B2262F78C}" dt="2024-09-10T13:58:11.699" v="8" actId="2696"/>
        <pc:sldMkLst>
          <pc:docMk/>
          <pc:sldMk cId="3992141531" sldId="2147469712"/>
        </pc:sldMkLst>
      </pc:sldChg>
      <pc:sldChg chg="del">
        <pc:chgData name="Fisher, Rodger A" userId="f758ab65-19e0-4cdc-947c-700f5bc1a8c1" providerId="ADAL" clId="{DBD34016-846A-478B-9E23-415B2262F78C}" dt="2024-09-10T13:58:11.699" v="8" actId="2696"/>
        <pc:sldMkLst>
          <pc:docMk/>
          <pc:sldMk cId="1759808866" sldId="2147469724"/>
        </pc:sldMkLst>
      </pc:sldChg>
      <pc:sldChg chg="del">
        <pc:chgData name="Fisher, Rodger A" userId="f758ab65-19e0-4cdc-947c-700f5bc1a8c1" providerId="ADAL" clId="{DBD34016-846A-478B-9E23-415B2262F78C}" dt="2024-09-10T13:58:11.699" v="8" actId="2696"/>
        <pc:sldMkLst>
          <pc:docMk/>
          <pc:sldMk cId="753188656" sldId="2147469726"/>
        </pc:sldMkLst>
      </pc:sldChg>
      <pc:sldChg chg="del">
        <pc:chgData name="Fisher, Rodger A" userId="f758ab65-19e0-4cdc-947c-700f5bc1a8c1" providerId="ADAL" clId="{DBD34016-846A-478B-9E23-415B2262F78C}" dt="2024-09-10T13:58:11.699" v="8" actId="2696"/>
        <pc:sldMkLst>
          <pc:docMk/>
          <pc:sldMk cId="494585371" sldId="2147469727"/>
        </pc:sldMkLst>
      </pc:sldChg>
      <pc:sldChg chg="del">
        <pc:chgData name="Fisher, Rodger A" userId="f758ab65-19e0-4cdc-947c-700f5bc1a8c1" providerId="ADAL" clId="{DBD34016-846A-478B-9E23-415B2262F78C}" dt="2024-09-10T13:58:11.699" v="8" actId="2696"/>
        <pc:sldMkLst>
          <pc:docMk/>
          <pc:sldMk cId="2442038614" sldId="2147469728"/>
        </pc:sldMkLst>
      </pc:sldChg>
      <pc:sldChg chg="del">
        <pc:chgData name="Fisher, Rodger A" userId="f758ab65-19e0-4cdc-947c-700f5bc1a8c1" providerId="ADAL" clId="{DBD34016-846A-478B-9E23-415B2262F78C}" dt="2024-09-10T13:58:11.699" v="8" actId="2696"/>
        <pc:sldMkLst>
          <pc:docMk/>
          <pc:sldMk cId="2272052394" sldId="2147469729"/>
        </pc:sldMkLst>
      </pc:sldChg>
      <pc:sldChg chg="del">
        <pc:chgData name="Fisher, Rodger A" userId="f758ab65-19e0-4cdc-947c-700f5bc1a8c1" providerId="ADAL" clId="{DBD34016-846A-478B-9E23-415B2262F78C}" dt="2024-09-10T13:58:11.699" v="8" actId="2696"/>
        <pc:sldMkLst>
          <pc:docMk/>
          <pc:sldMk cId="3383446156" sldId="2147469730"/>
        </pc:sldMkLst>
      </pc:sldChg>
      <pc:sldChg chg="del">
        <pc:chgData name="Fisher, Rodger A" userId="f758ab65-19e0-4cdc-947c-700f5bc1a8c1" providerId="ADAL" clId="{DBD34016-846A-478B-9E23-415B2262F78C}" dt="2024-09-10T13:58:11.699" v="8" actId="2696"/>
        <pc:sldMkLst>
          <pc:docMk/>
          <pc:sldMk cId="155408781" sldId="2147469731"/>
        </pc:sldMkLst>
      </pc:sldChg>
      <pc:sldChg chg="del">
        <pc:chgData name="Fisher, Rodger A" userId="f758ab65-19e0-4cdc-947c-700f5bc1a8c1" providerId="ADAL" clId="{DBD34016-846A-478B-9E23-415B2262F78C}" dt="2024-09-10T13:58:11.699" v="8" actId="2696"/>
        <pc:sldMkLst>
          <pc:docMk/>
          <pc:sldMk cId="1288763717" sldId="2147469732"/>
        </pc:sldMkLst>
      </pc:sldChg>
      <pc:sldChg chg="del">
        <pc:chgData name="Fisher, Rodger A" userId="f758ab65-19e0-4cdc-947c-700f5bc1a8c1" providerId="ADAL" clId="{DBD34016-846A-478B-9E23-415B2262F78C}" dt="2024-09-10T13:58:11.699" v="8" actId="2696"/>
        <pc:sldMkLst>
          <pc:docMk/>
          <pc:sldMk cId="769350127" sldId="2147469733"/>
        </pc:sldMkLst>
      </pc:sldChg>
      <pc:sldChg chg="del">
        <pc:chgData name="Fisher, Rodger A" userId="f758ab65-19e0-4cdc-947c-700f5bc1a8c1" providerId="ADAL" clId="{DBD34016-846A-478B-9E23-415B2262F78C}" dt="2024-09-10T13:58:11.699" v="8" actId="2696"/>
        <pc:sldMkLst>
          <pc:docMk/>
          <pc:sldMk cId="1244253859" sldId="2147469734"/>
        </pc:sldMkLst>
      </pc:sldChg>
      <pc:sldChg chg="del">
        <pc:chgData name="Fisher, Rodger A" userId="f758ab65-19e0-4cdc-947c-700f5bc1a8c1" providerId="ADAL" clId="{DBD34016-846A-478B-9E23-415B2262F78C}" dt="2024-09-10T13:58:11.699" v="8" actId="2696"/>
        <pc:sldMkLst>
          <pc:docMk/>
          <pc:sldMk cId="3631854267" sldId="2147469735"/>
        </pc:sldMkLst>
      </pc:sldChg>
      <pc:sldChg chg="del">
        <pc:chgData name="Fisher, Rodger A" userId="f758ab65-19e0-4cdc-947c-700f5bc1a8c1" providerId="ADAL" clId="{DBD34016-846A-478B-9E23-415B2262F78C}" dt="2024-09-10T13:58:11.699" v="8" actId="2696"/>
        <pc:sldMkLst>
          <pc:docMk/>
          <pc:sldMk cId="1873122823" sldId="2147469736"/>
        </pc:sldMkLst>
      </pc:sldChg>
      <pc:sldChg chg="del">
        <pc:chgData name="Fisher, Rodger A" userId="f758ab65-19e0-4cdc-947c-700f5bc1a8c1" providerId="ADAL" clId="{DBD34016-846A-478B-9E23-415B2262F78C}" dt="2024-09-10T13:58:11.699" v="8" actId="2696"/>
        <pc:sldMkLst>
          <pc:docMk/>
          <pc:sldMk cId="665221497" sldId="2147469740"/>
        </pc:sldMkLst>
      </pc:sldChg>
      <pc:sldChg chg="del">
        <pc:chgData name="Fisher, Rodger A" userId="f758ab65-19e0-4cdc-947c-700f5bc1a8c1" providerId="ADAL" clId="{DBD34016-846A-478B-9E23-415B2262F78C}" dt="2024-09-10T13:58:11.699" v="8" actId="2696"/>
        <pc:sldMkLst>
          <pc:docMk/>
          <pc:sldMk cId="3742425574" sldId="2147469741"/>
        </pc:sldMkLst>
      </pc:sldChg>
      <pc:sldChg chg="del">
        <pc:chgData name="Fisher, Rodger A" userId="f758ab65-19e0-4cdc-947c-700f5bc1a8c1" providerId="ADAL" clId="{DBD34016-846A-478B-9E23-415B2262F78C}" dt="2024-09-10T13:58:11.699" v="8" actId="2696"/>
        <pc:sldMkLst>
          <pc:docMk/>
          <pc:sldMk cId="2664757221" sldId="2147469743"/>
        </pc:sldMkLst>
      </pc:sldChg>
      <pc:sldChg chg="del">
        <pc:chgData name="Fisher, Rodger A" userId="f758ab65-19e0-4cdc-947c-700f5bc1a8c1" providerId="ADAL" clId="{DBD34016-846A-478B-9E23-415B2262F78C}" dt="2024-09-10T13:58:11.699" v="8" actId="2696"/>
        <pc:sldMkLst>
          <pc:docMk/>
          <pc:sldMk cId="3636943084" sldId="2147469757"/>
        </pc:sldMkLst>
      </pc:sldChg>
      <pc:sldChg chg="del">
        <pc:chgData name="Fisher, Rodger A" userId="f758ab65-19e0-4cdc-947c-700f5bc1a8c1" providerId="ADAL" clId="{DBD34016-846A-478B-9E23-415B2262F78C}" dt="2024-09-10T13:58:11.699" v="8" actId="2696"/>
        <pc:sldMkLst>
          <pc:docMk/>
          <pc:sldMk cId="2214689907" sldId="2147469758"/>
        </pc:sldMkLst>
      </pc:sldChg>
      <pc:sldChg chg="del">
        <pc:chgData name="Fisher, Rodger A" userId="f758ab65-19e0-4cdc-947c-700f5bc1a8c1" providerId="ADAL" clId="{DBD34016-846A-478B-9E23-415B2262F78C}" dt="2024-09-10T13:58:11.699" v="8" actId="2696"/>
        <pc:sldMkLst>
          <pc:docMk/>
          <pc:sldMk cId="467045549" sldId="2147469759"/>
        </pc:sldMkLst>
      </pc:sldChg>
      <pc:sldChg chg="del">
        <pc:chgData name="Fisher, Rodger A" userId="f758ab65-19e0-4cdc-947c-700f5bc1a8c1" providerId="ADAL" clId="{DBD34016-846A-478B-9E23-415B2262F78C}" dt="2024-09-10T13:58:11.699" v="8" actId="2696"/>
        <pc:sldMkLst>
          <pc:docMk/>
          <pc:sldMk cId="3417518663" sldId="2147469760"/>
        </pc:sldMkLst>
      </pc:sldChg>
      <pc:sldChg chg="del">
        <pc:chgData name="Fisher, Rodger A" userId="f758ab65-19e0-4cdc-947c-700f5bc1a8c1" providerId="ADAL" clId="{DBD34016-846A-478B-9E23-415B2262F78C}" dt="2024-09-10T13:58:11.699" v="8" actId="2696"/>
        <pc:sldMkLst>
          <pc:docMk/>
          <pc:sldMk cId="4266138695" sldId="2147469773"/>
        </pc:sldMkLst>
      </pc:sldChg>
      <pc:sldChg chg="del">
        <pc:chgData name="Fisher, Rodger A" userId="f758ab65-19e0-4cdc-947c-700f5bc1a8c1" providerId="ADAL" clId="{DBD34016-846A-478B-9E23-415B2262F78C}" dt="2024-09-10T13:58:11.699" v="8" actId="2696"/>
        <pc:sldMkLst>
          <pc:docMk/>
          <pc:sldMk cId="165462982" sldId="2147469787"/>
        </pc:sldMkLst>
      </pc:sldChg>
      <pc:sldChg chg="del">
        <pc:chgData name="Fisher, Rodger A" userId="f758ab65-19e0-4cdc-947c-700f5bc1a8c1" providerId="ADAL" clId="{DBD34016-846A-478B-9E23-415B2262F78C}" dt="2024-09-10T13:58:11.699" v="8" actId="2696"/>
        <pc:sldMkLst>
          <pc:docMk/>
          <pc:sldMk cId="3802692422" sldId="2147469788"/>
        </pc:sldMkLst>
      </pc:sldChg>
      <pc:sldChg chg="del">
        <pc:chgData name="Fisher, Rodger A" userId="f758ab65-19e0-4cdc-947c-700f5bc1a8c1" providerId="ADAL" clId="{DBD34016-846A-478B-9E23-415B2262F78C}" dt="2024-09-10T13:58:11.699" v="8" actId="2696"/>
        <pc:sldMkLst>
          <pc:docMk/>
          <pc:sldMk cId="2749933955" sldId="2147469793"/>
        </pc:sldMkLst>
      </pc:sldChg>
      <pc:sldChg chg="del">
        <pc:chgData name="Fisher, Rodger A" userId="f758ab65-19e0-4cdc-947c-700f5bc1a8c1" providerId="ADAL" clId="{DBD34016-846A-478B-9E23-415B2262F78C}" dt="2024-09-10T13:58:11.699" v="8" actId="2696"/>
        <pc:sldMkLst>
          <pc:docMk/>
          <pc:sldMk cId="1899812706" sldId="2147469795"/>
        </pc:sldMkLst>
      </pc:sldChg>
      <pc:sldChg chg="del">
        <pc:chgData name="Fisher, Rodger A" userId="f758ab65-19e0-4cdc-947c-700f5bc1a8c1" providerId="ADAL" clId="{DBD34016-846A-478B-9E23-415B2262F78C}" dt="2024-09-10T13:58:11.699" v="8" actId="2696"/>
        <pc:sldMkLst>
          <pc:docMk/>
          <pc:sldMk cId="3845391293" sldId="2147469796"/>
        </pc:sldMkLst>
      </pc:sldChg>
      <pc:sldChg chg="del">
        <pc:chgData name="Fisher, Rodger A" userId="f758ab65-19e0-4cdc-947c-700f5bc1a8c1" providerId="ADAL" clId="{DBD34016-846A-478B-9E23-415B2262F78C}" dt="2024-09-10T13:58:11.699" v="8" actId="2696"/>
        <pc:sldMkLst>
          <pc:docMk/>
          <pc:sldMk cId="2301518255" sldId="2147478764"/>
        </pc:sldMkLst>
      </pc:sldChg>
      <pc:sldChg chg="del">
        <pc:chgData name="Fisher, Rodger A" userId="f758ab65-19e0-4cdc-947c-700f5bc1a8c1" providerId="ADAL" clId="{DBD34016-846A-478B-9E23-415B2262F78C}" dt="2024-09-10T13:58:11.699" v="8" actId="2696"/>
        <pc:sldMkLst>
          <pc:docMk/>
          <pc:sldMk cId="1111455597" sldId="2147478776"/>
        </pc:sldMkLst>
      </pc:sldChg>
      <pc:sldChg chg="del">
        <pc:chgData name="Fisher, Rodger A" userId="f758ab65-19e0-4cdc-947c-700f5bc1a8c1" providerId="ADAL" clId="{DBD34016-846A-478B-9E23-415B2262F78C}" dt="2024-09-10T13:58:11.699" v="8" actId="2696"/>
        <pc:sldMkLst>
          <pc:docMk/>
          <pc:sldMk cId="3026129263" sldId="2147478779"/>
        </pc:sldMkLst>
      </pc:sldChg>
      <pc:sldChg chg="del">
        <pc:chgData name="Fisher, Rodger A" userId="f758ab65-19e0-4cdc-947c-700f5bc1a8c1" providerId="ADAL" clId="{DBD34016-846A-478B-9E23-415B2262F78C}" dt="2024-09-10T13:58:11.699" v="8" actId="2696"/>
        <pc:sldMkLst>
          <pc:docMk/>
          <pc:sldMk cId="365207383" sldId="2147478780"/>
        </pc:sldMkLst>
      </pc:sldChg>
      <pc:sldChg chg="modSp mod">
        <pc:chgData name="Fisher, Rodger A" userId="f758ab65-19e0-4cdc-947c-700f5bc1a8c1" providerId="ADAL" clId="{DBD34016-846A-478B-9E23-415B2262F78C}" dt="2024-09-10T14:05:31.881" v="199" actId="207"/>
        <pc:sldMkLst>
          <pc:docMk/>
          <pc:sldMk cId="583764875" sldId="2147478844"/>
        </pc:sldMkLst>
      </pc:sldChg>
      <pc:sldChg chg="del">
        <pc:chgData name="Fisher, Rodger A" userId="f758ab65-19e0-4cdc-947c-700f5bc1a8c1" providerId="ADAL" clId="{DBD34016-846A-478B-9E23-415B2262F78C}" dt="2024-09-10T13:58:11.699" v="8" actId="2696"/>
        <pc:sldMkLst>
          <pc:docMk/>
          <pc:sldMk cId="92465393" sldId="2147478845"/>
        </pc:sldMkLst>
      </pc:sldChg>
      <pc:sldChg chg="modSp add mod">
        <pc:chgData name="Fisher, Rodger A" userId="f758ab65-19e0-4cdc-947c-700f5bc1a8c1" providerId="ADAL" clId="{DBD34016-846A-478B-9E23-415B2262F78C}" dt="2024-09-10T14:05:42.937" v="201" actId="207"/>
        <pc:sldMkLst>
          <pc:docMk/>
          <pc:sldMk cId="3598123391" sldId="2147478845"/>
        </pc:sldMkLst>
      </pc:sldChg>
      <pc:sldChg chg="modSp add mod">
        <pc:chgData name="Fisher, Rodger A" userId="f758ab65-19e0-4cdc-947c-700f5bc1a8c1" providerId="ADAL" clId="{DBD34016-846A-478B-9E23-415B2262F78C}" dt="2024-09-10T14:05:52.228" v="203" actId="207"/>
        <pc:sldMkLst>
          <pc:docMk/>
          <pc:sldMk cId="3122855606" sldId="2147478846"/>
        </pc:sldMkLst>
      </pc:sldChg>
      <pc:sldChg chg="del">
        <pc:chgData name="Fisher, Rodger A" userId="f758ab65-19e0-4cdc-947c-700f5bc1a8c1" providerId="ADAL" clId="{DBD34016-846A-478B-9E23-415B2262F78C}" dt="2024-09-10T13:58:11.699" v="8" actId="2696"/>
        <pc:sldMkLst>
          <pc:docMk/>
          <pc:sldMk cId="4237618404" sldId="2147478846"/>
        </pc:sldMkLst>
      </pc:sldChg>
      <pc:sldChg chg="modSp add mod">
        <pc:chgData name="Fisher, Rodger A" userId="f758ab65-19e0-4cdc-947c-700f5bc1a8c1" providerId="ADAL" clId="{DBD34016-846A-478B-9E23-415B2262F78C}" dt="2024-09-10T14:06:06.776" v="205" actId="207"/>
        <pc:sldMkLst>
          <pc:docMk/>
          <pc:sldMk cId="1325605340" sldId="2147478847"/>
        </pc:sldMkLst>
      </pc:sldChg>
      <pc:sldChg chg="del">
        <pc:chgData name="Fisher, Rodger A" userId="f758ab65-19e0-4cdc-947c-700f5bc1a8c1" providerId="ADAL" clId="{DBD34016-846A-478B-9E23-415B2262F78C}" dt="2024-09-10T13:58:11.699" v="8" actId="2696"/>
        <pc:sldMkLst>
          <pc:docMk/>
          <pc:sldMk cId="3547192798" sldId="2147478847"/>
        </pc:sldMkLst>
      </pc:sldChg>
      <pc:sldChg chg="modSp add mod">
        <pc:chgData name="Fisher, Rodger A" userId="f758ab65-19e0-4cdc-947c-700f5bc1a8c1" providerId="ADAL" clId="{DBD34016-846A-478B-9E23-415B2262F78C}" dt="2024-09-10T14:06:17.966" v="207" actId="207"/>
        <pc:sldMkLst>
          <pc:docMk/>
          <pc:sldMk cId="1354250428" sldId="2147478848"/>
        </pc:sldMkLst>
      </pc:sldChg>
      <pc:sldChg chg="del">
        <pc:chgData name="Fisher, Rodger A" userId="f758ab65-19e0-4cdc-947c-700f5bc1a8c1" providerId="ADAL" clId="{DBD34016-846A-478B-9E23-415B2262F78C}" dt="2024-09-10T13:58:11.699" v="8" actId="2696"/>
        <pc:sldMkLst>
          <pc:docMk/>
          <pc:sldMk cId="3400128546" sldId="2147478848"/>
        </pc:sldMkLst>
      </pc:sldChg>
      <pc:sldChg chg="modSp add mod">
        <pc:chgData name="Fisher, Rodger A" userId="f758ab65-19e0-4cdc-947c-700f5bc1a8c1" providerId="ADAL" clId="{DBD34016-846A-478B-9E23-415B2262F78C}" dt="2024-09-10T14:06:30.710" v="209" actId="207"/>
        <pc:sldMkLst>
          <pc:docMk/>
          <pc:sldMk cId="3260194859" sldId="2147478849"/>
        </pc:sldMkLst>
      </pc:sldChg>
      <pc:sldChg chg="del">
        <pc:chgData name="Fisher, Rodger A" userId="f758ab65-19e0-4cdc-947c-700f5bc1a8c1" providerId="ADAL" clId="{DBD34016-846A-478B-9E23-415B2262F78C}" dt="2024-09-10T13:58:11.699" v="8" actId="2696"/>
        <pc:sldMkLst>
          <pc:docMk/>
          <pc:sldMk cId="3618714963" sldId="2147478849"/>
        </pc:sldMkLst>
      </pc:sldChg>
      <pc:sldChg chg="modSp add mod">
        <pc:chgData name="Fisher, Rodger A" userId="f758ab65-19e0-4cdc-947c-700f5bc1a8c1" providerId="ADAL" clId="{DBD34016-846A-478B-9E23-415B2262F78C}" dt="2024-09-10T14:06:41.907" v="211" actId="207"/>
        <pc:sldMkLst>
          <pc:docMk/>
          <pc:sldMk cId="4006160365" sldId="2147478850"/>
        </pc:sldMkLst>
      </pc:sldChg>
      <pc:sldChg chg="del">
        <pc:chgData name="Fisher, Rodger A" userId="f758ab65-19e0-4cdc-947c-700f5bc1a8c1" providerId="ADAL" clId="{DBD34016-846A-478B-9E23-415B2262F78C}" dt="2024-09-10T13:58:11.699" v="8" actId="2696"/>
        <pc:sldMkLst>
          <pc:docMk/>
          <pc:sldMk cId="212327892" sldId="2147478851"/>
        </pc:sldMkLst>
      </pc:sldChg>
      <pc:sldChg chg="del">
        <pc:chgData name="Fisher, Rodger A" userId="f758ab65-19e0-4cdc-947c-700f5bc1a8c1" providerId="ADAL" clId="{DBD34016-846A-478B-9E23-415B2262F78C}" dt="2024-09-10T13:58:11.699" v="8" actId="2696"/>
        <pc:sldMkLst>
          <pc:docMk/>
          <pc:sldMk cId="614908718" sldId="2147478852"/>
        </pc:sldMkLst>
      </pc:sldChg>
      <pc:sldMasterChg chg="delSldLayout">
        <pc:chgData name="Fisher, Rodger A" userId="f758ab65-19e0-4cdc-947c-700f5bc1a8c1" providerId="ADAL" clId="{DBD34016-846A-478B-9E23-415B2262F78C}" dt="2024-09-10T13:58:11.699" v="8" actId="2696"/>
        <pc:sldMasterMkLst>
          <pc:docMk/>
          <pc:sldMasterMk cId="1052853514" sldId="2147485665"/>
        </pc:sldMasterMkLst>
        <pc:sldLayoutChg chg="del">
          <pc:chgData name="Fisher, Rodger A" userId="f758ab65-19e0-4cdc-947c-700f5bc1a8c1" providerId="ADAL" clId="{DBD34016-846A-478B-9E23-415B2262F78C}" dt="2024-09-10T13:58:11.699" v="8" actId="2696"/>
          <pc:sldLayoutMkLst>
            <pc:docMk/>
            <pc:sldMasterMk cId="1052853514" sldId="2147485665"/>
            <pc:sldLayoutMk cId="1834315743" sldId="2147485668"/>
          </pc:sldLayoutMkLst>
        </pc:sldLayoutChg>
      </pc:sldMasterChg>
      <pc:sldMasterChg chg="del delSldLayout">
        <pc:chgData name="Fisher, Rodger A" userId="f758ab65-19e0-4cdc-947c-700f5bc1a8c1" providerId="ADAL" clId="{DBD34016-846A-478B-9E23-415B2262F78C}" dt="2024-09-10T13:58:11.699" v="8" actId="2696"/>
        <pc:sldMasterMkLst>
          <pc:docMk/>
          <pc:sldMasterMk cId="1120604758" sldId="2147485671"/>
        </pc:sldMasterMkLst>
        <pc:sldLayoutChg chg="del">
          <pc:chgData name="Fisher, Rodger A" userId="f758ab65-19e0-4cdc-947c-700f5bc1a8c1" providerId="ADAL" clId="{DBD34016-846A-478B-9E23-415B2262F78C}" dt="2024-09-10T13:58:11.699" v="8" actId="2696"/>
          <pc:sldLayoutMkLst>
            <pc:docMk/>
            <pc:sldMasterMk cId="1120604758" sldId="2147485671"/>
            <pc:sldLayoutMk cId="3481985096" sldId="2147485672"/>
          </pc:sldLayoutMkLst>
        </pc:sldLayoutChg>
        <pc:sldLayoutChg chg="del">
          <pc:chgData name="Fisher, Rodger A" userId="f758ab65-19e0-4cdc-947c-700f5bc1a8c1" providerId="ADAL" clId="{DBD34016-846A-478B-9E23-415B2262F78C}" dt="2024-09-10T13:58:11.699" v="8" actId="2696"/>
          <pc:sldLayoutMkLst>
            <pc:docMk/>
            <pc:sldMasterMk cId="1120604758" sldId="2147485671"/>
            <pc:sldLayoutMk cId="250987763" sldId="2147485673"/>
          </pc:sldLayoutMkLst>
        </pc:sldLayoutChg>
        <pc:sldLayoutChg chg="del">
          <pc:chgData name="Fisher, Rodger A" userId="f758ab65-19e0-4cdc-947c-700f5bc1a8c1" providerId="ADAL" clId="{DBD34016-846A-478B-9E23-415B2262F78C}" dt="2024-09-10T13:58:11.699" v="8" actId="2696"/>
          <pc:sldLayoutMkLst>
            <pc:docMk/>
            <pc:sldMasterMk cId="1120604758" sldId="2147485671"/>
            <pc:sldLayoutMk cId="2297873182" sldId="2147485674"/>
          </pc:sldLayoutMkLst>
        </pc:sldLayoutChg>
        <pc:sldLayoutChg chg="del">
          <pc:chgData name="Fisher, Rodger A" userId="f758ab65-19e0-4cdc-947c-700f5bc1a8c1" providerId="ADAL" clId="{DBD34016-846A-478B-9E23-415B2262F78C}" dt="2024-09-10T13:58:11.699" v="8" actId="2696"/>
          <pc:sldLayoutMkLst>
            <pc:docMk/>
            <pc:sldMasterMk cId="1120604758" sldId="2147485671"/>
            <pc:sldLayoutMk cId="2733935603" sldId="2147485675"/>
          </pc:sldLayoutMkLst>
        </pc:sldLayoutChg>
        <pc:sldLayoutChg chg="del">
          <pc:chgData name="Fisher, Rodger A" userId="f758ab65-19e0-4cdc-947c-700f5bc1a8c1" providerId="ADAL" clId="{DBD34016-846A-478B-9E23-415B2262F78C}" dt="2024-09-10T13:58:11.699" v="8" actId="2696"/>
          <pc:sldLayoutMkLst>
            <pc:docMk/>
            <pc:sldMasterMk cId="1120604758" sldId="2147485671"/>
            <pc:sldLayoutMk cId="2358677917" sldId="2147485676"/>
          </pc:sldLayoutMkLst>
        </pc:sldLayoutChg>
        <pc:sldLayoutChg chg="del">
          <pc:chgData name="Fisher, Rodger A" userId="f758ab65-19e0-4cdc-947c-700f5bc1a8c1" providerId="ADAL" clId="{DBD34016-846A-478B-9E23-415B2262F78C}" dt="2024-09-10T13:58:11.699" v="8" actId="2696"/>
          <pc:sldLayoutMkLst>
            <pc:docMk/>
            <pc:sldMasterMk cId="1120604758" sldId="2147485671"/>
            <pc:sldLayoutMk cId="397909074" sldId="2147485677"/>
          </pc:sldLayoutMkLst>
        </pc:sldLayoutChg>
        <pc:sldLayoutChg chg="del">
          <pc:chgData name="Fisher, Rodger A" userId="f758ab65-19e0-4cdc-947c-700f5bc1a8c1" providerId="ADAL" clId="{DBD34016-846A-478B-9E23-415B2262F78C}" dt="2024-09-10T13:58:11.699" v="8" actId="2696"/>
          <pc:sldLayoutMkLst>
            <pc:docMk/>
            <pc:sldMasterMk cId="1120604758" sldId="2147485671"/>
            <pc:sldLayoutMk cId="3517150028" sldId="2147485678"/>
          </pc:sldLayoutMkLst>
        </pc:sldLayoutChg>
        <pc:sldLayoutChg chg="del">
          <pc:chgData name="Fisher, Rodger A" userId="f758ab65-19e0-4cdc-947c-700f5bc1a8c1" providerId="ADAL" clId="{DBD34016-846A-478B-9E23-415B2262F78C}" dt="2024-09-10T13:58:11.699" v="8" actId="2696"/>
          <pc:sldLayoutMkLst>
            <pc:docMk/>
            <pc:sldMasterMk cId="1120604758" sldId="2147485671"/>
            <pc:sldLayoutMk cId="774018790" sldId="2147485679"/>
          </pc:sldLayoutMkLst>
        </pc:sldLayoutChg>
        <pc:sldLayoutChg chg="del">
          <pc:chgData name="Fisher, Rodger A" userId="f758ab65-19e0-4cdc-947c-700f5bc1a8c1" providerId="ADAL" clId="{DBD34016-846A-478B-9E23-415B2262F78C}" dt="2024-09-10T13:58:11.699" v="8" actId="2696"/>
          <pc:sldLayoutMkLst>
            <pc:docMk/>
            <pc:sldMasterMk cId="1120604758" sldId="2147485671"/>
            <pc:sldLayoutMk cId="2919882507" sldId="2147485680"/>
          </pc:sldLayoutMkLst>
        </pc:sldLayoutChg>
        <pc:sldLayoutChg chg="del">
          <pc:chgData name="Fisher, Rodger A" userId="f758ab65-19e0-4cdc-947c-700f5bc1a8c1" providerId="ADAL" clId="{DBD34016-846A-478B-9E23-415B2262F78C}" dt="2024-09-10T13:58:11.699" v="8" actId="2696"/>
          <pc:sldLayoutMkLst>
            <pc:docMk/>
            <pc:sldMasterMk cId="1120604758" sldId="2147485671"/>
            <pc:sldLayoutMk cId="950009589" sldId="2147485681"/>
          </pc:sldLayoutMkLst>
        </pc:sldLayoutChg>
        <pc:sldLayoutChg chg="del">
          <pc:chgData name="Fisher, Rodger A" userId="f758ab65-19e0-4cdc-947c-700f5bc1a8c1" providerId="ADAL" clId="{DBD34016-846A-478B-9E23-415B2262F78C}" dt="2024-09-10T13:58:11.699" v="8" actId="2696"/>
          <pc:sldLayoutMkLst>
            <pc:docMk/>
            <pc:sldMasterMk cId="1120604758" sldId="2147485671"/>
            <pc:sldLayoutMk cId="2570142878" sldId="2147485682"/>
          </pc:sldLayoutMkLst>
        </pc:sldLayoutChg>
        <pc:sldLayoutChg chg="del">
          <pc:chgData name="Fisher, Rodger A" userId="f758ab65-19e0-4cdc-947c-700f5bc1a8c1" providerId="ADAL" clId="{DBD34016-846A-478B-9E23-415B2262F78C}" dt="2024-09-10T13:58:11.699" v="8" actId="2696"/>
          <pc:sldLayoutMkLst>
            <pc:docMk/>
            <pc:sldMasterMk cId="1120604758" sldId="2147485671"/>
            <pc:sldLayoutMk cId="2713065733" sldId="2147485683"/>
          </pc:sldLayoutMkLst>
        </pc:sldLayoutChg>
        <pc:sldLayoutChg chg="del">
          <pc:chgData name="Fisher, Rodger A" userId="f758ab65-19e0-4cdc-947c-700f5bc1a8c1" providerId="ADAL" clId="{DBD34016-846A-478B-9E23-415B2262F78C}" dt="2024-09-10T13:58:11.699" v="8" actId="2696"/>
          <pc:sldLayoutMkLst>
            <pc:docMk/>
            <pc:sldMasterMk cId="1120604758" sldId="2147485671"/>
            <pc:sldLayoutMk cId="3665337812" sldId="2147485684"/>
          </pc:sldLayoutMkLst>
        </pc:sldLayoutChg>
        <pc:sldLayoutChg chg="del">
          <pc:chgData name="Fisher, Rodger A" userId="f758ab65-19e0-4cdc-947c-700f5bc1a8c1" providerId="ADAL" clId="{DBD34016-846A-478B-9E23-415B2262F78C}" dt="2024-09-10T13:58:11.699" v="8" actId="2696"/>
          <pc:sldLayoutMkLst>
            <pc:docMk/>
            <pc:sldMasterMk cId="1120604758" sldId="2147485671"/>
            <pc:sldLayoutMk cId="2381118361" sldId="2147485685"/>
          </pc:sldLayoutMkLst>
        </pc:sldLayoutChg>
        <pc:sldLayoutChg chg="del">
          <pc:chgData name="Fisher, Rodger A" userId="f758ab65-19e0-4cdc-947c-700f5bc1a8c1" providerId="ADAL" clId="{DBD34016-846A-478B-9E23-415B2262F78C}" dt="2024-09-10T13:58:11.699" v="8" actId="2696"/>
          <pc:sldLayoutMkLst>
            <pc:docMk/>
            <pc:sldMasterMk cId="1120604758" sldId="2147485671"/>
            <pc:sldLayoutMk cId="3200816095" sldId="2147485686"/>
          </pc:sldLayoutMkLst>
        </pc:sldLayoutChg>
      </pc:sldMasterChg>
      <pc:sldMasterChg chg="delSldLayout">
        <pc:chgData name="Fisher, Rodger A" userId="f758ab65-19e0-4cdc-947c-700f5bc1a8c1" providerId="ADAL" clId="{DBD34016-846A-478B-9E23-415B2262F78C}" dt="2024-09-10T13:58:11.699" v="8" actId="2696"/>
        <pc:sldMasterMkLst>
          <pc:docMk/>
          <pc:sldMasterMk cId="3817414262" sldId="2147485687"/>
        </pc:sldMasterMkLst>
        <pc:sldLayoutChg chg="del">
          <pc:chgData name="Fisher, Rodger A" userId="f758ab65-19e0-4cdc-947c-700f5bc1a8c1" providerId="ADAL" clId="{DBD34016-846A-478B-9E23-415B2262F78C}" dt="2024-09-10T13:58:11.699" v="8" actId="2696"/>
          <pc:sldLayoutMkLst>
            <pc:docMk/>
            <pc:sldMasterMk cId="3817414262" sldId="2147485687"/>
            <pc:sldLayoutMk cId="833817768" sldId="2147485688"/>
          </pc:sldLayoutMkLst>
        </pc:sldLayoutChg>
      </pc:sldMasterChg>
      <pc:sldMasterChg chg="del delSldLayout">
        <pc:chgData name="Fisher, Rodger A" userId="f758ab65-19e0-4cdc-947c-700f5bc1a8c1" providerId="ADAL" clId="{DBD34016-846A-478B-9E23-415B2262F78C}" dt="2024-09-10T13:58:11.699" v="8" actId="2696"/>
        <pc:sldMasterMkLst>
          <pc:docMk/>
          <pc:sldMasterMk cId="526204225" sldId="2147485692"/>
        </pc:sldMasterMkLst>
        <pc:sldLayoutChg chg="del">
          <pc:chgData name="Fisher, Rodger A" userId="f758ab65-19e0-4cdc-947c-700f5bc1a8c1" providerId="ADAL" clId="{DBD34016-846A-478B-9E23-415B2262F78C}" dt="2024-09-10T13:58:11.699" v="8" actId="2696"/>
          <pc:sldLayoutMkLst>
            <pc:docMk/>
            <pc:sldMasterMk cId="526204225" sldId="2147485692"/>
            <pc:sldLayoutMk cId="4107695154" sldId="2147485693"/>
          </pc:sldLayoutMkLst>
        </pc:sldLayoutChg>
        <pc:sldLayoutChg chg="del">
          <pc:chgData name="Fisher, Rodger A" userId="f758ab65-19e0-4cdc-947c-700f5bc1a8c1" providerId="ADAL" clId="{DBD34016-846A-478B-9E23-415B2262F78C}" dt="2024-09-10T13:58:11.699" v="8" actId="2696"/>
          <pc:sldLayoutMkLst>
            <pc:docMk/>
            <pc:sldMasterMk cId="526204225" sldId="2147485692"/>
            <pc:sldLayoutMk cId="2323874345" sldId="2147485694"/>
          </pc:sldLayoutMkLst>
        </pc:sldLayoutChg>
        <pc:sldLayoutChg chg="del">
          <pc:chgData name="Fisher, Rodger A" userId="f758ab65-19e0-4cdc-947c-700f5bc1a8c1" providerId="ADAL" clId="{DBD34016-846A-478B-9E23-415B2262F78C}" dt="2024-09-10T13:58:11.699" v="8" actId="2696"/>
          <pc:sldLayoutMkLst>
            <pc:docMk/>
            <pc:sldMasterMk cId="526204225" sldId="2147485692"/>
            <pc:sldLayoutMk cId="219497840" sldId="2147485695"/>
          </pc:sldLayoutMkLst>
        </pc:sldLayoutChg>
        <pc:sldLayoutChg chg="del">
          <pc:chgData name="Fisher, Rodger A" userId="f758ab65-19e0-4cdc-947c-700f5bc1a8c1" providerId="ADAL" clId="{DBD34016-846A-478B-9E23-415B2262F78C}" dt="2024-09-10T13:58:11.699" v="8" actId="2696"/>
          <pc:sldLayoutMkLst>
            <pc:docMk/>
            <pc:sldMasterMk cId="526204225" sldId="2147485692"/>
            <pc:sldLayoutMk cId="3123475855" sldId="2147485696"/>
          </pc:sldLayoutMkLst>
        </pc:sldLayoutChg>
        <pc:sldLayoutChg chg="del">
          <pc:chgData name="Fisher, Rodger A" userId="f758ab65-19e0-4cdc-947c-700f5bc1a8c1" providerId="ADAL" clId="{DBD34016-846A-478B-9E23-415B2262F78C}" dt="2024-09-10T13:58:11.699" v="8" actId="2696"/>
          <pc:sldLayoutMkLst>
            <pc:docMk/>
            <pc:sldMasterMk cId="526204225" sldId="2147485692"/>
            <pc:sldLayoutMk cId="1847795467" sldId="2147485697"/>
          </pc:sldLayoutMkLst>
        </pc:sldLayoutChg>
        <pc:sldLayoutChg chg="del">
          <pc:chgData name="Fisher, Rodger A" userId="f758ab65-19e0-4cdc-947c-700f5bc1a8c1" providerId="ADAL" clId="{DBD34016-846A-478B-9E23-415B2262F78C}" dt="2024-09-10T13:58:11.699" v="8" actId="2696"/>
          <pc:sldLayoutMkLst>
            <pc:docMk/>
            <pc:sldMasterMk cId="526204225" sldId="2147485692"/>
            <pc:sldLayoutMk cId="1040663449" sldId="2147485698"/>
          </pc:sldLayoutMkLst>
        </pc:sldLayoutChg>
        <pc:sldLayoutChg chg="del">
          <pc:chgData name="Fisher, Rodger A" userId="f758ab65-19e0-4cdc-947c-700f5bc1a8c1" providerId="ADAL" clId="{DBD34016-846A-478B-9E23-415B2262F78C}" dt="2024-09-10T13:58:11.699" v="8" actId="2696"/>
          <pc:sldLayoutMkLst>
            <pc:docMk/>
            <pc:sldMasterMk cId="526204225" sldId="2147485692"/>
            <pc:sldLayoutMk cId="172253555" sldId="2147485699"/>
          </pc:sldLayoutMkLst>
        </pc:sldLayoutChg>
        <pc:sldLayoutChg chg="del">
          <pc:chgData name="Fisher, Rodger A" userId="f758ab65-19e0-4cdc-947c-700f5bc1a8c1" providerId="ADAL" clId="{DBD34016-846A-478B-9E23-415B2262F78C}" dt="2024-09-10T13:58:11.699" v="8" actId="2696"/>
          <pc:sldLayoutMkLst>
            <pc:docMk/>
            <pc:sldMasterMk cId="526204225" sldId="2147485692"/>
            <pc:sldLayoutMk cId="3623135941" sldId="2147485700"/>
          </pc:sldLayoutMkLst>
        </pc:sldLayoutChg>
        <pc:sldLayoutChg chg="del">
          <pc:chgData name="Fisher, Rodger A" userId="f758ab65-19e0-4cdc-947c-700f5bc1a8c1" providerId="ADAL" clId="{DBD34016-846A-478B-9E23-415B2262F78C}" dt="2024-09-10T13:58:11.699" v="8" actId="2696"/>
          <pc:sldLayoutMkLst>
            <pc:docMk/>
            <pc:sldMasterMk cId="526204225" sldId="2147485692"/>
            <pc:sldLayoutMk cId="2688627187" sldId="2147485701"/>
          </pc:sldLayoutMkLst>
        </pc:sldLayoutChg>
        <pc:sldLayoutChg chg="del">
          <pc:chgData name="Fisher, Rodger A" userId="f758ab65-19e0-4cdc-947c-700f5bc1a8c1" providerId="ADAL" clId="{DBD34016-846A-478B-9E23-415B2262F78C}" dt="2024-09-10T13:58:11.699" v="8" actId="2696"/>
          <pc:sldLayoutMkLst>
            <pc:docMk/>
            <pc:sldMasterMk cId="526204225" sldId="2147485692"/>
            <pc:sldLayoutMk cId="541851170" sldId="2147485702"/>
          </pc:sldLayoutMkLst>
        </pc:sldLayoutChg>
        <pc:sldLayoutChg chg="del">
          <pc:chgData name="Fisher, Rodger A" userId="f758ab65-19e0-4cdc-947c-700f5bc1a8c1" providerId="ADAL" clId="{DBD34016-846A-478B-9E23-415B2262F78C}" dt="2024-09-10T13:58:11.699" v="8" actId="2696"/>
          <pc:sldLayoutMkLst>
            <pc:docMk/>
            <pc:sldMasterMk cId="526204225" sldId="2147485692"/>
            <pc:sldLayoutMk cId="2792975856" sldId="2147485703"/>
          </pc:sldLayoutMkLst>
        </pc:sldLayoutChg>
        <pc:sldLayoutChg chg="del">
          <pc:chgData name="Fisher, Rodger A" userId="f758ab65-19e0-4cdc-947c-700f5bc1a8c1" providerId="ADAL" clId="{DBD34016-846A-478B-9E23-415B2262F78C}" dt="2024-09-10T13:58:11.699" v="8" actId="2696"/>
          <pc:sldLayoutMkLst>
            <pc:docMk/>
            <pc:sldMasterMk cId="526204225" sldId="2147485692"/>
            <pc:sldLayoutMk cId="683105432" sldId="2147485704"/>
          </pc:sldLayoutMkLst>
        </pc:sldLayoutChg>
        <pc:sldLayoutChg chg="del">
          <pc:chgData name="Fisher, Rodger A" userId="f758ab65-19e0-4cdc-947c-700f5bc1a8c1" providerId="ADAL" clId="{DBD34016-846A-478B-9E23-415B2262F78C}" dt="2024-09-10T13:58:11.699" v="8" actId="2696"/>
          <pc:sldLayoutMkLst>
            <pc:docMk/>
            <pc:sldMasterMk cId="526204225" sldId="2147485692"/>
            <pc:sldLayoutMk cId="1984216097" sldId="2147485705"/>
          </pc:sldLayoutMkLst>
        </pc:sldLayoutChg>
      </pc:sldMasterChg>
      <pc:sldMasterChg chg="del delSldLayout">
        <pc:chgData name="Fisher, Rodger A" userId="f758ab65-19e0-4cdc-947c-700f5bc1a8c1" providerId="ADAL" clId="{DBD34016-846A-478B-9E23-415B2262F78C}" dt="2024-09-10T13:58:11.699" v="8" actId="2696"/>
        <pc:sldMasterMkLst>
          <pc:docMk/>
          <pc:sldMasterMk cId="1994870550" sldId="2147485706"/>
        </pc:sldMasterMkLst>
        <pc:sldLayoutChg chg="del">
          <pc:chgData name="Fisher, Rodger A" userId="f758ab65-19e0-4cdc-947c-700f5bc1a8c1" providerId="ADAL" clId="{DBD34016-846A-478B-9E23-415B2262F78C}" dt="2024-09-10T13:58:11.699" v="8" actId="2696"/>
          <pc:sldLayoutMkLst>
            <pc:docMk/>
            <pc:sldMasterMk cId="1994870550" sldId="2147485706"/>
            <pc:sldLayoutMk cId="585288710" sldId="2147485707"/>
          </pc:sldLayoutMkLst>
        </pc:sldLayoutChg>
      </pc:sldMasterChg>
      <pc:sldMasterChg chg="delSldLayout">
        <pc:chgData name="Fisher, Rodger A" userId="f758ab65-19e0-4cdc-947c-700f5bc1a8c1" providerId="ADAL" clId="{DBD34016-846A-478B-9E23-415B2262F78C}" dt="2024-09-10T13:58:11.699" v="8" actId="2696"/>
        <pc:sldMasterMkLst>
          <pc:docMk/>
          <pc:sldMasterMk cId="2427548224" sldId="2147485708"/>
        </pc:sldMasterMkLst>
        <pc:sldLayoutChg chg="del">
          <pc:chgData name="Fisher, Rodger A" userId="f758ab65-19e0-4cdc-947c-700f5bc1a8c1" providerId="ADAL" clId="{DBD34016-846A-478B-9E23-415B2262F78C}" dt="2024-09-10T13:58:11.699" v="8" actId="2696"/>
          <pc:sldLayoutMkLst>
            <pc:docMk/>
            <pc:sldMasterMk cId="2427548224" sldId="2147485708"/>
            <pc:sldLayoutMk cId="3775473979" sldId="2147485721"/>
          </pc:sldLayoutMkLst>
        </pc:sldLayoutChg>
      </pc:sldMasterChg>
      <pc:sldMasterChg chg="del delSldLayout">
        <pc:chgData name="Fisher, Rodger A" userId="f758ab65-19e0-4cdc-947c-700f5bc1a8c1" providerId="ADAL" clId="{DBD34016-846A-478B-9E23-415B2262F78C}" dt="2024-09-10T13:58:11.699" v="8" actId="2696"/>
        <pc:sldMasterMkLst>
          <pc:docMk/>
          <pc:sldMasterMk cId="3716037758" sldId="2147485723"/>
        </pc:sldMasterMkLst>
        <pc:sldLayoutChg chg="del">
          <pc:chgData name="Fisher, Rodger A" userId="f758ab65-19e0-4cdc-947c-700f5bc1a8c1" providerId="ADAL" clId="{DBD34016-846A-478B-9E23-415B2262F78C}" dt="2024-09-10T13:58:11.699" v="8" actId="2696"/>
          <pc:sldLayoutMkLst>
            <pc:docMk/>
            <pc:sldMasterMk cId="3716037758" sldId="2147485723"/>
            <pc:sldLayoutMk cId="1449611270" sldId="2147485724"/>
          </pc:sldLayoutMkLst>
        </pc:sldLayoutChg>
        <pc:sldLayoutChg chg="del">
          <pc:chgData name="Fisher, Rodger A" userId="f758ab65-19e0-4cdc-947c-700f5bc1a8c1" providerId="ADAL" clId="{DBD34016-846A-478B-9E23-415B2262F78C}" dt="2024-09-10T13:58:11.699" v="8" actId="2696"/>
          <pc:sldLayoutMkLst>
            <pc:docMk/>
            <pc:sldMasterMk cId="3716037758" sldId="2147485723"/>
            <pc:sldLayoutMk cId="2002794358" sldId="2147485725"/>
          </pc:sldLayoutMkLst>
        </pc:sldLayoutChg>
        <pc:sldLayoutChg chg="del">
          <pc:chgData name="Fisher, Rodger A" userId="f758ab65-19e0-4cdc-947c-700f5bc1a8c1" providerId="ADAL" clId="{DBD34016-846A-478B-9E23-415B2262F78C}" dt="2024-09-10T13:58:11.699" v="8" actId="2696"/>
          <pc:sldLayoutMkLst>
            <pc:docMk/>
            <pc:sldMasterMk cId="3716037758" sldId="2147485723"/>
            <pc:sldLayoutMk cId="1626625270" sldId="2147485726"/>
          </pc:sldLayoutMkLst>
        </pc:sldLayoutChg>
        <pc:sldLayoutChg chg="del">
          <pc:chgData name="Fisher, Rodger A" userId="f758ab65-19e0-4cdc-947c-700f5bc1a8c1" providerId="ADAL" clId="{DBD34016-846A-478B-9E23-415B2262F78C}" dt="2024-09-10T13:58:11.699" v="8" actId="2696"/>
          <pc:sldLayoutMkLst>
            <pc:docMk/>
            <pc:sldMasterMk cId="3716037758" sldId="2147485723"/>
            <pc:sldLayoutMk cId="1087436439" sldId="2147485727"/>
          </pc:sldLayoutMkLst>
        </pc:sldLayoutChg>
        <pc:sldLayoutChg chg="del">
          <pc:chgData name="Fisher, Rodger A" userId="f758ab65-19e0-4cdc-947c-700f5bc1a8c1" providerId="ADAL" clId="{DBD34016-846A-478B-9E23-415B2262F78C}" dt="2024-09-10T13:58:11.699" v="8" actId="2696"/>
          <pc:sldLayoutMkLst>
            <pc:docMk/>
            <pc:sldMasterMk cId="3716037758" sldId="2147485723"/>
            <pc:sldLayoutMk cId="3358908266" sldId="2147485728"/>
          </pc:sldLayoutMkLst>
        </pc:sldLayoutChg>
        <pc:sldLayoutChg chg="del">
          <pc:chgData name="Fisher, Rodger A" userId="f758ab65-19e0-4cdc-947c-700f5bc1a8c1" providerId="ADAL" clId="{DBD34016-846A-478B-9E23-415B2262F78C}" dt="2024-09-10T13:58:11.699" v="8" actId="2696"/>
          <pc:sldLayoutMkLst>
            <pc:docMk/>
            <pc:sldMasterMk cId="3716037758" sldId="2147485723"/>
            <pc:sldLayoutMk cId="504091730" sldId="2147485729"/>
          </pc:sldLayoutMkLst>
        </pc:sldLayoutChg>
        <pc:sldLayoutChg chg="del">
          <pc:chgData name="Fisher, Rodger A" userId="f758ab65-19e0-4cdc-947c-700f5bc1a8c1" providerId="ADAL" clId="{DBD34016-846A-478B-9E23-415B2262F78C}" dt="2024-09-10T13:58:11.699" v="8" actId="2696"/>
          <pc:sldLayoutMkLst>
            <pc:docMk/>
            <pc:sldMasterMk cId="3716037758" sldId="2147485723"/>
            <pc:sldLayoutMk cId="2205966753" sldId="2147485730"/>
          </pc:sldLayoutMkLst>
        </pc:sldLayoutChg>
        <pc:sldLayoutChg chg="del">
          <pc:chgData name="Fisher, Rodger A" userId="f758ab65-19e0-4cdc-947c-700f5bc1a8c1" providerId="ADAL" clId="{DBD34016-846A-478B-9E23-415B2262F78C}" dt="2024-09-10T13:58:11.699" v="8" actId="2696"/>
          <pc:sldLayoutMkLst>
            <pc:docMk/>
            <pc:sldMasterMk cId="3716037758" sldId="2147485723"/>
            <pc:sldLayoutMk cId="206595533" sldId="2147485731"/>
          </pc:sldLayoutMkLst>
        </pc:sldLayoutChg>
        <pc:sldLayoutChg chg="del">
          <pc:chgData name="Fisher, Rodger A" userId="f758ab65-19e0-4cdc-947c-700f5bc1a8c1" providerId="ADAL" clId="{DBD34016-846A-478B-9E23-415B2262F78C}" dt="2024-09-10T13:58:11.699" v="8" actId="2696"/>
          <pc:sldLayoutMkLst>
            <pc:docMk/>
            <pc:sldMasterMk cId="3716037758" sldId="2147485723"/>
            <pc:sldLayoutMk cId="1165351549" sldId="2147485732"/>
          </pc:sldLayoutMkLst>
        </pc:sldLayoutChg>
        <pc:sldLayoutChg chg="del">
          <pc:chgData name="Fisher, Rodger A" userId="f758ab65-19e0-4cdc-947c-700f5bc1a8c1" providerId="ADAL" clId="{DBD34016-846A-478B-9E23-415B2262F78C}" dt="2024-09-10T13:58:11.699" v="8" actId="2696"/>
          <pc:sldLayoutMkLst>
            <pc:docMk/>
            <pc:sldMasterMk cId="3716037758" sldId="2147485723"/>
            <pc:sldLayoutMk cId="3181363241" sldId="2147485733"/>
          </pc:sldLayoutMkLst>
        </pc:sldLayoutChg>
        <pc:sldLayoutChg chg="del">
          <pc:chgData name="Fisher, Rodger A" userId="f758ab65-19e0-4cdc-947c-700f5bc1a8c1" providerId="ADAL" clId="{DBD34016-846A-478B-9E23-415B2262F78C}" dt="2024-09-10T13:58:11.699" v="8" actId="2696"/>
          <pc:sldLayoutMkLst>
            <pc:docMk/>
            <pc:sldMasterMk cId="3716037758" sldId="2147485723"/>
            <pc:sldLayoutMk cId="1153188959" sldId="2147485734"/>
          </pc:sldLayoutMkLst>
        </pc:sldLayoutChg>
        <pc:sldLayoutChg chg="del">
          <pc:chgData name="Fisher, Rodger A" userId="f758ab65-19e0-4cdc-947c-700f5bc1a8c1" providerId="ADAL" clId="{DBD34016-846A-478B-9E23-415B2262F78C}" dt="2024-09-10T13:58:11.699" v="8" actId="2696"/>
          <pc:sldLayoutMkLst>
            <pc:docMk/>
            <pc:sldMasterMk cId="3716037758" sldId="2147485723"/>
            <pc:sldLayoutMk cId="146110523" sldId="2147485735"/>
          </pc:sldLayoutMkLst>
        </pc:sldLayoutChg>
        <pc:sldLayoutChg chg="del">
          <pc:chgData name="Fisher, Rodger A" userId="f758ab65-19e0-4cdc-947c-700f5bc1a8c1" providerId="ADAL" clId="{DBD34016-846A-478B-9E23-415B2262F78C}" dt="2024-09-10T13:58:11.699" v="8" actId="2696"/>
          <pc:sldLayoutMkLst>
            <pc:docMk/>
            <pc:sldMasterMk cId="3716037758" sldId="2147485723"/>
            <pc:sldLayoutMk cId="2955863675" sldId="2147485736"/>
          </pc:sldLayoutMkLst>
        </pc:sldLayoutChg>
      </pc:sldMasterChg>
      <pc:sldMasterChg chg="del delSldLayout">
        <pc:chgData name="Fisher, Rodger A" userId="f758ab65-19e0-4cdc-947c-700f5bc1a8c1" providerId="ADAL" clId="{DBD34016-846A-478B-9E23-415B2262F78C}" dt="2024-09-10T13:58:11.699" v="8" actId="2696"/>
        <pc:sldMasterMkLst>
          <pc:docMk/>
          <pc:sldMasterMk cId="4133289189" sldId="2147485752"/>
        </pc:sldMasterMkLst>
        <pc:sldLayoutChg chg="del">
          <pc:chgData name="Fisher, Rodger A" userId="f758ab65-19e0-4cdc-947c-700f5bc1a8c1" providerId="ADAL" clId="{DBD34016-846A-478B-9E23-415B2262F78C}" dt="2024-09-10T13:58:11.699" v="8" actId="2696"/>
          <pc:sldLayoutMkLst>
            <pc:docMk/>
            <pc:sldMasterMk cId="4133289189" sldId="2147485752"/>
            <pc:sldLayoutMk cId="943810291" sldId="2147485753"/>
          </pc:sldLayoutMkLst>
        </pc:sldLayoutChg>
        <pc:sldLayoutChg chg="del">
          <pc:chgData name="Fisher, Rodger A" userId="f758ab65-19e0-4cdc-947c-700f5bc1a8c1" providerId="ADAL" clId="{DBD34016-846A-478B-9E23-415B2262F78C}" dt="2024-09-10T13:58:11.699" v="8" actId="2696"/>
          <pc:sldLayoutMkLst>
            <pc:docMk/>
            <pc:sldMasterMk cId="4133289189" sldId="2147485752"/>
            <pc:sldLayoutMk cId="1867740653" sldId="2147485754"/>
          </pc:sldLayoutMkLst>
        </pc:sldLayoutChg>
        <pc:sldLayoutChg chg="del">
          <pc:chgData name="Fisher, Rodger A" userId="f758ab65-19e0-4cdc-947c-700f5bc1a8c1" providerId="ADAL" clId="{DBD34016-846A-478B-9E23-415B2262F78C}" dt="2024-09-10T13:58:11.699" v="8" actId="2696"/>
          <pc:sldLayoutMkLst>
            <pc:docMk/>
            <pc:sldMasterMk cId="4133289189" sldId="2147485752"/>
            <pc:sldLayoutMk cId="621467315" sldId="2147485755"/>
          </pc:sldLayoutMkLst>
        </pc:sldLayoutChg>
        <pc:sldLayoutChg chg="del">
          <pc:chgData name="Fisher, Rodger A" userId="f758ab65-19e0-4cdc-947c-700f5bc1a8c1" providerId="ADAL" clId="{DBD34016-846A-478B-9E23-415B2262F78C}" dt="2024-09-10T13:58:11.699" v="8" actId="2696"/>
          <pc:sldLayoutMkLst>
            <pc:docMk/>
            <pc:sldMasterMk cId="4133289189" sldId="2147485752"/>
            <pc:sldLayoutMk cId="2494003663" sldId="2147485756"/>
          </pc:sldLayoutMkLst>
        </pc:sldLayoutChg>
        <pc:sldLayoutChg chg="del">
          <pc:chgData name="Fisher, Rodger A" userId="f758ab65-19e0-4cdc-947c-700f5bc1a8c1" providerId="ADAL" clId="{DBD34016-846A-478B-9E23-415B2262F78C}" dt="2024-09-10T13:58:11.699" v="8" actId="2696"/>
          <pc:sldLayoutMkLst>
            <pc:docMk/>
            <pc:sldMasterMk cId="4133289189" sldId="2147485752"/>
            <pc:sldLayoutMk cId="3181988038" sldId="2147485757"/>
          </pc:sldLayoutMkLst>
        </pc:sldLayoutChg>
        <pc:sldLayoutChg chg="del">
          <pc:chgData name="Fisher, Rodger A" userId="f758ab65-19e0-4cdc-947c-700f5bc1a8c1" providerId="ADAL" clId="{DBD34016-846A-478B-9E23-415B2262F78C}" dt="2024-09-10T13:58:11.699" v="8" actId="2696"/>
          <pc:sldLayoutMkLst>
            <pc:docMk/>
            <pc:sldMasterMk cId="4133289189" sldId="2147485752"/>
            <pc:sldLayoutMk cId="3264487846" sldId="2147485758"/>
          </pc:sldLayoutMkLst>
        </pc:sldLayoutChg>
        <pc:sldLayoutChg chg="del">
          <pc:chgData name="Fisher, Rodger A" userId="f758ab65-19e0-4cdc-947c-700f5bc1a8c1" providerId="ADAL" clId="{DBD34016-846A-478B-9E23-415B2262F78C}" dt="2024-09-10T13:58:11.699" v="8" actId="2696"/>
          <pc:sldLayoutMkLst>
            <pc:docMk/>
            <pc:sldMasterMk cId="4133289189" sldId="2147485752"/>
            <pc:sldLayoutMk cId="120083645" sldId="2147485759"/>
          </pc:sldLayoutMkLst>
        </pc:sldLayoutChg>
        <pc:sldLayoutChg chg="del">
          <pc:chgData name="Fisher, Rodger A" userId="f758ab65-19e0-4cdc-947c-700f5bc1a8c1" providerId="ADAL" clId="{DBD34016-846A-478B-9E23-415B2262F78C}" dt="2024-09-10T13:58:11.699" v="8" actId="2696"/>
          <pc:sldLayoutMkLst>
            <pc:docMk/>
            <pc:sldMasterMk cId="4133289189" sldId="2147485752"/>
            <pc:sldLayoutMk cId="1580874810" sldId="2147485760"/>
          </pc:sldLayoutMkLst>
        </pc:sldLayoutChg>
        <pc:sldLayoutChg chg="del">
          <pc:chgData name="Fisher, Rodger A" userId="f758ab65-19e0-4cdc-947c-700f5bc1a8c1" providerId="ADAL" clId="{DBD34016-846A-478B-9E23-415B2262F78C}" dt="2024-09-10T13:58:11.699" v="8" actId="2696"/>
          <pc:sldLayoutMkLst>
            <pc:docMk/>
            <pc:sldMasterMk cId="4133289189" sldId="2147485752"/>
            <pc:sldLayoutMk cId="2136852389" sldId="2147485761"/>
          </pc:sldLayoutMkLst>
        </pc:sldLayoutChg>
        <pc:sldLayoutChg chg="del">
          <pc:chgData name="Fisher, Rodger A" userId="f758ab65-19e0-4cdc-947c-700f5bc1a8c1" providerId="ADAL" clId="{DBD34016-846A-478B-9E23-415B2262F78C}" dt="2024-09-10T13:58:11.699" v="8" actId="2696"/>
          <pc:sldLayoutMkLst>
            <pc:docMk/>
            <pc:sldMasterMk cId="4133289189" sldId="2147485752"/>
            <pc:sldLayoutMk cId="3189118935" sldId="2147485762"/>
          </pc:sldLayoutMkLst>
        </pc:sldLayoutChg>
        <pc:sldLayoutChg chg="del">
          <pc:chgData name="Fisher, Rodger A" userId="f758ab65-19e0-4cdc-947c-700f5bc1a8c1" providerId="ADAL" clId="{DBD34016-846A-478B-9E23-415B2262F78C}" dt="2024-09-10T13:58:11.699" v="8" actId="2696"/>
          <pc:sldLayoutMkLst>
            <pc:docMk/>
            <pc:sldMasterMk cId="4133289189" sldId="2147485752"/>
            <pc:sldLayoutMk cId="843372063" sldId="2147485763"/>
          </pc:sldLayoutMkLst>
        </pc:sldLayoutChg>
        <pc:sldLayoutChg chg="del">
          <pc:chgData name="Fisher, Rodger A" userId="f758ab65-19e0-4cdc-947c-700f5bc1a8c1" providerId="ADAL" clId="{DBD34016-846A-478B-9E23-415B2262F78C}" dt="2024-09-10T13:58:11.699" v="8" actId="2696"/>
          <pc:sldLayoutMkLst>
            <pc:docMk/>
            <pc:sldMasterMk cId="4133289189" sldId="2147485752"/>
            <pc:sldLayoutMk cId="4125849715" sldId="214748576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BC7D3-0CD8-471D-9A98-CFCAE6808F9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C29D3A1-31E6-4317-8543-0A5B487FA6B9}">
      <dgm:prSet phldrT="[Text]"/>
      <dgm:spPr>
        <a:solidFill>
          <a:schemeClr val="accent3">
            <a:lumMod val="75000"/>
          </a:schemeClr>
        </a:solidFill>
      </dgm:spPr>
      <dgm:t>
        <a:bodyPr/>
        <a:lstStyle/>
        <a:p>
          <a:r>
            <a:rPr lang="en-US"/>
            <a:t>Worker Monitoring</a:t>
          </a:r>
        </a:p>
      </dgm:t>
    </dgm:pt>
    <dgm:pt modelId="{863DCE06-FE21-4B10-83AC-0B836B55355D}" type="parTrans" cxnId="{C0542998-B800-41AC-ADEE-BB804C322A2B}">
      <dgm:prSet/>
      <dgm:spPr/>
      <dgm:t>
        <a:bodyPr/>
        <a:lstStyle/>
        <a:p>
          <a:endParaRPr lang="en-US"/>
        </a:p>
      </dgm:t>
    </dgm:pt>
    <dgm:pt modelId="{77ADF9B9-8E32-496C-AC40-F139F2C3A9D8}" type="sibTrans" cxnId="{C0542998-B800-41AC-ADEE-BB804C322A2B}">
      <dgm:prSet/>
      <dgm:spPr/>
      <dgm:t>
        <a:bodyPr/>
        <a:lstStyle/>
        <a:p>
          <a:endParaRPr lang="en-US"/>
        </a:p>
      </dgm:t>
    </dgm:pt>
    <dgm:pt modelId="{2D4B49D0-53CF-46FE-AA8B-486E85E75422}">
      <dgm:prSet phldrT="[Text]" custT="1"/>
      <dgm:spPr>
        <a:solidFill>
          <a:schemeClr val="accent3">
            <a:lumMod val="20000"/>
            <a:lumOff val="80000"/>
            <a:alpha val="90000"/>
          </a:schemeClr>
        </a:solidFill>
      </dgm:spPr>
      <dgm:t>
        <a:bodyPr/>
        <a:lstStyle/>
        <a:p>
          <a:r>
            <a:rPr lang="en-US" sz="1600"/>
            <a:t>Company doing daily monitoring</a:t>
          </a:r>
        </a:p>
      </dgm:t>
    </dgm:pt>
    <dgm:pt modelId="{899486DE-4C43-4D48-81DB-F5721C1C195D}" type="parTrans" cxnId="{4642C11D-7147-469F-8CF4-CF73539048ED}">
      <dgm:prSet/>
      <dgm:spPr/>
      <dgm:t>
        <a:bodyPr/>
        <a:lstStyle/>
        <a:p>
          <a:endParaRPr lang="en-US"/>
        </a:p>
      </dgm:t>
    </dgm:pt>
    <dgm:pt modelId="{6CE82314-3CD7-4DA8-A554-B8D4087D2A4C}" type="sibTrans" cxnId="{4642C11D-7147-469F-8CF4-CF73539048ED}">
      <dgm:prSet/>
      <dgm:spPr/>
      <dgm:t>
        <a:bodyPr/>
        <a:lstStyle/>
        <a:p>
          <a:endParaRPr lang="en-US"/>
        </a:p>
      </dgm:t>
    </dgm:pt>
    <dgm:pt modelId="{E3FACD92-41DA-4A10-989E-0C3CA5866942}">
      <dgm:prSet phldrT="[Text]" custT="1"/>
      <dgm:spPr>
        <a:solidFill>
          <a:schemeClr val="accent3">
            <a:lumMod val="20000"/>
            <a:lumOff val="80000"/>
            <a:alpha val="90000"/>
          </a:schemeClr>
        </a:solidFill>
      </dgm:spPr>
      <dgm:t>
        <a:bodyPr/>
        <a:lstStyle/>
        <a:p>
          <a:r>
            <a:rPr lang="en-US" sz="1600"/>
            <a:t>CCNC doing intermittent monitoring</a:t>
          </a:r>
        </a:p>
      </dgm:t>
    </dgm:pt>
    <dgm:pt modelId="{4E064530-CF99-43AD-AD97-20500702977F}" type="parTrans" cxnId="{5F9CF8A8-145B-4C31-B1D9-69ED54CC00B9}">
      <dgm:prSet/>
      <dgm:spPr/>
      <dgm:t>
        <a:bodyPr/>
        <a:lstStyle/>
        <a:p>
          <a:endParaRPr lang="en-US"/>
        </a:p>
      </dgm:t>
    </dgm:pt>
    <dgm:pt modelId="{33363B5F-2B2F-448C-9600-D4D0E1731A96}" type="sibTrans" cxnId="{5F9CF8A8-145B-4C31-B1D9-69ED54CC00B9}">
      <dgm:prSet/>
      <dgm:spPr/>
      <dgm:t>
        <a:bodyPr/>
        <a:lstStyle/>
        <a:p>
          <a:endParaRPr lang="en-US"/>
        </a:p>
      </dgm:t>
    </dgm:pt>
    <dgm:pt modelId="{D1D98D77-BF08-41E5-85F0-08832D72DDF1}">
      <dgm:prSet phldrT="[Text]"/>
      <dgm:spPr>
        <a:solidFill>
          <a:schemeClr val="accent3">
            <a:lumMod val="75000"/>
          </a:schemeClr>
        </a:solidFill>
      </dgm:spPr>
      <dgm:t>
        <a:bodyPr/>
        <a:lstStyle/>
        <a:p>
          <a:r>
            <a:rPr lang="en-US"/>
            <a:t>Testing</a:t>
          </a:r>
        </a:p>
      </dgm:t>
    </dgm:pt>
    <dgm:pt modelId="{43C39FC1-05B9-4A38-84C9-BB9D38778411}" type="parTrans" cxnId="{82DA6FAB-1427-4F60-80AC-C957596E88E1}">
      <dgm:prSet/>
      <dgm:spPr/>
      <dgm:t>
        <a:bodyPr/>
        <a:lstStyle/>
        <a:p>
          <a:endParaRPr lang="en-US"/>
        </a:p>
      </dgm:t>
    </dgm:pt>
    <dgm:pt modelId="{9AA10429-0B7C-43DA-A5CF-5826D5B1AC9A}" type="sibTrans" cxnId="{82DA6FAB-1427-4F60-80AC-C957596E88E1}">
      <dgm:prSet/>
      <dgm:spPr/>
      <dgm:t>
        <a:bodyPr/>
        <a:lstStyle/>
        <a:p>
          <a:endParaRPr lang="en-US"/>
        </a:p>
      </dgm:t>
    </dgm:pt>
    <dgm:pt modelId="{1D3D5314-1826-4C5B-B61D-42B9FA809C4D}">
      <dgm:prSet phldrT="[Text]" custT="1"/>
      <dgm:spPr>
        <a:solidFill>
          <a:schemeClr val="accent3">
            <a:lumMod val="20000"/>
            <a:lumOff val="80000"/>
            <a:alpha val="90000"/>
          </a:schemeClr>
        </a:solidFill>
      </dgm:spPr>
      <dgm:t>
        <a:bodyPr/>
        <a:lstStyle/>
        <a:p>
          <a:r>
            <a:rPr lang="en-US" sz="1600"/>
            <a:t>Specimen collection kits pre-positioned</a:t>
          </a:r>
        </a:p>
      </dgm:t>
    </dgm:pt>
    <dgm:pt modelId="{00B48BAE-A009-475A-A996-55685AC98E3B}" type="parTrans" cxnId="{38CB7B04-BC17-4B96-89D1-2D174DF7BB66}">
      <dgm:prSet/>
      <dgm:spPr/>
      <dgm:t>
        <a:bodyPr/>
        <a:lstStyle/>
        <a:p>
          <a:endParaRPr lang="en-US"/>
        </a:p>
      </dgm:t>
    </dgm:pt>
    <dgm:pt modelId="{2BF05FD1-B043-47C6-AE05-FEB3696A02A9}" type="sibTrans" cxnId="{38CB7B04-BC17-4B96-89D1-2D174DF7BB66}">
      <dgm:prSet/>
      <dgm:spPr/>
      <dgm:t>
        <a:bodyPr/>
        <a:lstStyle/>
        <a:p>
          <a:endParaRPr lang="en-US"/>
        </a:p>
      </dgm:t>
    </dgm:pt>
    <dgm:pt modelId="{F3DC460B-9EC8-46CE-B94F-9D49C6EBCA24}">
      <dgm:prSet phldrT="[Text]" custT="1"/>
      <dgm:spPr>
        <a:solidFill>
          <a:schemeClr val="accent3">
            <a:lumMod val="20000"/>
            <a:lumOff val="80000"/>
            <a:alpha val="90000"/>
          </a:schemeClr>
        </a:solidFill>
      </dgm:spPr>
      <dgm:t>
        <a:bodyPr/>
        <a:lstStyle/>
        <a:p>
          <a:r>
            <a:rPr lang="en-US" sz="1600" dirty="0"/>
            <a:t>Expedited transportation and testing at SLPH</a:t>
          </a:r>
        </a:p>
      </dgm:t>
    </dgm:pt>
    <dgm:pt modelId="{B22B3C03-EDA7-4460-B15D-970E59F4865F}" type="parTrans" cxnId="{5A81C1D3-8E1C-474E-BBCD-D96726F315C7}">
      <dgm:prSet/>
      <dgm:spPr/>
      <dgm:t>
        <a:bodyPr/>
        <a:lstStyle/>
        <a:p>
          <a:endParaRPr lang="en-US"/>
        </a:p>
      </dgm:t>
    </dgm:pt>
    <dgm:pt modelId="{112BB258-D5D3-4DCB-BF9B-8879D8CF4656}" type="sibTrans" cxnId="{5A81C1D3-8E1C-474E-BBCD-D96726F315C7}">
      <dgm:prSet/>
      <dgm:spPr/>
      <dgm:t>
        <a:bodyPr/>
        <a:lstStyle/>
        <a:p>
          <a:endParaRPr lang="en-US"/>
        </a:p>
      </dgm:t>
    </dgm:pt>
    <dgm:pt modelId="{B8B748E6-E82D-4043-803F-62CE944CEDC6}">
      <dgm:prSet phldrT="[Text]"/>
      <dgm:spPr>
        <a:solidFill>
          <a:schemeClr val="accent3">
            <a:lumMod val="75000"/>
          </a:schemeClr>
        </a:solidFill>
      </dgm:spPr>
      <dgm:t>
        <a:bodyPr/>
        <a:lstStyle/>
        <a:p>
          <a:r>
            <a:rPr lang="en-US"/>
            <a:t>Medical Countermeasures</a:t>
          </a:r>
        </a:p>
      </dgm:t>
    </dgm:pt>
    <dgm:pt modelId="{3AC700FD-67E8-4DB6-8CA4-76FD2BF38071}" type="parTrans" cxnId="{7F7C99A5-C9D9-4802-A6E3-06234CDDF931}">
      <dgm:prSet/>
      <dgm:spPr/>
      <dgm:t>
        <a:bodyPr/>
        <a:lstStyle/>
        <a:p>
          <a:endParaRPr lang="en-US"/>
        </a:p>
      </dgm:t>
    </dgm:pt>
    <dgm:pt modelId="{53F6AA06-80C1-41D5-8909-84A5B42DFC54}" type="sibTrans" cxnId="{7F7C99A5-C9D9-4802-A6E3-06234CDDF931}">
      <dgm:prSet/>
      <dgm:spPr/>
      <dgm:t>
        <a:bodyPr/>
        <a:lstStyle/>
        <a:p>
          <a:endParaRPr lang="en-US"/>
        </a:p>
      </dgm:t>
    </dgm:pt>
    <dgm:pt modelId="{98092C5A-8EAB-477C-ACE3-DC5CB9D1601B}">
      <dgm:prSet phldrT="[Text]" custT="1"/>
      <dgm:spPr>
        <a:solidFill>
          <a:schemeClr val="accent3">
            <a:lumMod val="20000"/>
            <a:lumOff val="80000"/>
            <a:alpha val="90000"/>
          </a:schemeClr>
        </a:solidFill>
      </dgm:spPr>
      <dgm:t>
        <a:bodyPr/>
        <a:lstStyle/>
        <a:p>
          <a:r>
            <a:rPr lang="en-US" sz="1600" dirty="0"/>
            <a:t>Rabies submitted cats from Hyde and surrounding counties</a:t>
          </a:r>
        </a:p>
      </dgm:t>
    </dgm:pt>
    <dgm:pt modelId="{346ED70E-AB26-4B96-A294-CAA0552E7CB7}" type="parTrans" cxnId="{9D10BC7A-DD65-4D64-BB5F-08F050C3046C}">
      <dgm:prSet/>
      <dgm:spPr/>
      <dgm:t>
        <a:bodyPr/>
        <a:lstStyle/>
        <a:p>
          <a:endParaRPr lang="en-US"/>
        </a:p>
      </dgm:t>
    </dgm:pt>
    <dgm:pt modelId="{50E75F77-C845-4ABC-9F50-3375EF3FBB1A}" type="sibTrans" cxnId="{9D10BC7A-DD65-4D64-BB5F-08F050C3046C}">
      <dgm:prSet/>
      <dgm:spPr/>
      <dgm:t>
        <a:bodyPr/>
        <a:lstStyle/>
        <a:p>
          <a:endParaRPr lang="en-US"/>
        </a:p>
      </dgm:t>
    </dgm:pt>
    <dgm:pt modelId="{8501304B-A0A6-47CE-A39F-B48274F652E7}">
      <dgm:prSet phldrT="[Text]" custT="1"/>
      <dgm:spPr>
        <a:solidFill>
          <a:schemeClr val="accent3">
            <a:lumMod val="20000"/>
            <a:lumOff val="80000"/>
            <a:alpha val="90000"/>
          </a:schemeClr>
        </a:solidFill>
      </dgm:spPr>
      <dgm:t>
        <a:bodyPr/>
        <a:lstStyle/>
        <a:p>
          <a:r>
            <a:rPr lang="en-US" sz="1600"/>
            <a:t>Subtyping of flu A positive wastewater results from Beaufort, Greenville, and Kinston</a:t>
          </a:r>
        </a:p>
      </dgm:t>
    </dgm:pt>
    <dgm:pt modelId="{7907230A-E09A-4697-92D2-885B9AB0A0C6}" type="parTrans" cxnId="{1A576B7A-A6D7-4823-A78D-7367A24B2F49}">
      <dgm:prSet/>
      <dgm:spPr/>
      <dgm:t>
        <a:bodyPr/>
        <a:lstStyle/>
        <a:p>
          <a:endParaRPr lang="en-US"/>
        </a:p>
      </dgm:t>
    </dgm:pt>
    <dgm:pt modelId="{340B067A-7EA8-4651-8CEA-61302A955DDD}" type="sibTrans" cxnId="{1A576B7A-A6D7-4823-A78D-7367A24B2F49}">
      <dgm:prSet/>
      <dgm:spPr/>
      <dgm:t>
        <a:bodyPr/>
        <a:lstStyle/>
        <a:p>
          <a:endParaRPr lang="en-US"/>
        </a:p>
      </dgm:t>
    </dgm:pt>
    <dgm:pt modelId="{FE1A33E7-1E3C-499D-9A51-81E966C86405}">
      <dgm:prSet phldrT="[Text]"/>
      <dgm:spPr>
        <a:solidFill>
          <a:schemeClr val="accent3">
            <a:lumMod val="75000"/>
          </a:schemeClr>
        </a:solidFill>
      </dgm:spPr>
      <dgm:t>
        <a:bodyPr/>
        <a:lstStyle/>
        <a:p>
          <a:r>
            <a:rPr lang="en-US"/>
            <a:t>Enhanced Surveillance</a:t>
          </a:r>
        </a:p>
      </dgm:t>
    </dgm:pt>
    <dgm:pt modelId="{41277CC0-AFA7-4FFA-A304-6E1AE03406EC}" type="parTrans" cxnId="{FCE55A9B-D1DF-4059-AEF5-A80ADEC489C4}">
      <dgm:prSet/>
      <dgm:spPr/>
      <dgm:t>
        <a:bodyPr/>
        <a:lstStyle/>
        <a:p>
          <a:endParaRPr lang="en-US"/>
        </a:p>
      </dgm:t>
    </dgm:pt>
    <dgm:pt modelId="{AB3546F0-D8CC-437A-BFB6-012FE05C988B}" type="sibTrans" cxnId="{FCE55A9B-D1DF-4059-AEF5-A80ADEC489C4}">
      <dgm:prSet/>
      <dgm:spPr/>
      <dgm:t>
        <a:bodyPr/>
        <a:lstStyle/>
        <a:p>
          <a:endParaRPr lang="en-US"/>
        </a:p>
      </dgm:t>
    </dgm:pt>
    <dgm:pt modelId="{9C057BB4-46C5-408A-9C8A-498BB15359BA}">
      <dgm:prSet custT="1"/>
      <dgm:spPr>
        <a:solidFill>
          <a:schemeClr val="accent3">
            <a:lumMod val="20000"/>
            <a:lumOff val="80000"/>
            <a:alpha val="90000"/>
          </a:schemeClr>
        </a:solidFill>
      </dgm:spPr>
      <dgm:t>
        <a:bodyPr/>
        <a:lstStyle/>
        <a:p>
          <a:pPr rtl="0"/>
          <a:r>
            <a:rPr lang="en-US" sz="1500" dirty="0">
              <a:latin typeface="+mn-lt"/>
            </a:rPr>
            <a:t>Fifteen pharmacies identified with oseltamivir</a:t>
          </a:r>
        </a:p>
      </dgm:t>
    </dgm:pt>
    <dgm:pt modelId="{52DF8985-6C71-469D-B1B6-76F27EB1F4AF}" type="parTrans" cxnId="{273FA5C7-E54E-4AAB-A792-C5A982877204}">
      <dgm:prSet/>
      <dgm:spPr/>
      <dgm:t>
        <a:bodyPr/>
        <a:lstStyle/>
        <a:p>
          <a:endParaRPr lang="en-US"/>
        </a:p>
      </dgm:t>
    </dgm:pt>
    <dgm:pt modelId="{4D53A45C-66E2-4516-A1C5-F527E63C12DA}" type="sibTrans" cxnId="{273FA5C7-E54E-4AAB-A792-C5A982877204}">
      <dgm:prSet/>
      <dgm:spPr/>
      <dgm:t>
        <a:bodyPr/>
        <a:lstStyle/>
        <a:p>
          <a:endParaRPr lang="en-US"/>
        </a:p>
      </dgm:t>
    </dgm:pt>
    <dgm:pt modelId="{4BEC86EC-318B-4AE7-A898-15E285177549}">
      <dgm:prSet custT="1"/>
      <dgm:spPr>
        <a:solidFill>
          <a:schemeClr val="accent3">
            <a:lumMod val="20000"/>
            <a:lumOff val="80000"/>
            <a:alpha val="90000"/>
          </a:schemeClr>
        </a:solidFill>
      </dgm:spPr>
      <dgm:t>
        <a:bodyPr/>
        <a:lstStyle/>
        <a:p>
          <a:pPr rtl="0"/>
          <a:r>
            <a:rPr lang="en-US" sz="1500" dirty="0">
              <a:latin typeface="+mn-lt"/>
            </a:rPr>
            <a:t>Encourage LHDs with dispensing capability to purchase oseltamivir</a:t>
          </a:r>
        </a:p>
      </dgm:t>
    </dgm:pt>
    <dgm:pt modelId="{BD04B699-EB9A-40E1-9A4B-B1035AB4334F}" type="parTrans" cxnId="{125F618D-EC91-4038-9FBA-DBB03C50F763}">
      <dgm:prSet/>
      <dgm:spPr/>
      <dgm:t>
        <a:bodyPr/>
        <a:lstStyle/>
        <a:p>
          <a:endParaRPr lang="en-US"/>
        </a:p>
      </dgm:t>
    </dgm:pt>
    <dgm:pt modelId="{54EA3590-92F0-4C78-A9DA-3F73A95FE1B4}" type="sibTrans" cxnId="{125F618D-EC91-4038-9FBA-DBB03C50F763}">
      <dgm:prSet/>
      <dgm:spPr/>
      <dgm:t>
        <a:bodyPr/>
        <a:lstStyle/>
        <a:p>
          <a:endParaRPr lang="en-US"/>
        </a:p>
      </dgm:t>
    </dgm:pt>
    <dgm:pt modelId="{2742CFAE-68F2-4A26-BC9D-017DAFE9AF7C}">
      <dgm:prSet custT="1"/>
      <dgm:spPr>
        <a:solidFill>
          <a:schemeClr val="accent3">
            <a:lumMod val="20000"/>
            <a:lumOff val="80000"/>
            <a:alpha val="90000"/>
          </a:schemeClr>
        </a:solidFill>
      </dgm:spPr>
      <dgm:t>
        <a:bodyPr/>
        <a:lstStyle/>
        <a:p>
          <a:pPr rtl="0"/>
          <a:r>
            <a:rPr lang="en-US" sz="1500" dirty="0">
              <a:latin typeface="+mn-lt"/>
            </a:rPr>
            <a:t>Developing oseltamivir standing order template</a:t>
          </a:r>
        </a:p>
      </dgm:t>
    </dgm:pt>
    <dgm:pt modelId="{D2F34D4A-CCF3-47D8-BD12-7BB70498DDC7}" type="parTrans" cxnId="{DBF7D373-00A6-4AB6-BECD-EAFBFB5201F1}">
      <dgm:prSet/>
      <dgm:spPr/>
      <dgm:t>
        <a:bodyPr/>
        <a:lstStyle/>
        <a:p>
          <a:endParaRPr lang="en-US"/>
        </a:p>
      </dgm:t>
    </dgm:pt>
    <dgm:pt modelId="{8AE859FA-0C6E-4509-AFF6-F81A2D0C9C11}" type="sibTrans" cxnId="{DBF7D373-00A6-4AB6-BECD-EAFBFB5201F1}">
      <dgm:prSet/>
      <dgm:spPr/>
      <dgm:t>
        <a:bodyPr/>
        <a:lstStyle/>
        <a:p>
          <a:endParaRPr lang="en-US"/>
        </a:p>
      </dgm:t>
    </dgm:pt>
    <dgm:pt modelId="{F3F9F4A0-3C0C-44F2-8B66-A7C9304B4174}" type="pres">
      <dgm:prSet presAssocID="{5BCBC7D3-0CD8-471D-9A98-CFCAE6808F98}" presName="Name0" presStyleCnt="0">
        <dgm:presLayoutVars>
          <dgm:dir/>
          <dgm:animLvl val="lvl"/>
          <dgm:resizeHandles val="exact"/>
        </dgm:presLayoutVars>
      </dgm:prSet>
      <dgm:spPr/>
    </dgm:pt>
    <dgm:pt modelId="{AE74371D-CB4F-42BF-8C1A-445715F6A779}" type="pres">
      <dgm:prSet presAssocID="{6C29D3A1-31E6-4317-8543-0A5B487FA6B9}" presName="linNode" presStyleCnt="0"/>
      <dgm:spPr/>
    </dgm:pt>
    <dgm:pt modelId="{8D9A78AF-1A11-4FF7-A6BE-6409CDA7DAC8}" type="pres">
      <dgm:prSet presAssocID="{6C29D3A1-31E6-4317-8543-0A5B487FA6B9}" presName="parentText" presStyleLbl="node1" presStyleIdx="0" presStyleCnt="4">
        <dgm:presLayoutVars>
          <dgm:chMax val="1"/>
          <dgm:bulletEnabled val="1"/>
        </dgm:presLayoutVars>
      </dgm:prSet>
      <dgm:spPr/>
    </dgm:pt>
    <dgm:pt modelId="{3A614D0E-DA84-4FF2-8841-C95D8E22D037}" type="pres">
      <dgm:prSet presAssocID="{6C29D3A1-31E6-4317-8543-0A5B487FA6B9}" presName="descendantText" presStyleLbl="alignAccFollowNode1" presStyleIdx="0" presStyleCnt="4">
        <dgm:presLayoutVars>
          <dgm:bulletEnabled val="1"/>
        </dgm:presLayoutVars>
      </dgm:prSet>
      <dgm:spPr/>
    </dgm:pt>
    <dgm:pt modelId="{2B0FED63-DA09-425B-8563-CE277D751EC9}" type="pres">
      <dgm:prSet presAssocID="{77ADF9B9-8E32-496C-AC40-F139F2C3A9D8}" presName="sp" presStyleCnt="0"/>
      <dgm:spPr/>
    </dgm:pt>
    <dgm:pt modelId="{29E01B7E-0EDF-43A9-B1DA-6FE9CDF836A1}" type="pres">
      <dgm:prSet presAssocID="{D1D98D77-BF08-41E5-85F0-08832D72DDF1}" presName="linNode" presStyleCnt="0"/>
      <dgm:spPr/>
    </dgm:pt>
    <dgm:pt modelId="{97256D10-3175-4AC4-A617-A8B39C0EC9DD}" type="pres">
      <dgm:prSet presAssocID="{D1D98D77-BF08-41E5-85F0-08832D72DDF1}" presName="parentText" presStyleLbl="node1" presStyleIdx="1" presStyleCnt="4">
        <dgm:presLayoutVars>
          <dgm:chMax val="1"/>
          <dgm:bulletEnabled val="1"/>
        </dgm:presLayoutVars>
      </dgm:prSet>
      <dgm:spPr/>
    </dgm:pt>
    <dgm:pt modelId="{8F744167-3FB3-4557-8AD7-3BA564D6446F}" type="pres">
      <dgm:prSet presAssocID="{D1D98D77-BF08-41E5-85F0-08832D72DDF1}" presName="descendantText" presStyleLbl="alignAccFollowNode1" presStyleIdx="1" presStyleCnt="4">
        <dgm:presLayoutVars>
          <dgm:bulletEnabled val="1"/>
        </dgm:presLayoutVars>
      </dgm:prSet>
      <dgm:spPr/>
    </dgm:pt>
    <dgm:pt modelId="{7E657286-6AFA-45F1-B03C-477CD492A19A}" type="pres">
      <dgm:prSet presAssocID="{9AA10429-0B7C-43DA-A5CF-5826D5B1AC9A}" presName="sp" presStyleCnt="0"/>
      <dgm:spPr/>
    </dgm:pt>
    <dgm:pt modelId="{88D771D3-1FB4-4D52-AC27-5723E5D22C44}" type="pres">
      <dgm:prSet presAssocID="{B8B748E6-E82D-4043-803F-62CE944CEDC6}" presName="linNode" presStyleCnt="0"/>
      <dgm:spPr/>
    </dgm:pt>
    <dgm:pt modelId="{CCB13623-B4E6-4A1D-9DB8-8C44A13BE288}" type="pres">
      <dgm:prSet presAssocID="{B8B748E6-E82D-4043-803F-62CE944CEDC6}" presName="parentText" presStyleLbl="node1" presStyleIdx="2" presStyleCnt="4">
        <dgm:presLayoutVars>
          <dgm:chMax val="1"/>
          <dgm:bulletEnabled val="1"/>
        </dgm:presLayoutVars>
      </dgm:prSet>
      <dgm:spPr/>
    </dgm:pt>
    <dgm:pt modelId="{344134F2-0583-4FE9-AF39-26C5ABB09085}" type="pres">
      <dgm:prSet presAssocID="{B8B748E6-E82D-4043-803F-62CE944CEDC6}" presName="descendantText" presStyleLbl="alignAccFollowNode1" presStyleIdx="2" presStyleCnt="4">
        <dgm:presLayoutVars>
          <dgm:bulletEnabled val="1"/>
        </dgm:presLayoutVars>
      </dgm:prSet>
      <dgm:spPr/>
    </dgm:pt>
    <dgm:pt modelId="{1B9B4070-9ABE-4C6D-A27B-5FCD38C70E4F}" type="pres">
      <dgm:prSet presAssocID="{53F6AA06-80C1-41D5-8909-84A5B42DFC54}" presName="sp" presStyleCnt="0"/>
      <dgm:spPr/>
    </dgm:pt>
    <dgm:pt modelId="{115834B2-F510-4E0E-B2FF-64A3F17C12C1}" type="pres">
      <dgm:prSet presAssocID="{FE1A33E7-1E3C-499D-9A51-81E966C86405}" presName="linNode" presStyleCnt="0"/>
      <dgm:spPr/>
    </dgm:pt>
    <dgm:pt modelId="{A009F851-0A15-4DD9-A30A-3ABD596A8DC9}" type="pres">
      <dgm:prSet presAssocID="{FE1A33E7-1E3C-499D-9A51-81E966C86405}" presName="parentText" presStyleLbl="node1" presStyleIdx="3" presStyleCnt="4">
        <dgm:presLayoutVars>
          <dgm:chMax val="1"/>
          <dgm:bulletEnabled val="1"/>
        </dgm:presLayoutVars>
      </dgm:prSet>
      <dgm:spPr/>
    </dgm:pt>
    <dgm:pt modelId="{2B88F7CE-69E7-471D-8833-CA32EF47D74F}" type="pres">
      <dgm:prSet presAssocID="{FE1A33E7-1E3C-499D-9A51-81E966C86405}" presName="descendantText" presStyleLbl="alignAccFollowNode1" presStyleIdx="3" presStyleCnt="4" custScaleY="103267">
        <dgm:presLayoutVars>
          <dgm:bulletEnabled val="1"/>
        </dgm:presLayoutVars>
      </dgm:prSet>
      <dgm:spPr/>
    </dgm:pt>
  </dgm:ptLst>
  <dgm:cxnLst>
    <dgm:cxn modelId="{38CB7B04-BC17-4B96-89D1-2D174DF7BB66}" srcId="{D1D98D77-BF08-41E5-85F0-08832D72DDF1}" destId="{1D3D5314-1826-4C5B-B61D-42B9FA809C4D}" srcOrd="0" destOrd="0" parTransId="{00B48BAE-A009-475A-A996-55685AC98E3B}" sibTransId="{2BF05FD1-B043-47C6-AE05-FEB3696A02A9}"/>
    <dgm:cxn modelId="{4642C11D-7147-469F-8CF4-CF73539048ED}" srcId="{6C29D3A1-31E6-4317-8543-0A5B487FA6B9}" destId="{2D4B49D0-53CF-46FE-AA8B-486E85E75422}" srcOrd="0" destOrd="0" parTransId="{899486DE-4C43-4D48-81DB-F5721C1C195D}" sibTransId="{6CE82314-3CD7-4DA8-A554-B8D4087D2A4C}"/>
    <dgm:cxn modelId="{A7D62520-E0C7-41B4-91F4-572814560602}" type="presOf" srcId="{1D3D5314-1826-4C5B-B61D-42B9FA809C4D}" destId="{8F744167-3FB3-4557-8AD7-3BA564D6446F}" srcOrd="0" destOrd="0" presId="urn:microsoft.com/office/officeart/2005/8/layout/vList5"/>
    <dgm:cxn modelId="{A2C04929-B1DD-47E3-82AF-20AA62DB17F2}" type="presOf" srcId="{8501304B-A0A6-47CE-A39F-B48274F652E7}" destId="{2B88F7CE-69E7-471D-8833-CA32EF47D74F}" srcOrd="0" destOrd="1" presId="urn:microsoft.com/office/officeart/2005/8/layout/vList5"/>
    <dgm:cxn modelId="{C2251D2E-965A-49C2-9D9F-44A377D0AF49}" type="presOf" srcId="{6C29D3A1-31E6-4317-8543-0A5B487FA6B9}" destId="{8D9A78AF-1A11-4FF7-A6BE-6409CDA7DAC8}" srcOrd="0" destOrd="0" presId="urn:microsoft.com/office/officeart/2005/8/layout/vList5"/>
    <dgm:cxn modelId="{B8FF7C2E-36CF-454B-867E-B514C8E47E43}" type="presOf" srcId="{9C057BB4-46C5-408A-9C8A-498BB15359BA}" destId="{344134F2-0583-4FE9-AF39-26C5ABB09085}" srcOrd="0" destOrd="0" presId="urn:microsoft.com/office/officeart/2005/8/layout/vList5"/>
    <dgm:cxn modelId="{C2117670-9927-4F8E-8B05-0B62A0600D66}" type="presOf" srcId="{FE1A33E7-1E3C-499D-9A51-81E966C86405}" destId="{A009F851-0A15-4DD9-A30A-3ABD596A8DC9}" srcOrd="0" destOrd="0" presId="urn:microsoft.com/office/officeart/2005/8/layout/vList5"/>
    <dgm:cxn modelId="{DBF7D373-00A6-4AB6-BECD-EAFBFB5201F1}" srcId="{B8B748E6-E82D-4043-803F-62CE944CEDC6}" destId="{2742CFAE-68F2-4A26-BC9D-017DAFE9AF7C}" srcOrd="2" destOrd="0" parTransId="{D2F34D4A-CCF3-47D8-BD12-7BB70498DDC7}" sibTransId="{8AE859FA-0C6E-4509-AFF6-F81A2D0C9C11}"/>
    <dgm:cxn modelId="{F1B33275-68FB-4E78-B213-ACF6C0226F3D}" type="presOf" srcId="{5BCBC7D3-0CD8-471D-9A98-CFCAE6808F98}" destId="{F3F9F4A0-3C0C-44F2-8B66-A7C9304B4174}" srcOrd="0" destOrd="0" presId="urn:microsoft.com/office/officeart/2005/8/layout/vList5"/>
    <dgm:cxn modelId="{1A576B7A-A6D7-4823-A78D-7367A24B2F49}" srcId="{FE1A33E7-1E3C-499D-9A51-81E966C86405}" destId="{8501304B-A0A6-47CE-A39F-B48274F652E7}" srcOrd="1" destOrd="0" parTransId="{7907230A-E09A-4697-92D2-885B9AB0A0C6}" sibTransId="{340B067A-7EA8-4651-8CEA-61302A955DDD}"/>
    <dgm:cxn modelId="{9D10BC7A-DD65-4D64-BB5F-08F050C3046C}" srcId="{FE1A33E7-1E3C-499D-9A51-81E966C86405}" destId="{98092C5A-8EAB-477C-ACE3-DC5CB9D1601B}" srcOrd="0" destOrd="0" parTransId="{346ED70E-AB26-4B96-A294-CAA0552E7CB7}" sibTransId="{50E75F77-C845-4ABC-9F50-3375EF3FBB1A}"/>
    <dgm:cxn modelId="{08482E8A-09E2-4DE8-B9FF-24F0D6E8D06E}" type="presOf" srcId="{B8B748E6-E82D-4043-803F-62CE944CEDC6}" destId="{CCB13623-B4E6-4A1D-9DB8-8C44A13BE288}" srcOrd="0" destOrd="0" presId="urn:microsoft.com/office/officeart/2005/8/layout/vList5"/>
    <dgm:cxn modelId="{125F618D-EC91-4038-9FBA-DBB03C50F763}" srcId="{B8B748E6-E82D-4043-803F-62CE944CEDC6}" destId="{4BEC86EC-318B-4AE7-A898-15E285177549}" srcOrd="1" destOrd="0" parTransId="{BD04B699-EB9A-40E1-9A4B-B1035AB4334F}" sibTransId="{54EA3590-92F0-4C78-A9DA-3F73A95FE1B4}"/>
    <dgm:cxn modelId="{93195C8E-89ED-4E25-ABB2-1EEB3AA4FC48}" type="presOf" srcId="{2D4B49D0-53CF-46FE-AA8B-486E85E75422}" destId="{3A614D0E-DA84-4FF2-8841-C95D8E22D037}" srcOrd="0" destOrd="0" presId="urn:microsoft.com/office/officeart/2005/8/layout/vList5"/>
    <dgm:cxn modelId="{C0542998-B800-41AC-ADEE-BB804C322A2B}" srcId="{5BCBC7D3-0CD8-471D-9A98-CFCAE6808F98}" destId="{6C29D3A1-31E6-4317-8543-0A5B487FA6B9}" srcOrd="0" destOrd="0" parTransId="{863DCE06-FE21-4B10-83AC-0B836B55355D}" sibTransId="{77ADF9B9-8E32-496C-AC40-F139F2C3A9D8}"/>
    <dgm:cxn modelId="{FCE55A9B-D1DF-4059-AEF5-A80ADEC489C4}" srcId="{5BCBC7D3-0CD8-471D-9A98-CFCAE6808F98}" destId="{FE1A33E7-1E3C-499D-9A51-81E966C86405}" srcOrd="3" destOrd="0" parTransId="{41277CC0-AFA7-4FFA-A304-6E1AE03406EC}" sibTransId="{AB3546F0-D8CC-437A-BFB6-012FE05C988B}"/>
    <dgm:cxn modelId="{D26AEC9D-5782-498A-8356-9D4681CC37E8}" type="presOf" srcId="{4BEC86EC-318B-4AE7-A898-15E285177549}" destId="{344134F2-0583-4FE9-AF39-26C5ABB09085}" srcOrd="0" destOrd="1" presId="urn:microsoft.com/office/officeart/2005/8/layout/vList5"/>
    <dgm:cxn modelId="{7F7C99A5-C9D9-4802-A6E3-06234CDDF931}" srcId="{5BCBC7D3-0CD8-471D-9A98-CFCAE6808F98}" destId="{B8B748E6-E82D-4043-803F-62CE944CEDC6}" srcOrd="2" destOrd="0" parTransId="{3AC700FD-67E8-4DB6-8CA4-76FD2BF38071}" sibTransId="{53F6AA06-80C1-41D5-8909-84A5B42DFC54}"/>
    <dgm:cxn modelId="{C85050A8-BF6E-4823-9AF7-068BAF8FFF3F}" type="presOf" srcId="{2742CFAE-68F2-4A26-BC9D-017DAFE9AF7C}" destId="{344134F2-0583-4FE9-AF39-26C5ABB09085}" srcOrd="0" destOrd="2" presId="urn:microsoft.com/office/officeart/2005/8/layout/vList5"/>
    <dgm:cxn modelId="{5F9CF8A8-145B-4C31-B1D9-69ED54CC00B9}" srcId="{6C29D3A1-31E6-4317-8543-0A5B487FA6B9}" destId="{E3FACD92-41DA-4A10-989E-0C3CA5866942}" srcOrd="1" destOrd="0" parTransId="{4E064530-CF99-43AD-AD97-20500702977F}" sibTransId="{33363B5F-2B2F-448C-9600-D4D0E1731A96}"/>
    <dgm:cxn modelId="{82DA6FAB-1427-4F60-80AC-C957596E88E1}" srcId="{5BCBC7D3-0CD8-471D-9A98-CFCAE6808F98}" destId="{D1D98D77-BF08-41E5-85F0-08832D72DDF1}" srcOrd="1" destOrd="0" parTransId="{43C39FC1-05B9-4A38-84C9-BB9D38778411}" sibTransId="{9AA10429-0B7C-43DA-A5CF-5826D5B1AC9A}"/>
    <dgm:cxn modelId="{72A147AD-B6B6-43F9-ABC6-CB00A03E23AD}" type="presOf" srcId="{E3FACD92-41DA-4A10-989E-0C3CA5866942}" destId="{3A614D0E-DA84-4FF2-8841-C95D8E22D037}" srcOrd="0" destOrd="1" presId="urn:microsoft.com/office/officeart/2005/8/layout/vList5"/>
    <dgm:cxn modelId="{C5B401B1-AC97-4938-A1FD-3151ED0FDA06}" type="presOf" srcId="{F3DC460B-9EC8-46CE-B94F-9D49C6EBCA24}" destId="{8F744167-3FB3-4557-8AD7-3BA564D6446F}" srcOrd="0" destOrd="1" presId="urn:microsoft.com/office/officeart/2005/8/layout/vList5"/>
    <dgm:cxn modelId="{273FA5C7-E54E-4AAB-A792-C5A982877204}" srcId="{B8B748E6-E82D-4043-803F-62CE944CEDC6}" destId="{9C057BB4-46C5-408A-9C8A-498BB15359BA}" srcOrd="0" destOrd="0" parTransId="{52DF8985-6C71-469D-B1B6-76F27EB1F4AF}" sibTransId="{4D53A45C-66E2-4516-A1C5-F527E63C12DA}"/>
    <dgm:cxn modelId="{5A81C1D3-8E1C-474E-BBCD-D96726F315C7}" srcId="{D1D98D77-BF08-41E5-85F0-08832D72DDF1}" destId="{F3DC460B-9EC8-46CE-B94F-9D49C6EBCA24}" srcOrd="1" destOrd="0" parTransId="{B22B3C03-EDA7-4460-B15D-970E59F4865F}" sibTransId="{112BB258-D5D3-4DCB-BF9B-8879D8CF4656}"/>
    <dgm:cxn modelId="{DA5C44DC-0BDC-46B2-B76E-57CD538C3B5A}" type="presOf" srcId="{98092C5A-8EAB-477C-ACE3-DC5CB9D1601B}" destId="{2B88F7CE-69E7-471D-8833-CA32EF47D74F}" srcOrd="0" destOrd="0" presId="urn:microsoft.com/office/officeart/2005/8/layout/vList5"/>
    <dgm:cxn modelId="{E8403DE7-B0DE-46BE-A507-0972CC9E9729}" type="presOf" srcId="{D1D98D77-BF08-41E5-85F0-08832D72DDF1}" destId="{97256D10-3175-4AC4-A617-A8B39C0EC9DD}" srcOrd="0" destOrd="0" presId="urn:microsoft.com/office/officeart/2005/8/layout/vList5"/>
    <dgm:cxn modelId="{8293424F-223C-40E6-9A89-33F709FCC70F}" type="presParOf" srcId="{F3F9F4A0-3C0C-44F2-8B66-A7C9304B4174}" destId="{AE74371D-CB4F-42BF-8C1A-445715F6A779}" srcOrd="0" destOrd="0" presId="urn:microsoft.com/office/officeart/2005/8/layout/vList5"/>
    <dgm:cxn modelId="{0617D72A-9E5F-49B5-9EB2-E20E18CD32CA}" type="presParOf" srcId="{AE74371D-CB4F-42BF-8C1A-445715F6A779}" destId="{8D9A78AF-1A11-4FF7-A6BE-6409CDA7DAC8}" srcOrd="0" destOrd="0" presId="urn:microsoft.com/office/officeart/2005/8/layout/vList5"/>
    <dgm:cxn modelId="{4DD01A35-936B-48A3-891B-D9CFE9B78114}" type="presParOf" srcId="{AE74371D-CB4F-42BF-8C1A-445715F6A779}" destId="{3A614D0E-DA84-4FF2-8841-C95D8E22D037}" srcOrd="1" destOrd="0" presId="urn:microsoft.com/office/officeart/2005/8/layout/vList5"/>
    <dgm:cxn modelId="{2E2D3EA3-7D1D-4DCD-9D7E-2F403C43B5A7}" type="presParOf" srcId="{F3F9F4A0-3C0C-44F2-8B66-A7C9304B4174}" destId="{2B0FED63-DA09-425B-8563-CE277D751EC9}" srcOrd="1" destOrd="0" presId="urn:microsoft.com/office/officeart/2005/8/layout/vList5"/>
    <dgm:cxn modelId="{2F18A328-E703-4D36-8FE1-659A75E6B936}" type="presParOf" srcId="{F3F9F4A0-3C0C-44F2-8B66-A7C9304B4174}" destId="{29E01B7E-0EDF-43A9-B1DA-6FE9CDF836A1}" srcOrd="2" destOrd="0" presId="urn:microsoft.com/office/officeart/2005/8/layout/vList5"/>
    <dgm:cxn modelId="{78FDA458-E0ED-46C9-A5FE-A1FDAA85A4BC}" type="presParOf" srcId="{29E01B7E-0EDF-43A9-B1DA-6FE9CDF836A1}" destId="{97256D10-3175-4AC4-A617-A8B39C0EC9DD}" srcOrd="0" destOrd="0" presId="urn:microsoft.com/office/officeart/2005/8/layout/vList5"/>
    <dgm:cxn modelId="{C14B19D1-90B5-4338-9720-872785EA4033}" type="presParOf" srcId="{29E01B7E-0EDF-43A9-B1DA-6FE9CDF836A1}" destId="{8F744167-3FB3-4557-8AD7-3BA564D6446F}" srcOrd="1" destOrd="0" presId="urn:microsoft.com/office/officeart/2005/8/layout/vList5"/>
    <dgm:cxn modelId="{D79182F3-05A8-4B52-8580-45780B1A2741}" type="presParOf" srcId="{F3F9F4A0-3C0C-44F2-8B66-A7C9304B4174}" destId="{7E657286-6AFA-45F1-B03C-477CD492A19A}" srcOrd="3" destOrd="0" presId="urn:microsoft.com/office/officeart/2005/8/layout/vList5"/>
    <dgm:cxn modelId="{D4D131FD-3BA0-48C3-9819-A464D4B763A6}" type="presParOf" srcId="{F3F9F4A0-3C0C-44F2-8B66-A7C9304B4174}" destId="{88D771D3-1FB4-4D52-AC27-5723E5D22C44}" srcOrd="4" destOrd="0" presId="urn:microsoft.com/office/officeart/2005/8/layout/vList5"/>
    <dgm:cxn modelId="{AD16580C-3CF6-4E86-829A-6BE5B8142F42}" type="presParOf" srcId="{88D771D3-1FB4-4D52-AC27-5723E5D22C44}" destId="{CCB13623-B4E6-4A1D-9DB8-8C44A13BE288}" srcOrd="0" destOrd="0" presId="urn:microsoft.com/office/officeart/2005/8/layout/vList5"/>
    <dgm:cxn modelId="{5696AE51-8CCC-4994-941B-B1684D5EFBC0}" type="presParOf" srcId="{88D771D3-1FB4-4D52-AC27-5723E5D22C44}" destId="{344134F2-0583-4FE9-AF39-26C5ABB09085}" srcOrd="1" destOrd="0" presId="urn:microsoft.com/office/officeart/2005/8/layout/vList5"/>
    <dgm:cxn modelId="{8E38F11F-D841-4B7B-A016-3AFB7367D187}" type="presParOf" srcId="{F3F9F4A0-3C0C-44F2-8B66-A7C9304B4174}" destId="{1B9B4070-9ABE-4C6D-A27B-5FCD38C70E4F}" srcOrd="5" destOrd="0" presId="urn:microsoft.com/office/officeart/2005/8/layout/vList5"/>
    <dgm:cxn modelId="{880A4F93-2AD2-47C1-935A-718B5FED74B9}" type="presParOf" srcId="{F3F9F4A0-3C0C-44F2-8B66-A7C9304B4174}" destId="{115834B2-F510-4E0E-B2FF-64A3F17C12C1}" srcOrd="6" destOrd="0" presId="urn:microsoft.com/office/officeart/2005/8/layout/vList5"/>
    <dgm:cxn modelId="{D1144DDF-DBD6-49A9-949F-6642399F31FE}" type="presParOf" srcId="{115834B2-F510-4E0E-B2FF-64A3F17C12C1}" destId="{A009F851-0A15-4DD9-A30A-3ABD596A8DC9}" srcOrd="0" destOrd="0" presId="urn:microsoft.com/office/officeart/2005/8/layout/vList5"/>
    <dgm:cxn modelId="{9EAEB529-955A-4493-91EA-98A58AE25215}" type="presParOf" srcId="{115834B2-F510-4E0E-B2FF-64A3F17C12C1}" destId="{2B88F7CE-69E7-471D-8833-CA32EF47D7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14D0E-DA84-4FF2-8841-C95D8E22D037}">
      <dsp:nvSpPr>
        <dsp:cNvPr id="0" name=""/>
        <dsp:cNvSpPr/>
      </dsp:nvSpPr>
      <dsp:spPr>
        <a:xfrm rot="5400000">
          <a:off x="4626973" y="-1781765"/>
          <a:ext cx="1008487" cy="4829381"/>
        </a:xfrm>
        <a:prstGeom prst="round2Same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Company doing daily monitoring</a:t>
          </a:r>
        </a:p>
        <a:p>
          <a:pPr marL="171450" lvl="1" indent="-171450" algn="l" defTabSz="711200">
            <a:lnSpc>
              <a:spcPct val="90000"/>
            </a:lnSpc>
            <a:spcBef>
              <a:spcPct val="0"/>
            </a:spcBef>
            <a:spcAft>
              <a:spcPct val="15000"/>
            </a:spcAft>
            <a:buChar char="•"/>
          </a:pPr>
          <a:r>
            <a:rPr lang="en-US" sz="1600" kern="1200"/>
            <a:t>CCNC doing intermittent monitoring</a:t>
          </a:r>
        </a:p>
      </dsp:txBody>
      <dsp:txXfrm rot="-5400000">
        <a:off x="2716526" y="177912"/>
        <a:ext cx="4780151" cy="910027"/>
      </dsp:txXfrm>
    </dsp:sp>
    <dsp:sp modelId="{8D9A78AF-1A11-4FF7-A6BE-6409CDA7DAC8}">
      <dsp:nvSpPr>
        <dsp:cNvPr id="0" name=""/>
        <dsp:cNvSpPr/>
      </dsp:nvSpPr>
      <dsp:spPr>
        <a:xfrm>
          <a:off x="0" y="2620"/>
          <a:ext cx="2716526" cy="1260609"/>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Worker Monitoring</a:t>
          </a:r>
        </a:p>
      </dsp:txBody>
      <dsp:txXfrm>
        <a:off x="61538" y="64158"/>
        <a:ext cx="2593450" cy="1137533"/>
      </dsp:txXfrm>
    </dsp:sp>
    <dsp:sp modelId="{8F744167-3FB3-4557-8AD7-3BA564D6446F}">
      <dsp:nvSpPr>
        <dsp:cNvPr id="0" name=""/>
        <dsp:cNvSpPr/>
      </dsp:nvSpPr>
      <dsp:spPr>
        <a:xfrm rot="5400000">
          <a:off x="4626973" y="-458125"/>
          <a:ext cx="1008487" cy="4829381"/>
        </a:xfrm>
        <a:prstGeom prst="round2Same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Specimen collection kits pre-positioned</a:t>
          </a:r>
        </a:p>
        <a:p>
          <a:pPr marL="171450" lvl="1" indent="-171450" algn="l" defTabSz="711200">
            <a:lnSpc>
              <a:spcPct val="90000"/>
            </a:lnSpc>
            <a:spcBef>
              <a:spcPct val="0"/>
            </a:spcBef>
            <a:spcAft>
              <a:spcPct val="15000"/>
            </a:spcAft>
            <a:buChar char="•"/>
          </a:pPr>
          <a:r>
            <a:rPr lang="en-US" sz="1600" kern="1200" dirty="0"/>
            <a:t>Expedited transportation and testing at SLPH</a:t>
          </a:r>
        </a:p>
      </dsp:txBody>
      <dsp:txXfrm rot="-5400000">
        <a:off x="2716526" y="1501552"/>
        <a:ext cx="4780151" cy="910027"/>
      </dsp:txXfrm>
    </dsp:sp>
    <dsp:sp modelId="{97256D10-3175-4AC4-A617-A8B39C0EC9DD}">
      <dsp:nvSpPr>
        <dsp:cNvPr id="0" name=""/>
        <dsp:cNvSpPr/>
      </dsp:nvSpPr>
      <dsp:spPr>
        <a:xfrm>
          <a:off x="0" y="1326260"/>
          <a:ext cx="2716526" cy="1260609"/>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Testing</a:t>
          </a:r>
        </a:p>
      </dsp:txBody>
      <dsp:txXfrm>
        <a:off x="61538" y="1387798"/>
        <a:ext cx="2593450" cy="1137533"/>
      </dsp:txXfrm>
    </dsp:sp>
    <dsp:sp modelId="{344134F2-0583-4FE9-AF39-26C5ABB09085}">
      <dsp:nvSpPr>
        <dsp:cNvPr id="0" name=""/>
        <dsp:cNvSpPr/>
      </dsp:nvSpPr>
      <dsp:spPr>
        <a:xfrm rot="5400000">
          <a:off x="4626973" y="865514"/>
          <a:ext cx="1008487" cy="4829381"/>
        </a:xfrm>
        <a:prstGeom prst="round2Same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a:latin typeface="+mn-lt"/>
            </a:rPr>
            <a:t>Fifteen pharmacies identified with oseltamivir</a:t>
          </a:r>
        </a:p>
        <a:p>
          <a:pPr marL="114300" lvl="1" indent="-114300" algn="l" defTabSz="666750" rtl="0">
            <a:lnSpc>
              <a:spcPct val="90000"/>
            </a:lnSpc>
            <a:spcBef>
              <a:spcPct val="0"/>
            </a:spcBef>
            <a:spcAft>
              <a:spcPct val="15000"/>
            </a:spcAft>
            <a:buChar char="•"/>
          </a:pPr>
          <a:r>
            <a:rPr lang="en-US" sz="1500" kern="1200" dirty="0">
              <a:latin typeface="+mn-lt"/>
            </a:rPr>
            <a:t>Encourage LHDs with dispensing capability to purchase oseltamivir</a:t>
          </a:r>
        </a:p>
        <a:p>
          <a:pPr marL="114300" lvl="1" indent="-114300" algn="l" defTabSz="666750" rtl="0">
            <a:lnSpc>
              <a:spcPct val="90000"/>
            </a:lnSpc>
            <a:spcBef>
              <a:spcPct val="0"/>
            </a:spcBef>
            <a:spcAft>
              <a:spcPct val="15000"/>
            </a:spcAft>
            <a:buChar char="•"/>
          </a:pPr>
          <a:r>
            <a:rPr lang="en-US" sz="1500" kern="1200" dirty="0">
              <a:latin typeface="+mn-lt"/>
            </a:rPr>
            <a:t>Developing oseltamivir standing order template</a:t>
          </a:r>
        </a:p>
      </dsp:txBody>
      <dsp:txXfrm rot="-5400000">
        <a:off x="2716526" y="2825191"/>
        <a:ext cx="4780151" cy="910027"/>
      </dsp:txXfrm>
    </dsp:sp>
    <dsp:sp modelId="{CCB13623-B4E6-4A1D-9DB8-8C44A13BE288}">
      <dsp:nvSpPr>
        <dsp:cNvPr id="0" name=""/>
        <dsp:cNvSpPr/>
      </dsp:nvSpPr>
      <dsp:spPr>
        <a:xfrm>
          <a:off x="0" y="2649900"/>
          <a:ext cx="2716526" cy="1260609"/>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Medical Countermeasures</a:t>
          </a:r>
        </a:p>
      </dsp:txBody>
      <dsp:txXfrm>
        <a:off x="61538" y="2711438"/>
        <a:ext cx="2593450" cy="1137533"/>
      </dsp:txXfrm>
    </dsp:sp>
    <dsp:sp modelId="{2B88F7CE-69E7-471D-8833-CA32EF47D74F}">
      <dsp:nvSpPr>
        <dsp:cNvPr id="0" name=""/>
        <dsp:cNvSpPr/>
      </dsp:nvSpPr>
      <dsp:spPr>
        <a:xfrm rot="5400000">
          <a:off x="4610500" y="2189153"/>
          <a:ext cx="1041434" cy="4829381"/>
        </a:xfrm>
        <a:prstGeom prst="round2Same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Rabies submitted cats from Hyde and surrounding counties</a:t>
          </a:r>
        </a:p>
        <a:p>
          <a:pPr marL="171450" lvl="1" indent="-171450" algn="l" defTabSz="711200">
            <a:lnSpc>
              <a:spcPct val="90000"/>
            </a:lnSpc>
            <a:spcBef>
              <a:spcPct val="0"/>
            </a:spcBef>
            <a:spcAft>
              <a:spcPct val="15000"/>
            </a:spcAft>
            <a:buChar char="•"/>
          </a:pPr>
          <a:r>
            <a:rPr lang="en-US" sz="1600" kern="1200"/>
            <a:t>Subtyping of flu A positive wastewater results from Beaufort, Greenville, and Kinston</a:t>
          </a:r>
        </a:p>
      </dsp:txBody>
      <dsp:txXfrm rot="-5400000">
        <a:off x="2716527" y="4133966"/>
        <a:ext cx="4778542" cy="939756"/>
      </dsp:txXfrm>
    </dsp:sp>
    <dsp:sp modelId="{A009F851-0A15-4DD9-A30A-3ABD596A8DC9}">
      <dsp:nvSpPr>
        <dsp:cNvPr id="0" name=""/>
        <dsp:cNvSpPr/>
      </dsp:nvSpPr>
      <dsp:spPr>
        <a:xfrm>
          <a:off x="0" y="3973539"/>
          <a:ext cx="2716526" cy="1260609"/>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Enhanced Surveillance</a:t>
          </a:r>
        </a:p>
      </dsp:txBody>
      <dsp:txXfrm>
        <a:off x="61538" y="4035077"/>
        <a:ext cx="2593450" cy="11375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D59E3D-22A4-4824-AA4A-F8D40404B5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ACB601-4AF7-4CE7-9594-463F3BC35B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D9E9C7-E4D8-42FF-AA07-43FDCCAA18F2}" type="datetimeFigureOut">
              <a:rPr lang="en-US" smtClean="0"/>
              <a:t>1/15/2025</a:t>
            </a:fld>
            <a:endParaRPr lang="en-US"/>
          </a:p>
        </p:txBody>
      </p:sp>
      <p:sp>
        <p:nvSpPr>
          <p:cNvPr id="4" name="Footer Placeholder 3">
            <a:extLst>
              <a:ext uri="{FF2B5EF4-FFF2-40B4-BE49-F238E27FC236}">
                <a16:creationId xmlns:a16="http://schemas.microsoft.com/office/drawing/2014/main" id="{0234EDC3-1128-4386-844E-5CA83D8E4B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311133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961B9-16F2-45D8-9F47-A6CAA82CFB1A}"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2C674-39C8-4011-9723-FD6A3DE55089}" type="slidenum">
              <a:rPr lang="en-US" smtClean="0"/>
              <a:t>‹#›</a:t>
            </a:fld>
            <a:endParaRPr lang="en-US"/>
          </a:p>
        </p:txBody>
      </p:sp>
    </p:spTree>
    <p:extLst>
      <p:ext uri="{BB962C8B-B14F-4D97-AF65-F5344CB8AC3E}">
        <p14:creationId xmlns:p14="http://schemas.microsoft.com/office/powerpoint/2010/main" val="263965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650"/>
              </a:lnSpc>
              <a:buFont typeface="Arial" panose="020B0604020202020204" pitchFamily="34" charset="0"/>
              <a:buChar char="•"/>
            </a:pPr>
            <a:r>
              <a:rPr lang="en-US" sz="1800" b="0" i="0" dirty="0">
                <a:solidFill>
                  <a:srgbClr val="000000"/>
                </a:solidFill>
                <a:effectLst/>
                <a:latin typeface="Verdana" panose="020B0604030504040204" pitchFamily="34" charset="0"/>
              </a:rPr>
              <a:t>North Carolina has been managing Highly Pathogenic Avian Influenza (HPAI) or “bird flu” over the past several years.  </a:t>
            </a:r>
          </a:p>
          <a:p>
            <a:pPr algn="l" rtl="0" fontAlgn="base">
              <a:lnSpc>
                <a:spcPts val="1650"/>
              </a:lnSpc>
              <a:buFont typeface="Arial" panose="020B0604020202020204" pitchFamily="34" charset="0"/>
              <a:buChar char="•"/>
            </a:pPr>
            <a:r>
              <a:rPr lang="en-US" sz="1800" b="0" i="0" dirty="0">
                <a:solidFill>
                  <a:srgbClr val="000000"/>
                </a:solidFill>
                <a:effectLst/>
                <a:latin typeface="Verdana" panose="020B0604030504040204" pitchFamily="34" charset="0"/>
              </a:rPr>
              <a:t>Bird flu has been detected in birds –including commercial poultry – over the years and has been found to have spread to mammals. </a:t>
            </a:r>
          </a:p>
          <a:p>
            <a:pPr algn="l" rtl="0" fontAlgn="base">
              <a:lnSpc>
                <a:spcPts val="1650"/>
              </a:lnSpc>
              <a:buFont typeface="Arial" panose="020B0604020202020204" pitchFamily="34" charset="0"/>
              <a:buChar char="•"/>
            </a:pPr>
            <a:r>
              <a:rPr lang="en-US" sz="1800" b="0" i="0" dirty="0">
                <a:solidFill>
                  <a:srgbClr val="000000"/>
                </a:solidFill>
                <a:effectLst/>
                <a:latin typeface="Verdana" panose="020B0604030504040204" pitchFamily="34" charset="0"/>
              </a:rPr>
              <a:t>While there is a threat of more widespread and severe impact on animal and human health, and other states have been affected more substantially, currently the threat to North Carolina and the general public is relatively low.  </a:t>
            </a:r>
          </a:p>
          <a:p>
            <a:pPr algn="l" rtl="0" fontAlgn="base">
              <a:lnSpc>
                <a:spcPts val="1650"/>
              </a:lnSpc>
              <a:buFont typeface="Arial" panose="020B0604020202020204" pitchFamily="34" charset="0"/>
              <a:buChar char="•"/>
            </a:pPr>
            <a:endParaRPr lang="en-US" sz="1800" b="0" i="0" u="none" strike="noStrike" baseline="0" dirty="0">
              <a:solidFill>
                <a:srgbClr val="000000"/>
              </a:solidFill>
              <a:effectLst/>
              <a:latin typeface="Verdana" panose="020B0604030504040204" pitchFamily="34" charset="0"/>
            </a:endParaRPr>
          </a:p>
          <a:p>
            <a:r>
              <a:rPr lang="en-US" sz="1800" b="0" i="0" dirty="0">
                <a:solidFill>
                  <a:srgbClr val="1C1D1F"/>
                </a:solidFill>
                <a:effectLst/>
                <a:latin typeface="Nunito" pitchFamily="2" charset="0"/>
              </a:rPr>
              <a:t>We know viruses like to change </a:t>
            </a:r>
          </a:p>
          <a:p>
            <a:r>
              <a:rPr lang="en-US" sz="1800" b="0" i="0" dirty="0">
                <a:solidFill>
                  <a:srgbClr val="1C1D1F"/>
                </a:solidFill>
                <a:effectLst/>
                <a:latin typeface="Nunito" pitchFamily="2" charset="0"/>
              </a:rPr>
              <a:t>Close monitoring for changes that might suggest H5 viruses are becoming better adapted to mammals and therefore might spread more easily from animals-to-humans or human-to-human or cause more severe disease </a:t>
            </a:r>
          </a:p>
          <a:p>
            <a:r>
              <a:rPr lang="en-US" sz="1800" b="0" i="0" dirty="0">
                <a:solidFill>
                  <a:srgbClr val="1C1D1F"/>
                </a:solidFill>
                <a:effectLst/>
                <a:latin typeface="Nunito" pitchFamily="2" charset="0"/>
              </a:rPr>
              <a:t>Another theoretical concern is avian flu mixes with seasonal flu – get your seasonal flu shot. </a:t>
            </a:r>
            <a:endParaRPr lang="en-US" sz="1800" dirty="0"/>
          </a:p>
          <a:p>
            <a:pPr algn="l" rtl="0" fontAlgn="base">
              <a:lnSpc>
                <a:spcPts val="1650"/>
              </a:lnSpc>
              <a:buFont typeface="Arial" panose="020B0604020202020204" pitchFamily="34" charset="0"/>
              <a:buNone/>
            </a:pPr>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DCD12A9-3E85-4E0D-B7A4-654CF64DC710}" type="slidenum">
              <a:rPr lang="en-US" smtClean="0"/>
              <a:t>7</a:t>
            </a:fld>
            <a:endParaRPr lang="en-US"/>
          </a:p>
        </p:txBody>
      </p:sp>
    </p:spTree>
    <p:extLst>
      <p:ext uri="{BB962C8B-B14F-4D97-AF65-F5344CB8AC3E}">
        <p14:creationId xmlns:p14="http://schemas.microsoft.com/office/powerpoint/2010/main" val="2538156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C4AAF6-3848-9941-A366-F290F7A192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03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-AstraZeneca has contracted with McKesson Specialty Health (MSH) for implementation of this program. </a:t>
            </a:r>
            <a:br>
              <a:rPr lang="en-US"/>
            </a:br>
            <a:r>
              <a:rPr lang="en-US" b="1"/>
              <a:t>Eligibility Guidelines</a:t>
            </a:r>
            <a:r>
              <a:rPr lang="en-US"/>
              <a:t>: </a:t>
            </a:r>
            <a:r>
              <a:rPr lang="en-US" sz="1200">
                <a:latin typeface="Calibri" panose="020F0502020204030204" pitchFamily="34" charset="0"/>
                <a:ea typeface="Calibri" panose="020F0502020204030204" pitchFamily="34" charset="0"/>
                <a:cs typeface="Calibri" panose="020F0502020204030204" pitchFamily="34" charset="0"/>
              </a:rPr>
              <a:t>AstraZeneca will replace expired doses of </a:t>
            </a:r>
            <a:r>
              <a:rPr lang="en-US" sz="1200" err="1">
                <a:latin typeface="Calibri" panose="020F0502020204030204" pitchFamily="34" charset="0"/>
                <a:ea typeface="Calibri" panose="020F0502020204030204" pitchFamily="34" charset="0"/>
                <a:cs typeface="Calibri" panose="020F0502020204030204" pitchFamily="34" charset="0"/>
              </a:rPr>
              <a:t>FluMist</a:t>
            </a:r>
            <a:r>
              <a:rPr lang="en-US" sz="1200">
                <a:latin typeface="Calibri" panose="020F0502020204030204" pitchFamily="34" charset="0"/>
                <a:ea typeface="Calibri" panose="020F0502020204030204" pitchFamily="34" charset="0"/>
                <a:cs typeface="Calibri" panose="020F0502020204030204" pitchFamily="34" charset="0"/>
              </a:rPr>
              <a:t>® while supplies last.</a:t>
            </a:r>
          </a:p>
          <a:p>
            <a:endParaRPr lang="en-US"/>
          </a:p>
        </p:txBody>
      </p:sp>
      <p:sp>
        <p:nvSpPr>
          <p:cNvPr id="4" name="Slide Number Placeholder 3"/>
          <p:cNvSpPr>
            <a:spLocks noGrp="1"/>
          </p:cNvSpPr>
          <p:nvPr>
            <p:ph type="sldNum" sz="quarter" idx="5"/>
          </p:nvPr>
        </p:nvSpPr>
        <p:spPr/>
        <p:txBody>
          <a:bodyPr/>
          <a:lstStyle/>
          <a:p>
            <a:fld id="{7DAC152C-6040-463D-89EF-E25687A95719}" type="slidenum">
              <a:rPr lang="en-US" smtClean="0"/>
              <a:t>32</a:t>
            </a:fld>
            <a:endParaRPr lang="en-US"/>
          </a:p>
        </p:txBody>
      </p:sp>
    </p:spTree>
    <p:extLst>
      <p:ext uri="{BB962C8B-B14F-4D97-AF65-F5344CB8AC3E}">
        <p14:creationId xmlns:p14="http://schemas.microsoft.com/office/powerpoint/2010/main" val="2020870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There will be no meeting in December.</a:t>
            </a:r>
          </a:p>
        </p:txBody>
      </p:sp>
      <p:sp>
        <p:nvSpPr>
          <p:cNvPr id="4" name="Slide Number Placeholder 3"/>
          <p:cNvSpPr>
            <a:spLocks noGrp="1"/>
          </p:cNvSpPr>
          <p:nvPr>
            <p:ph type="sldNum" sz="quarter" idx="5"/>
          </p:nvPr>
        </p:nvSpPr>
        <p:spPr/>
        <p:txBody>
          <a:bodyPr/>
          <a:lstStyle/>
          <a:p>
            <a:fld id="{7DAC152C-6040-463D-89EF-E25687A95719}" type="slidenum">
              <a:rPr lang="en-US"/>
              <a:t>34</a:t>
            </a:fld>
            <a:endParaRPr lang="en-US"/>
          </a:p>
        </p:txBody>
      </p:sp>
    </p:spTree>
    <p:extLst>
      <p:ext uri="{BB962C8B-B14F-4D97-AF65-F5344CB8AC3E}">
        <p14:creationId xmlns:p14="http://schemas.microsoft.com/office/powerpoint/2010/main" val="3005781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B6F90-80EE-40CA-B5E8-3FF7D39E762C}" type="slidenum">
              <a:rPr lang="en-US" smtClean="0"/>
              <a:t>38</a:t>
            </a:fld>
            <a:endParaRPr lang="en-US"/>
          </a:p>
        </p:txBody>
      </p:sp>
    </p:spTree>
    <p:extLst>
      <p:ext uri="{BB962C8B-B14F-4D97-AF65-F5344CB8AC3E}">
        <p14:creationId xmlns:p14="http://schemas.microsoft.com/office/powerpoint/2010/main" val="489924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current division of regions but it will soon change. </a:t>
            </a:r>
          </a:p>
        </p:txBody>
      </p:sp>
      <p:sp>
        <p:nvSpPr>
          <p:cNvPr id="4" name="Slide Number Placeholder 3"/>
          <p:cNvSpPr>
            <a:spLocks noGrp="1"/>
          </p:cNvSpPr>
          <p:nvPr>
            <p:ph type="sldNum" sz="quarter" idx="5"/>
          </p:nvPr>
        </p:nvSpPr>
        <p:spPr/>
        <p:txBody>
          <a:bodyPr/>
          <a:lstStyle/>
          <a:p>
            <a:fld id="{BF62C674-39C8-4011-9723-FD6A3DE55089}" type="slidenum">
              <a:rPr lang="en-US" smtClean="0"/>
              <a:t>42</a:t>
            </a:fld>
            <a:endParaRPr lang="en-US" dirty="0"/>
          </a:p>
        </p:txBody>
      </p:sp>
    </p:spTree>
    <p:extLst>
      <p:ext uri="{BB962C8B-B14F-4D97-AF65-F5344CB8AC3E}">
        <p14:creationId xmlns:p14="http://schemas.microsoft.com/office/powerpoint/2010/main" val="83038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2C674-39C8-4011-9723-FD6A3DE55089}" type="slidenum">
              <a:rPr lang="en-US" smtClean="0"/>
              <a:t>43</a:t>
            </a:fld>
            <a:endParaRPr lang="en-US" dirty="0"/>
          </a:p>
        </p:txBody>
      </p:sp>
    </p:spTree>
    <p:extLst>
      <p:ext uri="{BB962C8B-B14F-4D97-AF65-F5344CB8AC3E}">
        <p14:creationId xmlns:p14="http://schemas.microsoft.com/office/powerpoint/2010/main" val="2394108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SNFs and adult care facilities but assist all LTCF types, including behavioral/mental health facilities and family care homes. </a:t>
            </a:r>
          </a:p>
        </p:txBody>
      </p:sp>
      <p:sp>
        <p:nvSpPr>
          <p:cNvPr id="4" name="Slide Number Placeholder 3"/>
          <p:cNvSpPr>
            <a:spLocks noGrp="1"/>
          </p:cNvSpPr>
          <p:nvPr>
            <p:ph type="sldNum" sz="quarter" idx="5"/>
          </p:nvPr>
        </p:nvSpPr>
        <p:spPr/>
        <p:txBody>
          <a:bodyPr/>
          <a:lstStyle/>
          <a:p>
            <a:fld id="{BF62C674-39C8-4011-9723-FD6A3DE55089}" type="slidenum">
              <a:rPr lang="en-US" smtClean="0"/>
              <a:t>44</a:t>
            </a:fld>
            <a:endParaRPr lang="en-US" dirty="0"/>
          </a:p>
        </p:txBody>
      </p:sp>
    </p:spTree>
    <p:extLst>
      <p:ext uri="{BB962C8B-B14F-4D97-AF65-F5344CB8AC3E}">
        <p14:creationId xmlns:p14="http://schemas.microsoft.com/office/powerpoint/2010/main" val="1680083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3F742-F0AF-469E-88C6-AB0E1E78D6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2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1C1D1F"/>
                </a:solidFill>
                <a:effectLst/>
                <a:latin typeface="Nunito" pitchFamily="2" charset="0"/>
              </a:rPr>
              <a:t>Avian influenza A virus infections in people happen most often after close, prolonged and unprotected (no gloves or other protective wear) contact with infected birds or other animals. People with close or prolonged contact with infected birds or animals or their contaminated environments are at greater risk of infection.</a:t>
            </a:r>
            <a:r>
              <a:rPr lang="en-US" sz="1000" b="0" i="0" dirty="0">
                <a:solidFill>
                  <a:srgbClr val="000000"/>
                </a:solidFill>
                <a:effectLst/>
                <a:latin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For the most part, cases are mild.  There has been 1 death reported in LA associated with backyard poultry. </a:t>
            </a:r>
            <a:endParaRPr lang="en-US" sz="1000" b="0" i="0" dirty="0">
              <a:solidFill>
                <a:srgbClr val="000000"/>
              </a:solidFill>
              <a:effectLst/>
              <a:latin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EDCD12A9-3E85-4E0D-B7A4-654CF64DC710}" type="slidenum">
              <a:rPr lang="en-US" smtClean="0"/>
              <a:t>8</a:t>
            </a:fld>
            <a:endParaRPr lang="en-US"/>
          </a:p>
        </p:txBody>
      </p:sp>
    </p:spTree>
    <p:extLst>
      <p:ext uri="{BB962C8B-B14F-4D97-AF65-F5344CB8AC3E}">
        <p14:creationId xmlns:p14="http://schemas.microsoft.com/office/powerpoint/2010/main" val="46009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CD12A9-3E85-4E0D-B7A4-654CF64DC710}" type="slidenum">
              <a:rPr lang="en-US" smtClean="0"/>
              <a:t>9</a:t>
            </a:fld>
            <a:endParaRPr lang="en-US"/>
          </a:p>
        </p:txBody>
      </p:sp>
    </p:spTree>
    <p:extLst>
      <p:ext uri="{BB962C8B-B14F-4D97-AF65-F5344CB8AC3E}">
        <p14:creationId xmlns:p14="http://schemas.microsoft.com/office/powerpoint/2010/main" val="274663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Cross-species transmission from dairy </a:t>
            </a:r>
          </a:p>
          <a:p>
            <a:r>
              <a:rPr lang="en-US"/>
              <a:t>20 positive for rabies</a:t>
            </a:r>
          </a:p>
        </p:txBody>
      </p:sp>
      <p:sp>
        <p:nvSpPr>
          <p:cNvPr id="4" name="Slide Number Placeholder 3"/>
          <p:cNvSpPr>
            <a:spLocks noGrp="1"/>
          </p:cNvSpPr>
          <p:nvPr>
            <p:ph type="sldNum" sz="quarter" idx="5"/>
          </p:nvPr>
        </p:nvSpPr>
        <p:spPr/>
        <p:txBody>
          <a:bodyPr/>
          <a:lstStyle/>
          <a:p>
            <a:fld id="{EDCD12A9-3E85-4E0D-B7A4-654CF64DC710}" type="slidenum">
              <a:rPr lang="en-US" smtClean="0"/>
              <a:t>12</a:t>
            </a:fld>
            <a:endParaRPr lang="en-US"/>
          </a:p>
        </p:txBody>
      </p:sp>
    </p:spTree>
    <p:extLst>
      <p:ext uri="{BB962C8B-B14F-4D97-AF65-F5344CB8AC3E}">
        <p14:creationId xmlns:p14="http://schemas.microsoft.com/office/powerpoint/2010/main" val="332684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2A243-2B4D-347E-9986-0D53E20A2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5CF90-71E4-E903-1B53-3059E248AB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2B672-BBD4-D06B-E7AA-6D3B1D1A61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E155A9-811A-55A5-3658-A40CCD0EFA14}"/>
              </a:ext>
            </a:extLst>
          </p:cNvPr>
          <p:cNvSpPr>
            <a:spLocks noGrp="1"/>
          </p:cNvSpPr>
          <p:nvPr>
            <p:ph type="sldNum" sz="quarter" idx="5"/>
          </p:nvPr>
        </p:nvSpPr>
        <p:spPr/>
        <p:txBody>
          <a:bodyPr/>
          <a:lstStyle/>
          <a:p>
            <a:fld id="{DBCC7D24-0DC9-4E9C-89C0-35D79A09D337}" type="slidenum">
              <a:rPr lang="en-US" smtClean="0"/>
              <a:t>17</a:t>
            </a:fld>
            <a:endParaRPr lang="en-US"/>
          </a:p>
        </p:txBody>
      </p:sp>
    </p:spTree>
    <p:extLst>
      <p:ext uri="{BB962C8B-B14F-4D97-AF65-F5344CB8AC3E}">
        <p14:creationId xmlns:p14="http://schemas.microsoft.com/office/powerpoint/2010/main" val="1414578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62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 2025 Immunization Schedules link to CDC site.</a:t>
            </a:r>
            <a:br>
              <a:rPr lang="en-US"/>
            </a:br>
            <a:r>
              <a:rPr lang="en-US"/>
              <a:t>Resources Available on the CDC site as well to easily print off.</a:t>
            </a:r>
          </a:p>
        </p:txBody>
      </p:sp>
      <p:sp>
        <p:nvSpPr>
          <p:cNvPr id="4" name="Slide Number Placeholder 3"/>
          <p:cNvSpPr>
            <a:spLocks noGrp="1"/>
          </p:cNvSpPr>
          <p:nvPr>
            <p:ph type="sldNum" sz="quarter" idx="5"/>
          </p:nvPr>
        </p:nvSpPr>
        <p:spPr/>
        <p:txBody>
          <a:bodyPr/>
          <a:lstStyle/>
          <a:p>
            <a:fld id="{7DAC152C-6040-463D-89EF-E25687A95719}" type="slidenum">
              <a:rPr lang="en-US" smtClean="0"/>
              <a:t>25</a:t>
            </a:fld>
            <a:endParaRPr lang="en-US"/>
          </a:p>
        </p:txBody>
      </p:sp>
    </p:spTree>
    <p:extLst>
      <p:ext uri="{BB962C8B-B14F-4D97-AF65-F5344CB8AC3E}">
        <p14:creationId xmlns:p14="http://schemas.microsoft.com/office/powerpoint/2010/main" val="519324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AC152C-6040-463D-89EF-E25687A95719}" type="slidenum">
              <a:rPr lang="en-US" smtClean="0"/>
              <a:t>26</a:t>
            </a:fld>
            <a:endParaRPr lang="en-US"/>
          </a:p>
        </p:txBody>
      </p:sp>
    </p:spTree>
    <p:extLst>
      <p:ext uri="{BB962C8B-B14F-4D97-AF65-F5344CB8AC3E}">
        <p14:creationId xmlns:p14="http://schemas.microsoft.com/office/powerpoint/2010/main" val="202670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7E14B-DA2D-08FF-6FE4-04107961E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42C2-DEA8-9016-2F70-F4A4F119A0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0565C-9CB0-BC32-20B5-2304546C0E90}"/>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41F3C2CF-48D8-5616-E68F-0946DB4FDEE4}"/>
              </a:ext>
            </a:extLst>
          </p:cNvPr>
          <p:cNvSpPr>
            <a:spLocks noGrp="1"/>
          </p:cNvSpPr>
          <p:nvPr>
            <p:ph type="sldNum" sz="quarter" idx="5"/>
          </p:nvPr>
        </p:nvSpPr>
        <p:spPr/>
        <p:txBody>
          <a:bodyPr/>
          <a:lstStyle/>
          <a:p>
            <a:fld id="{7DAC152C-6040-463D-89EF-E25687A95719}" type="slidenum">
              <a:rPr lang="en-US" smtClean="0"/>
              <a:t>29</a:t>
            </a:fld>
            <a:endParaRPr lang="en-US"/>
          </a:p>
        </p:txBody>
      </p:sp>
    </p:spTree>
    <p:extLst>
      <p:ext uri="{BB962C8B-B14F-4D97-AF65-F5344CB8AC3E}">
        <p14:creationId xmlns:p14="http://schemas.microsoft.com/office/powerpoint/2010/main" val="5569742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1.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oleObject" Target="../embeddings/oleObject4.bin"/><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slideMaster" Target="../slideMasters/slideMaster6.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17.jpeg"/><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16.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11.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11.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Master" Target="../slideMasters/slideMaster1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r>
              <a:rPr lang="en-US" sz="1400">
                <a:cs typeface="Calibri" panose="020F0502020204030204" pitchFamily="34" charset="0"/>
              </a:rPr>
              <a:t>Click to edit Master subtitle style</a:t>
            </a: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638800" y="0"/>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 – 19 Response</a:t>
            </a: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0"/>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997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0" y="0"/>
            <a:ext cx="11487363"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833962" y="1536659"/>
            <a:ext cx="7699023" cy="2020824"/>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833962" y="4757633"/>
            <a:ext cx="7699023"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833962" y="5706385"/>
            <a:ext cx="7699023"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2" name="Picture 1">
            <a:extLst>
              <a:ext uri="{FF2B5EF4-FFF2-40B4-BE49-F238E27FC236}">
                <a16:creationId xmlns:a16="http://schemas.microsoft.com/office/drawing/2014/main" id="{FB5E9A76-F149-A8C2-DF3C-C071C43BAD0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407524" y="4156256"/>
            <a:ext cx="2535403" cy="2401707"/>
          </a:xfrm>
          <a:prstGeom prst="rect">
            <a:avLst/>
          </a:prstGeom>
        </p:spPr>
      </p:pic>
    </p:spTree>
    <p:extLst>
      <p:ext uri="{BB962C8B-B14F-4D97-AF65-F5344CB8AC3E}">
        <p14:creationId xmlns:p14="http://schemas.microsoft.com/office/powerpoint/2010/main" val="3750628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2508208"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3691462" y="2051009"/>
            <a:ext cx="7699023" cy="2020824"/>
          </a:xfrm>
        </p:spPr>
        <p:txBody>
          <a:bodyPr anchor="ctr">
            <a:noAutofit/>
          </a:bodyPr>
          <a:lstStyle>
            <a:lvl1pPr marL="0" indent="0">
              <a:buNone/>
              <a:defRPr sz="32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3691462" y="4071833"/>
            <a:ext cx="7699023" cy="948752"/>
          </a:xfrm>
        </p:spPr>
        <p:txBody>
          <a:bodyPr anchor="ctr">
            <a:noAutofit/>
          </a:bodyPr>
          <a:lstStyle>
            <a:lvl1pPr marL="0" indent="0">
              <a:lnSpc>
                <a:spcPct val="100000"/>
              </a:lnSpc>
              <a:spcBef>
                <a:spcPts val="0"/>
              </a:spcBef>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3691462" y="5020585"/>
            <a:ext cx="7699023" cy="488226"/>
          </a:xfrm>
        </p:spPr>
        <p:txBody>
          <a:bodyPr anchor="ctr">
            <a:noAutofit/>
          </a:bodyPr>
          <a:lstStyle>
            <a:lvl1pPr marL="0" indent="0">
              <a:buNone/>
              <a:defRPr sz="20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3691462" y="1404678"/>
            <a:ext cx="7783685" cy="369332"/>
          </a:xfrm>
          <a:prstGeom prst="rect">
            <a:avLst/>
          </a:prstGeom>
          <a:noFill/>
        </p:spPr>
        <p:txBody>
          <a:bodyPr wrap="square" rtlCol="0">
            <a:spAutoFit/>
          </a:bodyPr>
          <a:lstStyle/>
          <a:p>
            <a:pPr lvl="0"/>
            <a:r>
              <a:rPr lang="en-US" sz="1800" b="0" i="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01515" y="527231"/>
            <a:ext cx="2535403" cy="2401707"/>
          </a:xfrm>
          <a:prstGeom prst="rect">
            <a:avLst/>
          </a:prstGeom>
        </p:spPr>
      </p:pic>
    </p:spTree>
    <p:extLst>
      <p:ext uri="{BB962C8B-B14F-4D97-AF65-F5344CB8AC3E}">
        <p14:creationId xmlns:p14="http://schemas.microsoft.com/office/powerpoint/2010/main" val="1618995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14555" y="1097280"/>
            <a:ext cx="5206383"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337630" y="6155643"/>
            <a:ext cx="4908743"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614556" y="457200"/>
            <a:ext cx="5206383"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4619501" y="0"/>
            <a:ext cx="1631093"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4619501"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9" name="Text Placeholder 8">
            <a:extLst>
              <a:ext uri="{FF2B5EF4-FFF2-40B4-BE49-F238E27FC236}">
                <a16:creationId xmlns:a16="http://schemas.microsoft.com/office/drawing/2014/main" id="{91B2F84F-1A5F-4E7C-3E11-70A1494F5D25}"/>
              </a:ext>
            </a:extLst>
          </p:cNvPr>
          <p:cNvSpPr>
            <a:spLocks noGrp="1"/>
          </p:cNvSpPr>
          <p:nvPr>
            <p:ph type="body" sz="quarter" idx="16" hasCustomPrompt="1"/>
          </p:nvPr>
        </p:nvSpPr>
        <p:spPr>
          <a:xfrm>
            <a:off x="427038" y="385763"/>
            <a:ext cx="3302000" cy="62071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
        <p:nvSpPr>
          <p:cNvPr id="7" name="Text Placeholder 8">
            <a:extLst>
              <a:ext uri="{FF2B5EF4-FFF2-40B4-BE49-F238E27FC236}">
                <a16:creationId xmlns:a16="http://schemas.microsoft.com/office/drawing/2014/main" id="{5469F25A-5693-B2DB-1318-5B22178C3B27}"/>
              </a:ext>
            </a:extLst>
          </p:cNvPr>
          <p:cNvSpPr txBox="1">
            <a:spLocks/>
          </p:cNvSpPr>
          <p:nvPr userDrawn="1"/>
        </p:nvSpPr>
        <p:spPr>
          <a:xfrm>
            <a:off x="6337630" y="6583256"/>
            <a:ext cx="4432803"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dirty="0">
                <a:latin typeface="Arial" panose="020B0604020202020204" pitchFamily="34" charset="0"/>
                <a:cs typeface="Arial" panose="020B0604020202020204" pitchFamily="34" charset="0"/>
              </a:rPr>
              <a:t>NCDHHS, Division of Public Health, January 14, 2025 </a:t>
            </a:r>
          </a:p>
        </p:txBody>
      </p:sp>
    </p:spTree>
    <p:extLst>
      <p:ext uri="{BB962C8B-B14F-4D97-AF65-F5344CB8AC3E}">
        <p14:creationId xmlns:p14="http://schemas.microsoft.com/office/powerpoint/2010/main" val="3483648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4069" y="1097280"/>
            <a:ext cx="1005044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24070"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9727979"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24071"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10560907" y="0"/>
            <a:ext cx="1631093" cy="6858000"/>
          </a:xfrm>
          <a:prstGeom prst="rect">
            <a:avLst/>
          </a:prstGeom>
        </p:spPr>
      </p:pic>
      <p:sp>
        <p:nvSpPr>
          <p:cNvPr id="2" name="Text Placeholder 8">
            <a:extLst>
              <a:ext uri="{FF2B5EF4-FFF2-40B4-BE49-F238E27FC236}">
                <a16:creationId xmlns:a16="http://schemas.microsoft.com/office/drawing/2014/main" id="{B824DEC4-EC97-BFD6-73A4-669F9925574D}"/>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a:t>
            </a:r>
          </a:p>
        </p:txBody>
      </p:sp>
    </p:spTree>
    <p:extLst>
      <p:ext uri="{BB962C8B-B14F-4D97-AF65-F5344CB8AC3E}">
        <p14:creationId xmlns:p14="http://schemas.microsoft.com/office/powerpoint/2010/main" val="3651005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4203866" cy="6858000"/>
          </a:xfrm>
          <a:prstGeom prst="rect">
            <a:avLst/>
          </a:prstGeom>
        </p:spPr>
      </p:pic>
      <p:sp>
        <p:nvSpPr>
          <p:cNvPr id="4" name="Text Placeholder 3"/>
          <p:cNvSpPr>
            <a:spLocks noGrp="1"/>
          </p:cNvSpPr>
          <p:nvPr>
            <p:ph type="body" sz="quarter" idx="10"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158837" y="0"/>
            <a:ext cx="1631093" cy="6858000"/>
          </a:xfrm>
          <a:prstGeom prst="rect">
            <a:avLst/>
          </a:prstGeom>
        </p:spPr>
      </p:pic>
      <p:sp>
        <p:nvSpPr>
          <p:cNvPr id="23" name="Title 1"/>
          <p:cNvSpPr>
            <a:spLocks noGrp="1"/>
          </p:cNvSpPr>
          <p:nvPr>
            <p:ph type="title" hasCustomPrompt="1"/>
          </p:nvPr>
        </p:nvSpPr>
        <p:spPr>
          <a:xfrm>
            <a:off x="427512" y="457200"/>
            <a:ext cx="3455719"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5156201" y="1097280"/>
            <a:ext cx="666473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8" name="Text Placeholder 7">
            <a:extLst>
              <a:ext uri="{FF2B5EF4-FFF2-40B4-BE49-F238E27FC236}">
                <a16:creationId xmlns:a16="http://schemas.microsoft.com/office/drawing/2014/main" id="{C397026D-4EE2-6748-20C0-8BE81DFAC4E1}"/>
              </a:ext>
            </a:extLst>
          </p:cNvPr>
          <p:cNvSpPr>
            <a:spLocks noGrp="1"/>
          </p:cNvSpPr>
          <p:nvPr>
            <p:ph type="body" sz="quarter" idx="16" hasCustomPrompt="1"/>
          </p:nvPr>
        </p:nvSpPr>
        <p:spPr>
          <a:xfrm>
            <a:off x="5151359" y="457200"/>
            <a:ext cx="6664325" cy="549275"/>
          </a:xfrm>
        </p:spPr>
        <p:txBody>
          <a:bodyPr/>
          <a:lstStyle>
            <a:lvl1pPr marL="0" indent="0">
              <a:buNone/>
              <a:defRPr sz="3200">
                <a:solidFill>
                  <a:srgbClr val="5C93D5"/>
                </a:solidFill>
              </a:defRPr>
            </a:lvl1pPr>
          </a:lstStyle>
          <a:p>
            <a:pPr lvl="0"/>
            <a:r>
              <a:rPr lang="en-US"/>
              <a:t>Click to edit text </a:t>
            </a:r>
          </a:p>
        </p:txBody>
      </p:sp>
      <p:sp>
        <p:nvSpPr>
          <p:cNvPr id="5" name="Text Placeholder 8">
            <a:extLst>
              <a:ext uri="{FF2B5EF4-FFF2-40B4-BE49-F238E27FC236}">
                <a16:creationId xmlns:a16="http://schemas.microsoft.com/office/drawing/2014/main" id="{23907A57-D8CA-A514-7EAE-9C8B13E1F502}"/>
              </a:ext>
            </a:extLst>
          </p:cNvPr>
          <p:cNvSpPr txBox="1">
            <a:spLocks/>
          </p:cNvSpPr>
          <p:nvPr userDrawn="1"/>
        </p:nvSpPr>
        <p:spPr>
          <a:xfrm>
            <a:off x="5151359" y="6583256"/>
            <a:ext cx="579146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dirty="0">
                <a:latin typeface="Arial" panose="020B0604020202020204" pitchFamily="34" charset="0"/>
                <a:cs typeface="Arial" panose="020B0604020202020204" pitchFamily="34" charset="0"/>
              </a:rPr>
              <a:t>NCDHHS, Division of Public Health, January 14, 2025 </a:t>
            </a:r>
          </a:p>
        </p:txBody>
      </p:sp>
    </p:spTree>
    <p:extLst>
      <p:ext uri="{BB962C8B-B14F-4D97-AF65-F5344CB8AC3E}">
        <p14:creationId xmlns:p14="http://schemas.microsoft.com/office/powerpoint/2010/main" val="2845894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A445-C542-4C8A-A32B-122244F7EE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CFFA6C-882E-4755-B3E0-699AA41CA8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DC33DB-7AD7-436A-A10B-416EA39E3A9B}"/>
              </a:ext>
            </a:extLst>
          </p:cNvPr>
          <p:cNvSpPr>
            <a:spLocks noGrp="1"/>
          </p:cNvSpPr>
          <p:nvPr>
            <p:ph type="dt" sz="half" idx="10"/>
          </p:nvPr>
        </p:nvSpPr>
        <p:spPr/>
        <p:txBody>
          <a:bodyPr/>
          <a:lstStyle/>
          <a:p>
            <a:fld id="{75E8E820-73E5-4022-92DA-85D233ACA209}" type="datetimeFigureOut">
              <a:rPr lang="en-US" smtClean="0"/>
              <a:t>1/15/2025</a:t>
            </a:fld>
            <a:endParaRPr lang="en-US"/>
          </a:p>
        </p:txBody>
      </p:sp>
      <p:sp>
        <p:nvSpPr>
          <p:cNvPr id="5" name="Footer Placeholder 4">
            <a:extLst>
              <a:ext uri="{FF2B5EF4-FFF2-40B4-BE49-F238E27FC236}">
                <a16:creationId xmlns:a16="http://schemas.microsoft.com/office/drawing/2014/main" id="{9F6A3E67-41BF-47FA-80ED-CC481EBBE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6E1FA-E6A0-408A-ABCC-139EA3D81C80}"/>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4094967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91F3-32CC-48A7-AAD5-B13EE4CD02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6BDA10-72BA-438A-A015-ECE3996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BD95E-BB65-4FA6-B2B0-AC11BF24F549}"/>
              </a:ext>
            </a:extLst>
          </p:cNvPr>
          <p:cNvSpPr>
            <a:spLocks noGrp="1"/>
          </p:cNvSpPr>
          <p:nvPr>
            <p:ph type="dt" sz="half" idx="10"/>
          </p:nvPr>
        </p:nvSpPr>
        <p:spPr/>
        <p:txBody>
          <a:bodyPr/>
          <a:lstStyle/>
          <a:p>
            <a:fld id="{75E8E820-73E5-4022-92DA-85D233ACA209}" type="datetimeFigureOut">
              <a:rPr lang="en-US" smtClean="0"/>
              <a:t>1/15/2025</a:t>
            </a:fld>
            <a:endParaRPr lang="en-US"/>
          </a:p>
        </p:txBody>
      </p:sp>
      <p:sp>
        <p:nvSpPr>
          <p:cNvPr id="5" name="Footer Placeholder 4">
            <a:extLst>
              <a:ext uri="{FF2B5EF4-FFF2-40B4-BE49-F238E27FC236}">
                <a16:creationId xmlns:a16="http://schemas.microsoft.com/office/drawing/2014/main" id="{59568E2C-1D67-4A67-80F5-B3859DD8E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33A49-D79B-4A5E-BE02-C83FB74024DB}"/>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612931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1CC4-76E3-48BB-9C47-324CA18E08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24823E-04BA-4E53-9EE0-ED010844C7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AB99F7-59DD-4BBC-A6FE-0E0774454F77}"/>
              </a:ext>
            </a:extLst>
          </p:cNvPr>
          <p:cNvSpPr>
            <a:spLocks noGrp="1"/>
          </p:cNvSpPr>
          <p:nvPr>
            <p:ph type="dt" sz="half" idx="10"/>
          </p:nvPr>
        </p:nvSpPr>
        <p:spPr/>
        <p:txBody>
          <a:bodyPr/>
          <a:lstStyle/>
          <a:p>
            <a:fld id="{75E8E820-73E5-4022-92DA-85D233ACA209}" type="datetimeFigureOut">
              <a:rPr lang="en-US" smtClean="0"/>
              <a:t>1/15/2025</a:t>
            </a:fld>
            <a:endParaRPr lang="en-US"/>
          </a:p>
        </p:txBody>
      </p:sp>
      <p:sp>
        <p:nvSpPr>
          <p:cNvPr id="5" name="Footer Placeholder 4">
            <a:extLst>
              <a:ext uri="{FF2B5EF4-FFF2-40B4-BE49-F238E27FC236}">
                <a16:creationId xmlns:a16="http://schemas.microsoft.com/office/drawing/2014/main" id="{D2F22CB8-0892-4B83-98B0-D4291DC7F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F71B5-B7D1-42F9-902B-C10B68C5D1B6}"/>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2941950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72FC-6577-4479-927B-CAD5C048F4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C6859-6B2C-492D-A939-BBEA3C475B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FDC3E-F00C-46F3-9317-205172A26F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C4CD1C-B6B4-467E-B5D4-16433ADF29F8}"/>
              </a:ext>
            </a:extLst>
          </p:cNvPr>
          <p:cNvSpPr>
            <a:spLocks noGrp="1"/>
          </p:cNvSpPr>
          <p:nvPr>
            <p:ph type="dt" sz="half" idx="10"/>
          </p:nvPr>
        </p:nvSpPr>
        <p:spPr/>
        <p:txBody>
          <a:bodyPr/>
          <a:lstStyle/>
          <a:p>
            <a:fld id="{75E8E820-73E5-4022-92DA-85D233ACA209}" type="datetimeFigureOut">
              <a:rPr lang="en-US" smtClean="0"/>
              <a:t>1/15/2025</a:t>
            </a:fld>
            <a:endParaRPr lang="en-US"/>
          </a:p>
        </p:txBody>
      </p:sp>
      <p:sp>
        <p:nvSpPr>
          <p:cNvPr id="6" name="Footer Placeholder 5">
            <a:extLst>
              <a:ext uri="{FF2B5EF4-FFF2-40B4-BE49-F238E27FC236}">
                <a16:creationId xmlns:a16="http://schemas.microsoft.com/office/drawing/2014/main" id="{C2FF71DF-85FB-4704-B33D-5727B350C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A2529-F28F-44FD-ADF3-F4ED37067A44}"/>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741175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27D3-E17C-4F79-BEC1-917E9FD5D5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B7E757-20C0-4D26-8F9B-CE6A95888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31B91-86AA-44D8-A11A-36DD7D185A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835366-7270-486F-85CA-2C08E9C50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ADAB8-C2C3-45DB-86EE-88D042266F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9AEB45-5EE3-42A4-95AF-3542650D2373}"/>
              </a:ext>
            </a:extLst>
          </p:cNvPr>
          <p:cNvSpPr>
            <a:spLocks noGrp="1"/>
          </p:cNvSpPr>
          <p:nvPr>
            <p:ph type="dt" sz="half" idx="10"/>
          </p:nvPr>
        </p:nvSpPr>
        <p:spPr/>
        <p:txBody>
          <a:bodyPr/>
          <a:lstStyle/>
          <a:p>
            <a:fld id="{75E8E820-73E5-4022-92DA-85D233ACA209}" type="datetimeFigureOut">
              <a:rPr lang="en-US" smtClean="0"/>
              <a:t>1/15/2025</a:t>
            </a:fld>
            <a:endParaRPr lang="en-US"/>
          </a:p>
        </p:txBody>
      </p:sp>
      <p:sp>
        <p:nvSpPr>
          <p:cNvPr id="8" name="Footer Placeholder 7">
            <a:extLst>
              <a:ext uri="{FF2B5EF4-FFF2-40B4-BE49-F238E27FC236}">
                <a16:creationId xmlns:a16="http://schemas.microsoft.com/office/drawing/2014/main" id="{F7DA0912-E800-4C6E-8658-951A6FFF6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710A5A-42A3-4C69-B7B2-DE08CBB733B2}"/>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544146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01A1305-9D9A-3F46-9A25-CA8C8ABB492F}"/>
              </a:ext>
            </a:extLst>
          </p:cNvPr>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4896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3DA2-59D2-4BD6-8E76-FBA32AF9FA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D20047-E938-4BA2-B081-61E29D256CBB}"/>
              </a:ext>
            </a:extLst>
          </p:cNvPr>
          <p:cNvSpPr>
            <a:spLocks noGrp="1"/>
          </p:cNvSpPr>
          <p:nvPr>
            <p:ph type="dt" sz="half" idx="10"/>
          </p:nvPr>
        </p:nvSpPr>
        <p:spPr/>
        <p:txBody>
          <a:bodyPr/>
          <a:lstStyle/>
          <a:p>
            <a:fld id="{75E8E820-73E5-4022-92DA-85D233ACA209}" type="datetimeFigureOut">
              <a:rPr lang="en-US" smtClean="0"/>
              <a:t>1/15/2025</a:t>
            </a:fld>
            <a:endParaRPr lang="en-US"/>
          </a:p>
        </p:txBody>
      </p:sp>
      <p:sp>
        <p:nvSpPr>
          <p:cNvPr id="4" name="Footer Placeholder 3">
            <a:extLst>
              <a:ext uri="{FF2B5EF4-FFF2-40B4-BE49-F238E27FC236}">
                <a16:creationId xmlns:a16="http://schemas.microsoft.com/office/drawing/2014/main" id="{0A5FB300-DB6E-4499-B934-DEBC12DC7A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5E354F-9AE7-40EE-B503-13E6CD688AEE}"/>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2516907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79A6F2-C3FB-4F78-9DE3-A3CF9E030AD8}"/>
              </a:ext>
            </a:extLst>
          </p:cNvPr>
          <p:cNvSpPr>
            <a:spLocks noGrp="1"/>
          </p:cNvSpPr>
          <p:nvPr>
            <p:ph type="dt" sz="half" idx="10"/>
          </p:nvPr>
        </p:nvSpPr>
        <p:spPr/>
        <p:txBody>
          <a:bodyPr/>
          <a:lstStyle/>
          <a:p>
            <a:fld id="{75E8E820-73E5-4022-92DA-85D233ACA209}" type="datetimeFigureOut">
              <a:rPr lang="en-US" smtClean="0"/>
              <a:t>1/15/2025</a:t>
            </a:fld>
            <a:endParaRPr lang="en-US"/>
          </a:p>
        </p:txBody>
      </p:sp>
      <p:sp>
        <p:nvSpPr>
          <p:cNvPr id="3" name="Footer Placeholder 2">
            <a:extLst>
              <a:ext uri="{FF2B5EF4-FFF2-40B4-BE49-F238E27FC236}">
                <a16:creationId xmlns:a16="http://schemas.microsoft.com/office/drawing/2014/main" id="{60947603-5A2E-4DBF-97AD-7BE9E3EB0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1AC4E9-5930-4945-B681-CF2070F9AA54}"/>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33403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D0D0-DF13-4BA6-B1D4-7BC5619DB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05C683-8087-40C2-B993-1AA777654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FFEE1F-CE40-48AE-ACBC-1BD01DBE3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7C527-A86F-4163-A0E6-058A38E65140}"/>
              </a:ext>
            </a:extLst>
          </p:cNvPr>
          <p:cNvSpPr>
            <a:spLocks noGrp="1"/>
          </p:cNvSpPr>
          <p:nvPr>
            <p:ph type="dt" sz="half" idx="10"/>
          </p:nvPr>
        </p:nvSpPr>
        <p:spPr/>
        <p:txBody>
          <a:bodyPr/>
          <a:lstStyle/>
          <a:p>
            <a:fld id="{75E8E820-73E5-4022-92DA-85D233ACA209}" type="datetimeFigureOut">
              <a:rPr lang="en-US" smtClean="0"/>
              <a:t>1/15/2025</a:t>
            </a:fld>
            <a:endParaRPr lang="en-US"/>
          </a:p>
        </p:txBody>
      </p:sp>
      <p:sp>
        <p:nvSpPr>
          <p:cNvPr id="6" name="Footer Placeholder 5">
            <a:extLst>
              <a:ext uri="{FF2B5EF4-FFF2-40B4-BE49-F238E27FC236}">
                <a16:creationId xmlns:a16="http://schemas.microsoft.com/office/drawing/2014/main" id="{19A075B5-02C3-4259-8009-074FA673D6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5E718-999F-4319-A051-64E90FDA5D32}"/>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781575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6547-ECD5-43C5-B99D-4CDC009F0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86714-1B65-4745-83E5-E49B69CD16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4FDA77-7ADD-49FB-B72F-29265923E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7AEBA3-FCBC-4827-B52E-D66A32AC9B1C}"/>
              </a:ext>
            </a:extLst>
          </p:cNvPr>
          <p:cNvSpPr>
            <a:spLocks noGrp="1"/>
          </p:cNvSpPr>
          <p:nvPr>
            <p:ph type="dt" sz="half" idx="10"/>
          </p:nvPr>
        </p:nvSpPr>
        <p:spPr/>
        <p:txBody>
          <a:bodyPr/>
          <a:lstStyle/>
          <a:p>
            <a:fld id="{75E8E820-73E5-4022-92DA-85D233ACA209}" type="datetimeFigureOut">
              <a:rPr lang="en-US" smtClean="0"/>
              <a:t>1/15/2025</a:t>
            </a:fld>
            <a:endParaRPr lang="en-US"/>
          </a:p>
        </p:txBody>
      </p:sp>
      <p:sp>
        <p:nvSpPr>
          <p:cNvPr id="6" name="Footer Placeholder 5">
            <a:extLst>
              <a:ext uri="{FF2B5EF4-FFF2-40B4-BE49-F238E27FC236}">
                <a16:creationId xmlns:a16="http://schemas.microsoft.com/office/drawing/2014/main" id="{85607AD5-8978-4C7C-B976-2EE98E5F3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854F1-97CF-4566-B882-47A704E4CAA4}"/>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685767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10C7-C65E-4211-BD1B-9010001DC9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FD1BFC-AF01-4CA9-8445-7EA1D1BF6C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D59F4-0D97-4192-92F8-6386CD29472B}"/>
              </a:ext>
            </a:extLst>
          </p:cNvPr>
          <p:cNvSpPr>
            <a:spLocks noGrp="1"/>
          </p:cNvSpPr>
          <p:nvPr>
            <p:ph type="dt" sz="half" idx="10"/>
          </p:nvPr>
        </p:nvSpPr>
        <p:spPr/>
        <p:txBody>
          <a:bodyPr/>
          <a:lstStyle/>
          <a:p>
            <a:fld id="{75E8E820-73E5-4022-92DA-85D233ACA209}" type="datetimeFigureOut">
              <a:rPr lang="en-US" smtClean="0"/>
              <a:t>1/15/2025</a:t>
            </a:fld>
            <a:endParaRPr lang="en-US"/>
          </a:p>
        </p:txBody>
      </p:sp>
      <p:sp>
        <p:nvSpPr>
          <p:cNvPr id="5" name="Footer Placeholder 4">
            <a:extLst>
              <a:ext uri="{FF2B5EF4-FFF2-40B4-BE49-F238E27FC236}">
                <a16:creationId xmlns:a16="http://schemas.microsoft.com/office/drawing/2014/main" id="{F8C4368F-F609-4103-B3C0-BFF1A0B6F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27202-DBB9-4F7D-83FD-8AE4F227CC8F}"/>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270468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F281A3-1D4A-4F4D-997E-627A3EC787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224D80-F6CD-44B4-BBCA-CC21E7F2E2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C6D99-A60F-4BED-9278-89D0972221F4}"/>
              </a:ext>
            </a:extLst>
          </p:cNvPr>
          <p:cNvSpPr>
            <a:spLocks noGrp="1"/>
          </p:cNvSpPr>
          <p:nvPr>
            <p:ph type="dt" sz="half" idx="10"/>
          </p:nvPr>
        </p:nvSpPr>
        <p:spPr/>
        <p:txBody>
          <a:bodyPr/>
          <a:lstStyle/>
          <a:p>
            <a:fld id="{75E8E820-73E5-4022-92DA-85D233ACA209}" type="datetimeFigureOut">
              <a:rPr lang="en-US" smtClean="0"/>
              <a:t>1/15/2025</a:t>
            </a:fld>
            <a:endParaRPr lang="en-US"/>
          </a:p>
        </p:txBody>
      </p:sp>
      <p:sp>
        <p:nvSpPr>
          <p:cNvPr id="5" name="Footer Placeholder 4">
            <a:extLst>
              <a:ext uri="{FF2B5EF4-FFF2-40B4-BE49-F238E27FC236}">
                <a16:creationId xmlns:a16="http://schemas.microsoft.com/office/drawing/2014/main" id="{F09EEAF2-D094-4F26-8E13-842DC7ACE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269F3-E503-4377-957C-AC49C84C2499}"/>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299190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2"/>
            <a:ext cx="3745970" cy="328101"/>
          </a:xfrm>
          <a:prstGeom prst="rect">
            <a:avLst/>
          </a:prstGeom>
        </p:spPr>
        <p:txBody>
          <a:bodyPr anchor="b">
            <a:normAutofit lnSpcReduction="10000"/>
          </a:bodyPr>
          <a:lstStyle>
            <a:lvl1pPr marL="0" indent="0">
              <a:buNone/>
              <a:defRPr>
                <a:latin typeface="Calibri" panose="020F0502020204030204" pitchFamily="34" charset="0"/>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3" y="4599710"/>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23" r="19671" b="4494"/>
          <a:stretch/>
        </p:blipFill>
        <p:spPr>
          <a:xfrm>
            <a:off x="5638800" y="1"/>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1"/>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spTree>
    <p:extLst>
      <p:ext uri="{BB962C8B-B14F-4D97-AF65-F5344CB8AC3E}">
        <p14:creationId xmlns:p14="http://schemas.microsoft.com/office/powerpoint/2010/main" val="3397623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01A1305-9D9A-3F46-9A25-CA8C8ABB492F}"/>
              </a:ext>
            </a:extLst>
          </p:cNvPr>
          <p:cNvSpPr>
            <a:spLocks noGrp="1"/>
          </p:cNvSpPr>
          <p:nvPr>
            <p:ph type="sldNum" sz="quarter" idx="4"/>
          </p:nvPr>
        </p:nvSpPr>
        <p:spPr>
          <a:xfrm>
            <a:off x="10466024" y="6367370"/>
            <a:ext cx="1449636"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50556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5" y="121332"/>
            <a:ext cx="11493631" cy="592562"/>
          </a:xfrm>
        </p:spPr>
        <p:txBody>
          <a:bodyPr anchor="ctr"/>
          <a:lstStyle>
            <a:lvl1pPr>
              <a:defRPr sz="24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647"/>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ctr"/>
            <a:fld id="{81D60167-4931-47E6-BA6A-407CBD079E47}" type="slidenum">
              <a:rPr lang="en-US" sz="999" smtClean="0">
                <a:solidFill>
                  <a:srgbClr val="808080"/>
                </a:solidFill>
                <a:latin typeface="Century Gothic" panose="020B0502020202020204" pitchFamily="34" charset="0"/>
              </a:rPr>
              <a:pPr marL="19050" algn="ctr"/>
              <a:t>‹#›</a:t>
            </a:fld>
            <a:endParaRPr lang="en-US" sz="99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6"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1906874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3DD592-2645-4288-B9DD-73ED24F35650}"/>
              </a:ext>
            </a:extLst>
          </p:cNvPr>
          <p:cNvSpPr/>
          <p:nvPr userDrawn="1"/>
        </p:nvSpPr>
        <p:spPr>
          <a:xfrm>
            <a:off x="-1" y="1"/>
            <a:ext cx="12192000" cy="1580607"/>
          </a:xfrm>
          <a:prstGeom prst="rect">
            <a:avLst/>
          </a:prstGeom>
          <a:gradFill>
            <a:gsLst>
              <a:gs pos="0">
                <a:srgbClr val="004374"/>
              </a:gs>
              <a:gs pos="100000">
                <a:srgbClr val="397AA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47590" y="6431702"/>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ctr"/>
            <a:fld id="{81D60167-4931-47E6-BA6A-407CBD079E47}" type="slidenum">
              <a:rPr lang="en-US" sz="999" smtClean="0">
                <a:solidFill>
                  <a:schemeClr val="tx1"/>
                </a:solidFill>
                <a:latin typeface="Calibri" panose="020F0502020204030204" pitchFamily="34" charset="0"/>
                <a:cs typeface="Calibri" panose="020F0502020204030204" pitchFamily="34" charset="0"/>
              </a:rPr>
              <a:pPr marL="19050" algn="ctr"/>
              <a:t>‹#›</a:t>
            </a:fld>
            <a:endParaRPr lang="en-US" sz="999">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B855B3F-6358-341A-F3B6-DAFE263E384E}"/>
              </a:ext>
            </a:extLst>
          </p:cNvPr>
          <p:cNvSpPr/>
          <p:nvPr userDrawn="1"/>
        </p:nvSpPr>
        <p:spPr>
          <a:xfrm>
            <a:off x="0" y="-57510"/>
            <a:ext cx="12192000" cy="1445439"/>
          </a:xfrm>
          <a:prstGeom prst="rect">
            <a:avLst/>
          </a:prstGeom>
          <a:solidFill>
            <a:srgbClr val="277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sp>
        <p:nvSpPr>
          <p:cNvPr id="2" name="Title 1"/>
          <p:cNvSpPr>
            <a:spLocks noGrp="1"/>
          </p:cNvSpPr>
          <p:nvPr>
            <p:ph type="title"/>
          </p:nvPr>
        </p:nvSpPr>
        <p:spPr>
          <a:xfrm>
            <a:off x="349184" y="494022"/>
            <a:ext cx="11493631" cy="592562"/>
          </a:xfrm>
        </p:spPr>
        <p:txBody>
          <a:bodyPr anchor="ctr">
            <a:noAutofit/>
          </a:bodyPr>
          <a:lstStyle>
            <a:lvl1pPr algn="ctr">
              <a:defRPr sz="4000" b="1">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Tree>
    <p:extLst>
      <p:ext uri="{BB962C8B-B14F-4D97-AF65-F5344CB8AC3E}">
        <p14:creationId xmlns:p14="http://schemas.microsoft.com/office/powerpoint/2010/main" val="86941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673952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82"/>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1" algn="r"/>
            <a:fld id="{81D60167-4931-47E6-BA6A-407CBD079E47}" type="slidenum">
              <a:rPr lang="en-US" sz="999" smtClean="0">
                <a:solidFill>
                  <a:srgbClr val="808080"/>
                </a:solidFill>
                <a:latin typeface="Calibri" panose="020F0502020204030204" pitchFamily="34" charset="0"/>
              </a:rPr>
              <a:pPr marL="19051" algn="r"/>
              <a:t>‹#›</a:t>
            </a:fld>
            <a:endParaRPr lang="en-US" sz="999">
              <a:solidFill>
                <a:srgbClr val="808080"/>
              </a:solidFill>
              <a:latin typeface="Calibri" panose="020F0502020204030204" pitchFamily="34" charset="0"/>
            </a:endParaRPr>
          </a:p>
        </p:txBody>
      </p:sp>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6"/>
            <a:ext cx="10515600" cy="1325563"/>
          </a:xfrm>
          <a:prstGeom prst="rect">
            <a:avLst/>
          </a:prstGeom>
        </p:spPr>
        <p:txBody>
          <a:bodyPr/>
          <a:lstStyle>
            <a:lvl1pPr>
              <a:defRPr b="1">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Tree>
    <p:extLst>
      <p:ext uri="{BB962C8B-B14F-4D97-AF65-F5344CB8AC3E}">
        <p14:creationId xmlns:p14="http://schemas.microsoft.com/office/powerpoint/2010/main" val="1724233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atin typeface="Calibri" panose="020F0502020204030204" pitchFamily="34" charset="0"/>
                <a:cs typeface="Calibri" panose="020F0502020204030204" pitchFamily="34" charset="0"/>
              </a:defRPr>
            </a:lvl1pPr>
            <a:lvl2pPr>
              <a:lnSpc>
                <a:spcPct val="100000"/>
              </a:lnSpc>
              <a:spcBef>
                <a:spcPts val="0"/>
              </a:spcBef>
              <a:defRPr sz="1600">
                <a:latin typeface="Calibri" panose="020F0502020204030204" pitchFamily="34" charset="0"/>
                <a:cs typeface="Calibri" panose="020F0502020204030204" pitchFamily="34" charset="0"/>
              </a:defRPr>
            </a:lvl2pPr>
            <a:lvl3pPr>
              <a:lnSpc>
                <a:spcPct val="100000"/>
              </a:lnSpc>
              <a:spcBef>
                <a:spcPts val="0"/>
              </a:spcBef>
              <a:defRPr sz="1400">
                <a:latin typeface="Calibri" panose="020F0502020204030204" pitchFamily="34" charset="0"/>
                <a:cs typeface="Calibri" panose="020F0502020204030204" pitchFamily="34" charset="0"/>
              </a:defRPr>
            </a:lvl3pPr>
            <a:lvl4pPr>
              <a:lnSpc>
                <a:spcPct val="100000"/>
              </a:lnSpc>
              <a:spcBef>
                <a:spcPts val="0"/>
              </a:spcBef>
              <a:defRPr sz="1050">
                <a:latin typeface="Calibri" panose="020F0502020204030204" pitchFamily="34" charset="0"/>
                <a:cs typeface="Calibri" panose="020F0502020204030204" pitchFamily="34" charset="0"/>
              </a:defRPr>
            </a:lvl4pPr>
            <a:lvl5pPr>
              <a:lnSpc>
                <a:spcPct val="100000"/>
              </a:lnSpc>
              <a:spcBef>
                <a:spcPts val="0"/>
              </a:spcBef>
              <a:defRPr sz="105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4"/>
            <a:ext cx="11350752" cy="592562"/>
          </a:xfrm>
        </p:spPr>
        <p:txBody>
          <a:bodyPr lIns="0" rIns="0" anchor="ctr"/>
          <a:lstStyle>
            <a:lvl1pPr>
              <a:defRPr sz="2000" b="1" cap="all" spc="130" baseline="0">
                <a:solidFill>
                  <a:srgbClr val="014373"/>
                </a:solidFill>
                <a:latin typeface="Calibri" panose="020F0502020204030204" pitchFamily="34" charset="0"/>
                <a:cs typeface="Calibri" panose="020F0502020204030204" pitchFamily="34"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EYInterstate" panose="02000503020000020004" pitchFamily="2" charset="0"/>
              </a:rPr>
              <a:pPr marL="19050" algn="r"/>
              <a:t>‹#›</a:t>
            </a:fld>
            <a:endParaRPr lang="en-US" sz="999">
              <a:solidFill>
                <a:srgbClr val="808080"/>
              </a:solidFill>
              <a:latin typeface="EYInterstate" panose="02000503020000020004" pitchFamily="2" charset="0"/>
            </a:endParaRPr>
          </a:p>
        </p:txBody>
      </p:sp>
    </p:spTree>
    <p:extLst>
      <p:ext uri="{BB962C8B-B14F-4D97-AF65-F5344CB8AC3E}">
        <p14:creationId xmlns:p14="http://schemas.microsoft.com/office/powerpoint/2010/main" val="2913207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4" y="185314"/>
            <a:ext cx="11350752" cy="592562"/>
          </a:xfrm>
        </p:spPr>
        <p:txBody>
          <a:bodyPr lIns="0" rIns="0" anchor="ctr"/>
          <a:lstStyle>
            <a:lvl1pPr>
              <a:defRPr sz="2000" b="1" cap="all" spc="130" baseline="0">
                <a:solidFill>
                  <a:srgbClr val="014373"/>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73052"/>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EYInterstate" panose="02000503020000020004" pitchFamily="2" charset="0"/>
              </a:rPr>
              <a:pPr marL="19050" algn="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spTree>
    <p:extLst>
      <p:ext uri="{BB962C8B-B14F-4D97-AF65-F5344CB8AC3E}">
        <p14:creationId xmlns:p14="http://schemas.microsoft.com/office/powerpoint/2010/main" val="2465803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atin typeface="Calibri" panose="020F0502020204030204" pitchFamily="34" charset="0"/>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23" r="19671" b="4494"/>
          <a:stretch/>
        </p:blipFill>
        <p:spPr>
          <a:xfrm>
            <a:off x="5638800" y="0"/>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0"/>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4147470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atin typeface="Calibri" panose="020F0502020204030204" pitchFamily="34" charset="0"/>
                <a:cs typeface="Calibri" panose="020F050202020403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621548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38"/>
            <a:ext cx="11418072" cy="4142629"/>
          </a:xfrm>
        </p:spPr>
        <p:txBody>
          <a:bodyPr>
            <a:noAutofit/>
          </a:bodyPr>
          <a:lstStyle>
            <a:lvl1pPr marL="228600" indent="-228600">
              <a:lnSpc>
                <a:spcPct val="100000"/>
              </a:lnSpc>
              <a:spcBef>
                <a:spcPts val="1200"/>
              </a:spcBef>
              <a:defRPr sz="28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defRPr sz="2000" b="1" i="0">
                <a:solidFill>
                  <a:srgbClr val="003B70"/>
                </a:solidFill>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fld id="{330EA680-D336-4FF7-8B7A-9848BB0A1C32}" type="slidenum">
              <a:rPr lang="en-US" smtClean="0"/>
              <a:pPr/>
              <a:t>‹#›</a:t>
            </a:fld>
            <a:endParaRPr lang="en-US"/>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3200" b="1" i="0" baseline="0">
                <a:solidFill>
                  <a:srgbClr val="5C93D5"/>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p:nvPicPr>
        <p:blipFill rotWithShape="1">
          <a:blip r:embed="rId2"/>
          <a:srcRect t="26307"/>
          <a:stretch/>
        </p:blipFill>
        <p:spPr>
          <a:xfrm>
            <a:off x="0" y="0"/>
            <a:ext cx="12192000" cy="1119096"/>
          </a:xfrm>
          <a:prstGeom prst="rect">
            <a:avLst/>
          </a:prstGeom>
        </p:spPr>
      </p:pic>
    </p:spTree>
    <p:extLst>
      <p:ext uri="{BB962C8B-B14F-4D97-AF65-F5344CB8AC3E}">
        <p14:creationId xmlns:p14="http://schemas.microsoft.com/office/powerpoint/2010/main" val="3994416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744133" y="2514600"/>
            <a:ext cx="10085919" cy="3529013"/>
          </a:xfrm>
        </p:spPr>
        <p:txBody>
          <a:bodyPr>
            <a:noAutofit/>
          </a:bodyPr>
          <a:lstStyle>
            <a:lvl1pPr marL="0" indent="0" algn="ctr">
              <a:buNone/>
              <a:defRPr sz="24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770491" y="1097281"/>
            <a:ext cx="10050448" cy="1288733"/>
          </a:xfrm>
        </p:spPr>
        <p:txBody>
          <a:bodyPr>
            <a:noAutofit/>
          </a:bodyPr>
          <a:lstStyle>
            <a:lvl1pPr marL="228600" indent="-228600">
              <a:lnSpc>
                <a:spcPct val="100000"/>
              </a:lnSpc>
              <a:spcBef>
                <a:spcPts val="1200"/>
              </a:spcBef>
              <a:defRPr sz="28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defRPr sz="2000" b="1" i="0">
                <a:solidFill>
                  <a:srgbClr val="003B70"/>
                </a:solidFill>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11074400" y="6603788"/>
            <a:ext cx="752131" cy="284692"/>
          </a:xfrm>
          <a:prstGeom prst="rect">
            <a:avLst/>
          </a:prstGeom>
        </p:spPr>
        <p:txBody>
          <a:bodyPr/>
          <a:lstStyle>
            <a:lvl1pPr algn="r">
              <a:defRPr sz="9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fld id="{330EA680-D336-4FF7-8B7A-9848BB0A1C32}" type="slidenum">
              <a:rPr lang="en-US" smtClean="0"/>
              <a:pPr/>
              <a:t>‹#›</a:t>
            </a:fld>
            <a:endParaRPr lang="en-US"/>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p:nvPicPr>
        <p:blipFill rotWithShape="1">
          <a:blip r:embed="rId2"/>
          <a:srcRect l="13568"/>
          <a:stretch/>
        </p:blipFill>
        <p:spPr>
          <a:xfrm>
            <a:off x="0" y="0"/>
            <a:ext cx="1631093" cy="6858000"/>
          </a:xfrm>
          <a:prstGeom prst="rect">
            <a:avLst/>
          </a:prstGeom>
        </p:spPr>
      </p:pic>
    </p:spTree>
    <p:extLst>
      <p:ext uri="{BB962C8B-B14F-4D97-AF65-F5344CB8AC3E}">
        <p14:creationId xmlns:p14="http://schemas.microsoft.com/office/powerpoint/2010/main" val="1832555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03EC-DB2E-41BC-BBE5-E82CA4BBA895}"/>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D7B787D-75B1-4351-BBA9-A0177FFD570F}"/>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B5E30-6766-4E2A-B7F7-974A5B480389}"/>
              </a:ext>
            </a:extLst>
          </p:cNvPr>
          <p:cNvSpPr>
            <a:spLocks noGrp="1"/>
          </p:cNvSpPr>
          <p:nvPr>
            <p:ph type="dt" sz="half" idx="10"/>
          </p:nvPr>
        </p:nvSpPr>
        <p:spPr/>
        <p:txBody>
          <a:bodyPr/>
          <a:lstStyle>
            <a:lvl1pPr>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2899BD-F1BB-4B89-B671-B6AF9C36707C}" type="datetimeFigureOut">
              <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1/15/2025</a:t>
            </a:fld>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97862756-9A51-4CC7-9355-068F9D7C221E}"/>
              </a:ext>
            </a:extLst>
          </p:cNvPr>
          <p:cNvSpPr>
            <a:spLocks noGrp="1"/>
          </p:cNvSpPr>
          <p:nvPr>
            <p:ph type="ftr" sz="quarter" idx="11"/>
          </p:nvPr>
        </p:nvSpPr>
        <p:spPr/>
        <p:txBody>
          <a:bodyPr/>
          <a:lstStyle>
            <a:lvl1pPr>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86137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5"/>
            <a:ext cx="10515600" cy="1325563"/>
          </a:xfrm>
          <a:prstGeom prst="rect">
            <a:avLst/>
          </a:prstGeom>
        </p:spPr>
        <p:txBody>
          <a:bodyPr/>
          <a:lstStyle>
            <a:lvl1pPr>
              <a:defRPr sz="3600" b="1">
                <a:solidFill>
                  <a:schemeClr val="tx1"/>
                </a:solidFill>
                <a:latin typeface="Calibri Light" panose="020F0302020204030204" pitchFamily="34" charset="0"/>
                <a:cs typeface="Calibri Light" panose="020F0302020204030204" pitchFamily="34" charset="0"/>
              </a:defRPr>
            </a:lvl1pPr>
          </a:lstStyle>
          <a:p>
            <a:r>
              <a:rPr lang="en-US"/>
              <a:t>Click to edit Master title style</a:t>
            </a:r>
          </a:p>
        </p:txBody>
      </p:sp>
    </p:spTree>
    <p:extLst>
      <p:ext uri="{BB962C8B-B14F-4D97-AF65-F5344CB8AC3E}">
        <p14:creationId xmlns:p14="http://schemas.microsoft.com/office/powerpoint/2010/main" val="2760159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98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2972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4"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2"/>
            <a:ext cx="3745970" cy="328101"/>
          </a:xfrm>
          <a:prstGeom prst="rect">
            <a:avLst/>
          </a:prstGeom>
        </p:spPr>
        <p:txBody>
          <a:bodyPr anchor="b">
            <a:normAutofit lnSpcReduction="10000"/>
          </a:bodyPr>
          <a:lstStyle>
            <a:lvl1pPr marL="0" indent="0">
              <a:buNone/>
              <a:defRPr>
                <a:latin typeface="Calibri" panose="020F0502020204030204" pitchFamily="34" charset="0"/>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85" y="4664730"/>
            <a:ext cx="3330783" cy="1268870"/>
          </a:xfrm>
          <a:prstGeom prst="rect">
            <a:avLst/>
          </a:prstGeom>
        </p:spPr>
      </p:pic>
    </p:spTree>
    <p:extLst>
      <p:ext uri="{BB962C8B-B14F-4D97-AF65-F5344CB8AC3E}">
        <p14:creationId xmlns:p14="http://schemas.microsoft.com/office/powerpoint/2010/main" val="3668427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E6F4-628E-4B04-B42E-71F26A433E17}"/>
              </a:ext>
            </a:extLst>
          </p:cNvPr>
          <p:cNvSpPr>
            <a:spLocks noGrp="1"/>
          </p:cNvSpPr>
          <p:nvPr>
            <p:ph type="title"/>
          </p:nvPr>
        </p:nvSpPr>
        <p:spPr>
          <a:xfrm>
            <a:off x="838200" y="365126"/>
            <a:ext cx="10515600" cy="1325563"/>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532EC109-0073-46D7-9D24-4DDC7FC18FA8}"/>
              </a:ext>
            </a:extLst>
          </p:cNvPr>
          <p:cNvSpPr>
            <a:spLocks noGrp="1"/>
          </p:cNvSpPr>
          <p:nvPr>
            <p:ph type="sldNum" sz="quarter" idx="10"/>
          </p:nvPr>
        </p:nvSpPr>
        <p:spPr/>
        <p:txBody>
          <a:bodyPr/>
          <a:lstStyle/>
          <a:p>
            <a:fld id="{11F27F3A-B3E9-41ED-AF8F-A365F10BB65F}" type="slidenum">
              <a:rPr lang="en-US" smtClean="0"/>
              <a:pPr/>
              <a:t>‹#›</a:t>
            </a:fld>
            <a:endParaRPr lang="en-US"/>
          </a:p>
        </p:txBody>
      </p:sp>
    </p:spTree>
    <p:extLst>
      <p:ext uri="{BB962C8B-B14F-4D97-AF65-F5344CB8AC3E}">
        <p14:creationId xmlns:p14="http://schemas.microsoft.com/office/powerpoint/2010/main" val="2483522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2E23A7-9AE0-483A-96A8-EE52FDA3E4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4"/>
            <a:ext cx="1131146" cy="518014"/>
          </a:xfrm>
          <a:prstGeom prst="rect">
            <a:avLst/>
          </a:prstGeom>
        </p:spPr>
      </p:pic>
      <p:sp>
        <p:nvSpPr>
          <p:cNvPr id="8" name="Holder 6">
            <a:extLst>
              <a:ext uri="{FF2B5EF4-FFF2-40B4-BE49-F238E27FC236}">
                <a16:creationId xmlns:a16="http://schemas.microsoft.com/office/drawing/2014/main" id="{774018A9-8A9C-4543-9EC6-39716F313462}"/>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Calibri" panose="020F0502020204030204" pitchFamily="34" charset="0"/>
              </a:rPr>
              <a:pPr marL="19050" algn="r"/>
              <a:t>‹#›</a:t>
            </a:fld>
            <a:endParaRPr lang="en-US" sz="999">
              <a:solidFill>
                <a:srgbClr val="808080"/>
              </a:solidFill>
              <a:latin typeface="Calibri" panose="020F0502020204030204" pitchFamily="34" charset="0"/>
            </a:endParaRPr>
          </a:p>
        </p:txBody>
      </p:sp>
    </p:spTree>
    <p:extLst>
      <p:ext uri="{BB962C8B-B14F-4D97-AF65-F5344CB8AC3E}">
        <p14:creationId xmlns:p14="http://schemas.microsoft.com/office/powerpoint/2010/main" val="368230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4" y="185314"/>
            <a:ext cx="11350753" cy="592562"/>
          </a:xfrm>
        </p:spPr>
        <p:txBody>
          <a:bodyPr lIns="0" rIns="0" anchor="ctr"/>
          <a:lstStyle>
            <a:lvl1pPr>
              <a:defRPr sz="2000" b="1" cap="all" spc="130" baseline="0">
                <a:solidFill>
                  <a:srgbClr val="014373"/>
                </a:solidFill>
                <a:latin typeface="Calibri" panose="020F0502020204030204" pitchFamily="34" charset="0"/>
                <a:cs typeface="Calibri" panose="020F0502020204030204" pitchFamily="34"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F9780461-BF97-45FF-888C-1942E648F7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4"/>
            <a:ext cx="1131146" cy="518014"/>
          </a:xfrm>
          <a:prstGeom prst="rect">
            <a:avLst/>
          </a:prstGeom>
        </p:spPr>
      </p:pic>
      <p:sp>
        <p:nvSpPr>
          <p:cNvPr id="11" name="Holder 6">
            <a:extLst>
              <a:ext uri="{FF2B5EF4-FFF2-40B4-BE49-F238E27FC236}">
                <a16:creationId xmlns:a16="http://schemas.microsoft.com/office/drawing/2014/main" id="{4BB176CF-EDF3-48AF-914B-97F5C5946B35}"/>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Calibri" panose="020F0502020204030204" pitchFamily="34" charset="0"/>
              </a:rPr>
              <a:pPr marL="19050" algn="r"/>
              <a:t>‹#›</a:t>
            </a:fld>
            <a:endParaRPr lang="en-US" sz="999">
              <a:solidFill>
                <a:srgbClr val="808080"/>
              </a:solidFill>
              <a:latin typeface="Calibri" panose="020F0502020204030204" pitchFamily="34" charset="0"/>
            </a:endParaRPr>
          </a:p>
        </p:txBody>
      </p:sp>
    </p:spTree>
    <p:extLst>
      <p:ext uri="{BB962C8B-B14F-4D97-AF65-F5344CB8AC3E}">
        <p14:creationId xmlns:p14="http://schemas.microsoft.com/office/powerpoint/2010/main" val="622282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atin typeface="Calibri" panose="020F0502020204030204" pitchFamily="34" charset="0"/>
                <a:cs typeface="Calibri" panose="020F0502020204030204" pitchFamily="34" charset="0"/>
              </a:defRPr>
            </a:lvl1pPr>
            <a:lvl2pPr>
              <a:lnSpc>
                <a:spcPct val="100000"/>
              </a:lnSpc>
              <a:spcBef>
                <a:spcPts val="0"/>
              </a:spcBef>
              <a:defRPr sz="1600">
                <a:latin typeface="Calibri" panose="020F0502020204030204" pitchFamily="34" charset="0"/>
                <a:cs typeface="Calibri" panose="020F0502020204030204" pitchFamily="34" charset="0"/>
              </a:defRPr>
            </a:lvl2pPr>
            <a:lvl3pPr>
              <a:lnSpc>
                <a:spcPct val="100000"/>
              </a:lnSpc>
              <a:spcBef>
                <a:spcPts val="0"/>
              </a:spcBef>
              <a:defRPr sz="1400">
                <a:latin typeface="Calibri" panose="020F0502020204030204" pitchFamily="34" charset="0"/>
                <a:cs typeface="Calibri" panose="020F0502020204030204" pitchFamily="34" charset="0"/>
              </a:defRPr>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4"/>
            <a:ext cx="11350752" cy="592562"/>
          </a:xfrm>
        </p:spPr>
        <p:txBody>
          <a:bodyPr lIns="0" rIns="0" anchor="ctr"/>
          <a:lstStyle>
            <a:lvl1pPr>
              <a:defRPr sz="2000" b="1" cap="all" spc="130" baseline="0">
                <a:solidFill>
                  <a:srgbClr val="014373"/>
                </a:solidFill>
                <a:latin typeface="Calibri" panose="020F0502020204030204" pitchFamily="34" charset="0"/>
                <a:cs typeface="Calibri" panose="020F0502020204030204" pitchFamily="34"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4"/>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Calibri" panose="020F0502020204030204" pitchFamily="34" charset="0"/>
              </a:rPr>
              <a:pPr marL="19050" algn="r"/>
              <a:t>‹#›</a:t>
            </a:fld>
            <a:endParaRPr lang="en-US" sz="999">
              <a:solidFill>
                <a:srgbClr val="808080"/>
              </a:solidFill>
              <a:latin typeface="Calibri" panose="020F0502020204030204" pitchFamily="34" charset="0"/>
            </a:endParaRPr>
          </a:p>
        </p:txBody>
      </p:sp>
    </p:spTree>
    <p:extLst>
      <p:ext uri="{BB962C8B-B14F-4D97-AF65-F5344CB8AC3E}">
        <p14:creationId xmlns:p14="http://schemas.microsoft.com/office/powerpoint/2010/main" val="1455606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Calibri" panose="020F0502020204030204" pitchFamily="34" charset="0"/>
              </a:rPr>
              <a:pPr marL="19050" algn="r"/>
              <a:t>‹#›</a:t>
            </a:fld>
            <a:endParaRPr lang="en-US" sz="999">
              <a:solidFill>
                <a:srgbClr val="808080"/>
              </a:solidFill>
              <a:latin typeface="Calibri" panose="020F0502020204030204" pitchFamily="34" charset="0"/>
            </a:endParaRPr>
          </a:p>
        </p:txBody>
      </p: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4"/>
            <a:ext cx="1131146" cy="518014"/>
          </a:xfrm>
          <a:prstGeom prst="rect">
            <a:avLst/>
          </a:prstGeom>
        </p:spPr>
      </p:pic>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5"/>
            <a:ext cx="10515600" cy="1325563"/>
          </a:xfrm>
          <a:prstGeom prst="rect">
            <a:avLst/>
          </a:prstGeom>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2264796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5" y="121332"/>
            <a:ext cx="11493631" cy="592562"/>
          </a:xfrm>
        </p:spPr>
        <p:txBody>
          <a:bodyPr anchor="ctr"/>
          <a:lstStyle>
            <a:lvl1pPr>
              <a:defRPr sz="2400">
                <a:solidFill>
                  <a:srgbClr val="014373"/>
                </a:solidFill>
                <a:latin typeface="Calibri" panose="020F0502020204030204" pitchFamily="34" charset="0"/>
                <a:cs typeface="Calibri" panose="020F050202020403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Calibri" panose="020F0502020204030204" pitchFamily="34" charset="0"/>
              </a:rPr>
              <a:pPr marL="19050" algn="r"/>
              <a:t>‹#›</a:t>
            </a:fld>
            <a:endParaRPr lang="en-US" sz="999">
              <a:solidFill>
                <a:srgbClr val="808080"/>
              </a:solidFill>
              <a:latin typeface="Calibri" panose="020F050202020403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349186" y="714824"/>
            <a:ext cx="11422191" cy="0"/>
          </a:xfrm>
          <a:prstGeom prst="straightConnector1">
            <a:avLst/>
          </a:prstGeom>
          <a:noFill/>
          <a:ln w="28575"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4"/>
            <a:ext cx="1131146" cy="518014"/>
          </a:xfrm>
          <a:prstGeom prst="rect">
            <a:avLst/>
          </a:prstGeom>
        </p:spPr>
      </p:pic>
    </p:spTree>
    <p:extLst>
      <p:ext uri="{BB962C8B-B14F-4D97-AF65-F5344CB8AC3E}">
        <p14:creationId xmlns:p14="http://schemas.microsoft.com/office/powerpoint/2010/main" val="133327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3" y="2040473"/>
            <a:ext cx="7700783" cy="2020824"/>
          </a:xfrm>
          <a:prstGeom prst="rect">
            <a:avLst/>
          </a:prstGeom>
        </p:spPr>
        <p:txBody>
          <a:bodyPr anchor="ctr">
            <a:noAutofit/>
          </a:bodyPr>
          <a:lstStyle>
            <a:lvl1pPr marL="0" indent="0">
              <a:buNone/>
              <a:defRPr lang="en-US" sz="3200" b="1" baseline="0" smtClean="0">
                <a:latin typeface="Calibri" panose="020F0502020204030204" pitchFamily="34" charset="0"/>
                <a:ea typeface="Calibri" panose="020F0502020204030204" pitchFamily="34" charset="0"/>
                <a:cs typeface="Calibri" panose="020F0502020204030204" pitchFamily="34"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9" lvl="0" indent="-171459"/>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647"/>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ctr"/>
            <a:fld id="{81D60167-4931-47E6-BA6A-407CBD079E47}" type="slidenum">
              <a:rPr lang="en-US" sz="999" smtClean="0">
                <a:solidFill>
                  <a:srgbClr val="808080"/>
                </a:solidFill>
                <a:latin typeface="Calibri" panose="020F0502020204030204" pitchFamily="34" charset="0"/>
              </a:rPr>
              <a:pPr marL="19050" algn="ctr"/>
              <a:t>‹#›</a:t>
            </a:fld>
            <a:endParaRPr lang="en-US" sz="999">
              <a:solidFill>
                <a:srgbClr val="808080"/>
              </a:solidFill>
              <a:latin typeface="Calibri" panose="020F0502020204030204" pitchFamily="34" charset="0"/>
            </a:endParaRPr>
          </a:p>
        </p:txBody>
      </p:sp>
    </p:spTree>
    <p:extLst>
      <p:ext uri="{BB962C8B-B14F-4D97-AF65-F5344CB8AC3E}">
        <p14:creationId xmlns:p14="http://schemas.microsoft.com/office/powerpoint/2010/main" val="3013331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DE4F-38EA-4A46-A6C6-8446ECD6824C}"/>
              </a:ext>
            </a:extLst>
          </p:cNvPr>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EFED499-052A-4DDC-B234-D11CDAA011E9}"/>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140CF-2593-42F0-A005-FEE83296F375}"/>
              </a:ext>
            </a:extLst>
          </p:cNvPr>
          <p:cNvSpPr>
            <a:spLocks noGrp="1"/>
          </p:cNvSpPr>
          <p:nvPr>
            <p:ph type="dt" sz="half" idx="10"/>
          </p:nvPr>
        </p:nvSpPr>
        <p:spPr/>
        <p:txBody>
          <a:bodyPr/>
          <a:lstStyle>
            <a:lvl1pPr>
              <a:defRPr>
                <a:latin typeface="Calibri" panose="020F0502020204030204" pitchFamily="34" charset="0"/>
              </a:defRPr>
            </a:lvl1pPr>
          </a:lstStyle>
          <a:p>
            <a:fld id="{6E0000FD-8915-45C0-80D6-1B15A6752E2A}" type="datetimeFigureOut">
              <a:rPr lang="en-US" smtClean="0"/>
              <a:pPr/>
              <a:t>1/15/2025</a:t>
            </a:fld>
            <a:endParaRPr lang="en-US"/>
          </a:p>
        </p:txBody>
      </p:sp>
      <p:sp>
        <p:nvSpPr>
          <p:cNvPr id="5" name="Footer Placeholder 4">
            <a:extLst>
              <a:ext uri="{FF2B5EF4-FFF2-40B4-BE49-F238E27FC236}">
                <a16:creationId xmlns:a16="http://schemas.microsoft.com/office/drawing/2014/main" id="{8A91CA11-90F8-48FE-8D0C-BB76D00E084C}"/>
              </a:ext>
            </a:extLst>
          </p:cNvPr>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D1AD6B61-0F5C-41E3-8732-B7A6CDECA9A8}"/>
              </a:ext>
            </a:extLst>
          </p:cNvPr>
          <p:cNvSpPr>
            <a:spLocks noGrp="1"/>
          </p:cNvSpPr>
          <p:nvPr>
            <p:ph type="sldNum" sz="quarter" idx="12"/>
          </p:nvPr>
        </p:nvSpPr>
        <p:spPr/>
        <p:txBody>
          <a:bodyPr/>
          <a:lstStyle/>
          <a:p>
            <a:fld id="{20E648FA-4F72-42C3-929A-4FFCC0C831E5}" type="slidenum">
              <a:rPr lang="en-US" smtClean="0"/>
              <a:t>‹#›</a:t>
            </a:fld>
            <a:endParaRPr lang="en-US"/>
          </a:p>
        </p:txBody>
      </p:sp>
    </p:spTree>
    <p:extLst>
      <p:ext uri="{BB962C8B-B14F-4D97-AF65-F5344CB8AC3E}">
        <p14:creationId xmlns:p14="http://schemas.microsoft.com/office/powerpoint/2010/main" val="1994618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lank/ Headline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738664"/>
          </a:xfrm>
        </p:spPr>
        <p:txBody>
          <a:bodyPr/>
          <a:lstStyle>
            <a:lvl1pPr>
              <a:defRPr>
                <a:latin typeface="Calibri" panose="020F0502020204030204" pitchFamily="34" charset="0"/>
                <a:cs typeface="Calibri" panose="020F0502020204030204" pitchFamily="34" charset="0"/>
              </a:defRPr>
            </a:lvl1pPr>
          </a:lstStyle>
          <a:p>
            <a:r>
              <a:rPr lang="en-GB" noProof="0"/>
              <a:t>Headline in </a:t>
            </a:r>
            <a:r>
              <a:rPr lang="en-GB" noProof="0" err="1"/>
              <a:t>CorpoS</a:t>
            </a:r>
            <a:r>
              <a:rPr lang="en-GB" noProof="0"/>
              <a:t> (Body) 35 pt.</a:t>
            </a:r>
            <a:br>
              <a:rPr lang="en-GB" noProof="0"/>
            </a:br>
            <a:r>
              <a:rPr lang="en-GB" noProof="0"/>
              <a:t>in two lines</a:t>
            </a:r>
            <a:endParaRPr lang="en-GB"/>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r>
              <a:rPr lang="en-GB"/>
              <a:t>Title of presentation / Department / Date /</a:t>
            </a:r>
          </a:p>
        </p:txBody>
      </p:sp>
      <p:sp>
        <p:nvSpPr>
          <p:cNvPr id="4" name="Slide Number Placeholder 3"/>
          <p:cNvSpPr>
            <a:spLocks noGrp="1"/>
          </p:cNvSpPr>
          <p:nvPr>
            <p:ph type="sldNum" sz="quarter" idx="11"/>
          </p:nvPr>
        </p:nvSpPr>
        <p:spPr/>
        <p:txBody>
          <a:bodyPr/>
          <a:lstStyle/>
          <a:p>
            <a:r>
              <a:rPr lang="en-GB"/>
              <a:t>Page </a:t>
            </a:r>
            <a:fld id="{52531704-8F80-415D-BD2B-6B9991AE822F}" type="slidenum">
              <a:rPr lang="en-GB" smtClean="0"/>
              <a:pPr/>
              <a:t>‹#›</a:t>
            </a:fld>
            <a:endParaRPr lang="en-GB"/>
          </a:p>
        </p:txBody>
      </p:sp>
    </p:spTree>
    <p:extLst>
      <p:ext uri="{BB962C8B-B14F-4D97-AF65-F5344CB8AC3E}">
        <p14:creationId xmlns:p14="http://schemas.microsoft.com/office/powerpoint/2010/main" val="1632184773"/>
      </p:ext>
    </p:extLst>
  </p:cSld>
  <p:clrMapOvr>
    <a:masterClrMapping/>
  </p:clrMapOvr>
  <p:extLst>
    <p:ext uri="{DCECCB84-F9BA-43D5-87BE-67443E8EF086}">
      <p15:sldGuideLst xmlns:p15="http://schemas.microsoft.com/office/powerpoint/2012/main">
        <p15:guide id="1" orient="horz" pos="182">
          <p15:clr>
            <a:srgbClr val="FBAE40"/>
          </p15:clr>
        </p15:guide>
        <p15:guide id="2" orient="horz" pos="40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38"/>
            <a:ext cx="11418072" cy="4142629"/>
          </a:xfrm>
        </p:spPr>
        <p:txBody>
          <a:bodyPr>
            <a:noAutofit/>
          </a:bodyPr>
          <a:lstStyle>
            <a:lvl1pPr marL="228600" indent="-228600">
              <a:lnSpc>
                <a:spcPct val="100000"/>
              </a:lnSpc>
              <a:spcBef>
                <a:spcPts val="1200"/>
              </a:spcBef>
              <a:defRPr sz="28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defRPr sz="2000" b="1" i="0">
                <a:solidFill>
                  <a:srgbClr val="003B70"/>
                </a:solidFill>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fld id="{330EA680-D336-4FF7-8B7A-9848BB0A1C32}" type="slidenum">
              <a:rPr lang="en-US" smtClean="0"/>
              <a:pPr/>
              <a:t>‹#›</a:t>
            </a:fld>
            <a:endParaRPr lang="en-US"/>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3200" b="1" i="0" baseline="0">
                <a:solidFill>
                  <a:srgbClr val="5C93D5"/>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p:nvPicPr>
        <p:blipFill rotWithShape="1">
          <a:blip r:embed="rId2"/>
          <a:srcRect t="26307"/>
          <a:stretch/>
        </p:blipFill>
        <p:spPr>
          <a:xfrm>
            <a:off x="0" y="0"/>
            <a:ext cx="12192000" cy="1119096"/>
          </a:xfrm>
          <a:prstGeom prst="rect">
            <a:avLst/>
          </a:prstGeom>
        </p:spPr>
      </p:pic>
    </p:spTree>
    <p:extLst>
      <p:ext uri="{BB962C8B-B14F-4D97-AF65-F5344CB8AC3E}">
        <p14:creationId xmlns:p14="http://schemas.microsoft.com/office/powerpoint/2010/main" val="4020353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1E91-9393-4E62-8FC0-EEFB6157BC7F}"/>
              </a:ext>
            </a:extLst>
          </p:cNvPr>
          <p:cNvSpPr>
            <a:spLocks noGrp="1"/>
          </p:cNvSpPr>
          <p:nvPr>
            <p:ph type="title"/>
          </p:nvPr>
        </p:nvSpPr>
        <p:spPr>
          <a:xfrm>
            <a:off x="831850" y="1709739"/>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2924F18-6A95-44EE-9D37-17412BF69EC2}"/>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355A6A-D73F-4E19-A4D0-20A6210D1AFC}"/>
              </a:ext>
            </a:extLst>
          </p:cNvPr>
          <p:cNvSpPr>
            <a:spLocks noGrp="1"/>
          </p:cNvSpPr>
          <p:nvPr>
            <p:ph type="dt" sz="half" idx="10"/>
          </p:nvPr>
        </p:nvSpPr>
        <p:spPr/>
        <p:txBody>
          <a:bodyPr/>
          <a:lstStyle>
            <a:lvl1pPr>
              <a:defRPr>
                <a:latin typeface="Calibri" panose="020F0502020204030204" pitchFamily="34" charset="0"/>
              </a:defRPr>
            </a:lvl1pPr>
          </a:lstStyle>
          <a:p>
            <a:fld id="{3F01B6A0-4817-4F57-9A7E-C3189579F4FA}" type="datetimeFigureOut">
              <a:rPr lang="en-US" smtClean="0"/>
              <a:pPr/>
              <a:t>1/15/2025</a:t>
            </a:fld>
            <a:endParaRPr lang="en-US"/>
          </a:p>
        </p:txBody>
      </p:sp>
      <p:sp>
        <p:nvSpPr>
          <p:cNvPr id="5" name="Footer Placeholder 4">
            <a:extLst>
              <a:ext uri="{FF2B5EF4-FFF2-40B4-BE49-F238E27FC236}">
                <a16:creationId xmlns:a16="http://schemas.microsoft.com/office/drawing/2014/main" id="{285269F5-3E3B-4D8F-8439-9DAE53AE7D5A}"/>
              </a:ext>
            </a:extLst>
          </p:cNvPr>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71849C77-374D-494F-B3C9-F9FDA6236056}"/>
              </a:ext>
            </a:extLst>
          </p:cNvPr>
          <p:cNvSpPr>
            <a:spLocks noGrp="1"/>
          </p:cNvSpPr>
          <p:nvPr>
            <p:ph type="sldNum" sz="quarter" idx="12"/>
          </p:nvPr>
        </p:nvSpPr>
        <p:spPr/>
        <p:txBody>
          <a:bodyPr/>
          <a:lstStyle/>
          <a:p>
            <a:fld id="{FC65B00E-C8FD-43B3-8CBC-CA2E9938603E}" type="slidenum">
              <a:rPr lang="en-US" smtClean="0"/>
              <a:t>‹#›</a:t>
            </a:fld>
            <a:endParaRPr lang="en-US"/>
          </a:p>
        </p:txBody>
      </p:sp>
    </p:spTree>
    <p:extLst>
      <p:ext uri="{BB962C8B-B14F-4D97-AF65-F5344CB8AC3E}">
        <p14:creationId xmlns:p14="http://schemas.microsoft.com/office/powerpoint/2010/main" val="3182939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EYP_ShapeSpecification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1"/>
            </p:custDataLst>
            <p:extLst>
              <p:ext uri="{D42A27DB-BD31-4B8C-83A1-F6EECF244321}">
                <p14:modId xmlns:p14="http://schemas.microsoft.com/office/powerpoint/2010/main" val="97274852"/>
              </p:ext>
            </p:extLst>
          </p:nvPr>
        </p:nvGraphicFramePr>
        <p:xfrm>
          <a:off x="1588" y="1588"/>
          <a:ext cx="1587" cy="1588"/>
        </p:xfrm>
        <a:graphic>
          <a:graphicData uri="http://schemas.openxmlformats.org/presentationml/2006/ole">
            <mc:AlternateContent xmlns:mc="http://schemas.openxmlformats.org/markup-compatibility/2006">
              <mc:Choice xmlns:v="urn:schemas-microsoft-com:vml" Requires="v">
                <p:oleObj name="think-cell Slide" r:id="rId21" imgW="306" imgH="306" progId="TCLayout.ActiveDocument.1">
                  <p:embed/>
                </p:oleObj>
              </mc:Choice>
              <mc:Fallback>
                <p:oleObj name="think-cell Slide" r:id="rId21"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22"/>
                      <a:stretch>
                        <a:fillRect/>
                      </a:stretch>
                    </p:blipFill>
                    <p:spPr>
                      <a:xfrm>
                        <a:off x="1588" y="1588"/>
                        <a:ext cx="158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64FB760-C3F0-4C80-87F0-278137ABAE45}"/>
              </a:ext>
            </a:extLst>
          </p:cNvPr>
          <p:cNvSpPr/>
          <p:nvPr userDrawn="1">
            <p:custDataLst>
              <p:tags r:id="rId2"/>
            </p:custDataLst>
          </p:nvPr>
        </p:nvSpPr>
        <p:spPr>
          <a:xfrm>
            <a:off x="1" y="0"/>
            <a:ext cx="158667" cy="158750"/>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rtl="0"/>
            <a:endParaRPr kumimoji="0" lang="en-US" sz="2199" b="0" i="0" u="none" cap="none" baseline="0">
              <a:solidFill>
                <a:schemeClr val="bg1"/>
              </a:solidFill>
              <a:latin typeface="Calibri" panose="020F0502020204030204" pitchFamily="34" charset="0"/>
              <a:ea typeface="+mj-ea"/>
              <a:cs typeface="Calibri" panose="020F0502020204030204" pitchFamily="34" charset="0"/>
              <a:sym typeface="Arial" panose="020B0604020202020204" pitchFamily="34" charset="0"/>
            </a:endParaRPr>
          </a:p>
        </p:txBody>
      </p:sp>
      <p:sp>
        <p:nvSpPr>
          <p:cNvPr id="3" name="Grid">
            <a:extLst>
              <a:ext uri="{FF2B5EF4-FFF2-40B4-BE49-F238E27FC236}">
                <a16:creationId xmlns:a16="http://schemas.microsoft.com/office/drawing/2014/main" id="{B446B261-5697-4B3A-865E-C6F538C8BB84}"/>
              </a:ext>
            </a:extLst>
          </p:cNvPr>
          <p:cNvSpPr/>
          <p:nvPr userDrawn="1"/>
        </p:nvSpPr>
        <p:spPr>
          <a:xfrm>
            <a:off x="603069" y="1327150"/>
            <a:ext cx="10974284" cy="4797425"/>
          </a:xfrm>
          <a:prstGeom prst="rect">
            <a:avLst/>
          </a:prstGeom>
          <a:solidFill>
            <a:srgbClr val="FFFFFF"/>
          </a:solidFill>
          <a:ln w="9525"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l"/>
            <a:endParaRPr lang="en-US" sz="1099">
              <a:solidFill>
                <a:schemeClr val="bg1"/>
              </a:solidFill>
              <a:latin typeface="Calibri" panose="020F0502020204030204" pitchFamily="34" charset="0"/>
            </a:endParaRPr>
          </a:p>
        </p:txBody>
      </p:sp>
      <p:sp>
        <p:nvSpPr>
          <p:cNvPr id="9" name="SectionHeader" descr="Super Headline">
            <a:extLst>
              <a:ext uri="{FF2B5EF4-FFF2-40B4-BE49-F238E27FC236}">
                <a16:creationId xmlns:a16="http://schemas.microsoft.com/office/drawing/2014/main" id="{7F6122C7-2E42-4480-BF4F-8D630CA808BF}"/>
              </a:ext>
            </a:extLst>
          </p:cNvPr>
          <p:cNvSpPr txBox="1"/>
          <p:nvPr userDrawn="1"/>
        </p:nvSpPr>
        <p:spPr>
          <a:xfrm>
            <a:off x="603070" y="77801"/>
            <a:ext cx="937757" cy="158248"/>
          </a:xfrm>
          <a:prstGeom prst="rect">
            <a:avLst/>
          </a:prstGeom>
          <a:noFill/>
        </p:spPr>
        <p:txBody>
          <a:bodyPr vert="horz" wrap="none" lIns="0" tIns="0" rIns="0" bIns="0" rtlCol="0">
            <a:spAutoFit/>
          </a:bodyPr>
          <a:lstStyle/>
          <a:p>
            <a:pPr>
              <a:lnSpc>
                <a:spcPct val="85000"/>
              </a:lnSpc>
              <a:spcAft>
                <a:spcPts val="600"/>
              </a:spcAft>
              <a:buSzPct val="75000"/>
            </a:pPr>
            <a:r>
              <a:rPr lang="en-US" sz="1199">
                <a:solidFill>
                  <a:srgbClr val="1A9AFA"/>
                </a:solidFill>
                <a:latin typeface="Calibri" panose="020F0502020204030204" pitchFamily="34" charset="0"/>
                <a:cs typeface="Calibri" panose="020F0502020204030204" pitchFamily="34" charset="0"/>
              </a:rPr>
              <a:t>Section header</a:t>
            </a:r>
          </a:p>
        </p:txBody>
      </p:sp>
      <p:sp>
        <p:nvSpPr>
          <p:cNvPr id="11" name="Subtitle">
            <a:extLst>
              <a:ext uri="{FF2B5EF4-FFF2-40B4-BE49-F238E27FC236}">
                <a16:creationId xmlns:a16="http://schemas.microsoft.com/office/drawing/2014/main" id="{DEFA5F07-5E00-4E2B-85F7-2AD1F183B795}"/>
              </a:ext>
            </a:extLst>
          </p:cNvPr>
          <p:cNvSpPr/>
          <p:nvPr userDrawn="1"/>
        </p:nvSpPr>
        <p:spPr>
          <a:xfrm>
            <a:off x="603069" y="964571"/>
            <a:ext cx="1001108" cy="215315"/>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defRPr/>
            </a:pPr>
            <a:r>
              <a:rPr lang="en-US" sz="1399">
                <a:solidFill>
                  <a:srgbClr val="2E2E38"/>
                </a:solidFill>
                <a:latin typeface="Calibri" panose="020F0502020204030204" pitchFamily="34" charset="0"/>
                <a:cs typeface="Calibri" panose="020F0502020204030204" pitchFamily="34" charset="0"/>
              </a:rPr>
              <a:t>Subtitle</a:t>
            </a:r>
            <a:r>
              <a:rPr lang="en-US" sz="1399">
                <a:solidFill>
                  <a:srgbClr val="000000"/>
                </a:solidFill>
                <a:latin typeface="Calibri" panose="020F0502020204030204" pitchFamily="34" charset="0"/>
                <a:cs typeface="Calibri" panose="020F0502020204030204" pitchFamily="34" charset="0"/>
              </a:rPr>
              <a:t> (unit)</a:t>
            </a:r>
          </a:p>
        </p:txBody>
      </p:sp>
      <p:sp>
        <p:nvSpPr>
          <p:cNvPr id="12" name="Source" descr="Source">
            <a:extLst>
              <a:ext uri="{FF2B5EF4-FFF2-40B4-BE49-F238E27FC236}">
                <a16:creationId xmlns:a16="http://schemas.microsoft.com/office/drawing/2014/main" id="{2EB7D800-CD76-4D06-A8D8-ED05B9F784B1}"/>
              </a:ext>
            </a:extLst>
          </p:cNvPr>
          <p:cNvSpPr txBox="1"/>
          <p:nvPr userDrawn="1"/>
        </p:nvSpPr>
        <p:spPr>
          <a:xfrm>
            <a:off x="609602" y="6583579"/>
            <a:ext cx="828753" cy="105606"/>
          </a:xfrm>
          <a:prstGeom prst="rect">
            <a:avLst/>
          </a:prstGeom>
          <a:noFill/>
        </p:spPr>
        <p:txBody>
          <a:bodyPr vert="horz" wrap="none" lIns="0" tIns="0" rIns="0" bIns="0" rtlCol="0">
            <a:spAutoFit/>
          </a:bodyPr>
          <a:lstStyle/>
          <a:p>
            <a:pPr>
              <a:lnSpc>
                <a:spcPct val="85000"/>
              </a:lnSpc>
              <a:spcAft>
                <a:spcPts val="600"/>
              </a:spcAft>
              <a:buSzPct val="75000"/>
            </a:pPr>
            <a:r>
              <a:rPr lang="en-US" sz="800">
                <a:solidFill>
                  <a:srgbClr val="2E2E38"/>
                </a:solidFill>
                <a:latin typeface="Calibri" panose="020F0502020204030204" pitchFamily="34" charset="0"/>
                <a:cs typeface="Calibri" panose="020F0502020204030204" pitchFamily="34" charset="0"/>
              </a:rPr>
              <a:t>Source: xxx; </a:t>
            </a:r>
            <a:r>
              <a:rPr lang="en-US" sz="800" err="1">
                <a:solidFill>
                  <a:srgbClr val="2E2E38"/>
                </a:solidFill>
                <a:latin typeface="Calibri" panose="020F0502020204030204" pitchFamily="34" charset="0"/>
                <a:cs typeface="Calibri" panose="020F0502020204030204" pitchFamily="34" charset="0"/>
              </a:rPr>
              <a:t>yyy</a:t>
            </a:r>
            <a:r>
              <a:rPr lang="en-US" sz="800">
                <a:solidFill>
                  <a:srgbClr val="2E2E38"/>
                </a:solidFill>
                <a:latin typeface="Calibri" panose="020F0502020204030204" pitchFamily="34" charset="0"/>
                <a:cs typeface="Calibri" panose="020F0502020204030204" pitchFamily="34" charset="0"/>
              </a:rPr>
              <a:t>; zzz</a:t>
            </a:r>
          </a:p>
        </p:txBody>
      </p:sp>
      <p:sp>
        <p:nvSpPr>
          <p:cNvPr id="13" name="SlideInfo">
            <a:extLst>
              <a:ext uri="{FF2B5EF4-FFF2-40B4-BE49-F238E27FC236}">
                <a16:creationId xmlns:a16="http://schemas.microsoft.com/office/drawing/2014/main" id="{E31C99E6-AEF7-44B4-A771-8B3283C9815A}"/>
              </a:ext>
            </a:extLst>
          </p:cNvPr>
          <p:cNvSpPr/>
          <p:nvPr userDrawn="1"/>
        </p:nvSpPr>
        <p:spPr>
          <a:xfrm>
            <a:off x="9762875" y="964571"/>
            <a:ext cx="1821011" cy="215315"/>
          </a:xfrm>
          <a:prstGeom prst="rect">
            <a:avLst/>
          </a:prstGeom>
          <a:no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r" defTabSz="913989" rtl="0" eaLnBrk="1" fontAlgn="auto" latinLnBrk="0" hangingPunct="1">
              <a:lnSpc>
                <a:spcPct val="100000"/>
              </a:lnSpc>
              <a:spcBef>
                <a:spcPts val="0"/>
              </a:spcBef>
              <a:spcAft>
                <a:spcPts val="0"/>
              </a:spcAft>
              <a:buClrTx/>
              <a:buSzTx/>
              <a:buFontTx/>
              <a:buNone/>
              <a:tabLst/>
              <a:defRPr/>
            </a:pPr>
            <a:r>
              <a:rPr kumimoji="0" lang="en-US" sz="1399" b="0" i="0" u="none" strike="noStrike" kern="0" cap="all" spc="0" normalizeH="0" noProof="0">
                <a:ln>
                  <a:noFill/>
                </a:ln>
                <a:solidFill>
                  <a:srgbClr val="747480"/>
                </a:solidFill>
                <a:effectLst/>
                <a:uLnTx/>
                <a:uFillTx/>
                <a:latin typeface="Calibri" panose="020F0502020204030204" pitchFamily="34" charset="0"/>
                <a:ea typeface="+mn-ea"/>
                <a:cs typeface="+mn-cs"/>
              </a:rPr>
              <a:t>back-up | preliminary</a:t>
            </a:r>
          </a:p>
        </p:txBody>
      </p:sp>
      <p:sp>
        <p:nvSpPr>
          <p:cNvPr id="15" name="TrackerBounds">
            <a:extLst>
              <a:ext uri="{FF2B5EF4-FFF2-40B4-BE49-F238E27FC236}">
                <a16:creationId xmlns:a16="http://schemas.microsoft.com/office/drawing/2014/main" id="{12184C22-680D-4AF2-BB1B-FD2737ECE8A9}"/>
              </a:ext>
            </a:extLst>
          </p:cNvPr>
          <p:cNvSpPr/>
          <p:nvPr userDrawn="1"/>
        </p:nvSpPr>
        <p:spPr>
          <a:xfrm>
            <a:off x="9583958" y="129268"/>
            <a:ext cx="1998443" cy="710598"/>
          </a:xfrm>
          <a:prstGeom prst="rect">
            <a:avLst/>
          </a:prstGeom>
          <a:noFill/>
          <a:ln w="9525" cap="flat" cmpd="sng" algn="ctr">
            <a:solidFill>
              <a:srgbClr val="1A9AF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endParaRPr lang="en-US" sz="1099">
              <a:solidFill>
                <a:schemeClr val="accent2"/>
              </a:solidFill>
              <a:latin typeface="Calibri" panose="020F0502020204030204" pitchFamily="34" charset="0"/>
            </a:endParaRPr>
          </a:p>
        </p:txBody>
      </p:sp>
      <p:sp>
        <p:nvSpPr>
          <p:cNvPr id="16" name="ChevronBounds">
            <a:extLst>
              <a:ext uri="{FF2B5EF4-FFF2-40B4-BE49-F238E27FC236}">
                <a16:creationId xmlns:a16="http://schemas.microsoft.com/office/drawing/2014/main" id="{1511A0AA-77B5-40AC-9C13-50BA9E5E7D00}"/>
              </a:ext>
            </a:extLst>
          </p:cNvPr>
          <p:cNvSpPr/>
          <p:nvPr userDrawn="1"/>
        </p:nvSpPr>
        <p:spPr>
          <a:xfrm>
            <a:off x="9583958" y="268567"/>
            <a:ext cx="1998443" cy="432000"/>
          </a:xfrm>
          <a:prstGeom prst="rect">
            <a:avLst/>
          </a:prstGeom>
          <a:noFill/>
          <a:ln w="9525" cap="flat" cmpd="sng" algn="ctr">
            <a:solidFill>
              <a:srgbClr val="FF810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r>
              <a:rPr lang="en-US" sz="1099">
                <a:solidFill>
                  <a:srgbClr val="1A9AFA"/>
                </a:solidFill>
                <a:latin typeface="Calibri" panose="020F0502020204030204" pitchFamily="34" charset="0"/>
              </a:rPr>
              <a:t>Space for chevrons</a:t>
            </a:r>
          </a:p>
        </p:txBody>
      </p:sp>
      <p:sp>
        <p:nvSpPr>
          <p:cNvPr id="17" name="Footnote" descr="Footnote">
            <a:extLst>
              <a:ext uri="{FF2B5EF4-FFF2-40B4-BE49-F238E27FC236}">
                <a16:creationId xmlns:a16="http://schemas.microsoft.com/office/drawing/2014/main" id="{D1074E5C-601C-464E-8694-C182917CC12A}"/>
              </a:ext>
            </a:extLst>
          </p:cNvPr>
          <p:cNvSpPr txBox="1"/>
          <p:nvPr userDrawn="1"/>
        </p:nvSpPr>
        <p:spPr>
          <a:xfrm>
            <a:off x="609600" y="6146754"/>
            <a:ext cx="9980613" cy="404226"/>
          </a:xfrm>
          <a:prstGeom prst="rect">
            <a:avLst/>
          </a:prstGeom>
          <a:noFill/>
        </p:spPr>
        <p:txBody>
          <a:bodyPr vert="horz" wrap="none" lIns="0" tIns="0" rIns="0" bIns="0" rtlCol="0" anchor="b" anchorCtr="0">
            <a:noAutofit/>
          </a:bodyPr>
          <a:lstStyle/>
          <a:p>
            <a:pPr marL="95207" indent="-95207">
              <a:spcBef>
                <a:spcPct val="0"/>
              </a:spcBef>
              <a:spcAft>
                <a:spcPct val="0"/>
              </a:spcAft>
              <a:buSzPct val="100000"/>
              <a:buFont typeface="Arial" pitchFamily="34" charset="0"/>
              <a:buAutoNum type="arabicPeriod"/>
            </a:pPr>
            <a:r>
              <a:rPr lang="en-US" sz="800">
                <a:solidFill>
                  <a:srgbClr val="2E2E38"/>
                </a:solidFill>
                <a:latin typeface="Calibri" panose="020F0502020204030204" pitchFamily="34" charset="0"/>
                <a:cs typeface="Calibri" panose="020F0502020204030204" pitchFamily="34" charset="0"/>
              </a:rPr>
              <a:t>Footnote</a:t>
            </a:r>
          </a:p>
        </p:txBody>
      </p:sp>
      <p:graphicFrame>
        <p:nvGraphicFramePr>
          <p:cNvPr id="18" name="Table">
            <a:extLst>
              <a:ext uri="{FF2B5EF4-FFF2-40B4-BE49-F238E27FC236}">
                <a16:creationId xmlns:a16="http://schemas.microsoft.com/office/drawing/2014/main" id="{E1176629-106D-474A-BCB6-97B9068D484C}"/>
              </a:ext>
            </a:extLst>
          </p:cNvPr>
          <p:cNvGraphicFramePr>
            <a:graphicFrameLocks noGrp="1"/>
          </p:cNvGraphicFramePr>
          <p:nvPr userDrawn="1">
            <p:extLst>
              <p:ext uri="{D42A27DB-BD31-4B8C-83A1-F6EECF244321}">
                <p14:modId xmlns:p14="http://schemas.microsoft.com/office/powerpoint/2010/main" val="4042956487"/>
              </p:ext>
            </p:extLst>
          </p:nvPr>
        </p:nvGraphicFramePr>
        <p:xfrm>
          <a:off x="1157737" y="3084408"/>
          <a:ext cx="4785507" cy="2349500"/>
        </p:xfrm>
        <a:graphic>
          <a:graphicData uri="http://schemas.openxmlformats.org/drawingml/2006/table">
            <a:tbl>
              <a:tblPr firstRow="1" bandRow="1">
                <a:tableStyleId>{5C22544A-7EE6-4342-B048-85BDC9FD1C3A}</a:tableStyleId>
              </a:tblPr>
              <a:tblGrid>
                <a:gridCol w="1595169">
                  <a:extLst>
                    <a:ext uri="{9D8B030D-6E8A-4147-A177-3AD203B41FA5}">
                      <a16:colId xmlns:a16="http://schemas.microsoft.com/office/drawing/2014/main" val="1000314679"/>
                    </a:ext>
                  </a:extLst>
                </a:gridCol>
                <a:gridCol w="1595169">
                  <a:extLst>
                    <a:ext uri="{9D8B030D-6E8A-4147-A177-3AD203B41FA5}">
                      <a16:colId xmlns:a16="http://schemas.microsoft.com/office/drawing/2014/main" val="587981265"/>
                    </a:ext>
                  </a:extLst>
                </a:gridCol>
                <a:gridCol w="1595169">
                  <a:extLst>
                    <a:ext uri="{9D8B030D-6E8A-4147-A177-3AD203B41FA5}">
                      <a16:colId xmlns:a16="http://schemas.microsoft.com/office/drawing/2014/main" val="4248580404"/>
                    </a:ext>
                  </a:extLst>
                </a:gridCol>
              </a:tblGrid>
              <a:tr h="237744">
                <a:tc>
                  <a:txBody>
                    <a:bodyPr/>
                    <a:lstStyle/>
                    <a:p>
                      <a:pPr marL="108000" indent="-108000" algn="ctr">
                        <a:buClr>
                          <a:srgbClr val="1A9AFA"/>
                        </a:buClr>
                        <a:buSzPct val="75000"/>
                        <a:buFontTx/>
                        <a:buNone/>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055878">
                <a:tc>
                  <a:txBody>
                    <a:bodyPr/>
                    <a:lstStyle/>
                    <a:p>
                      <a:pPr marL="90000" indent="-90000" algn="l">
                        <a:buClr>
                          <a:srgbClr val="1A9AFA"/>
                        </a:buClr>
                        <a:buSzPct val="75000"/>
                        <a:buFontTx/>
                        <a:buNone/>
                      </a:pPr>
                      <a:endParaRPr lang="en-US" sz="1200" b="0">
                        <a:solidFill>
                          <a:srgbClr val="1A9AFA"/>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1055878">
                <a:tc>
                  <a:txBody>
                    <a:bodyPr/>
                    <a:lstStyle/>
                    <a:p>
                      <a:pPr marL="90000" indent="-90000" algn="l">
                        <a:buClr>
                          <a:srgbClr val="1A9AFA"/>
                        </a:buClr>
                        <a:buSzPct val="75000"/>
                        <a:buFontTx/>
                        <a:buNone/>
                      </a:pPr>
                      <a:endParaRPr lang="en-US" sz="1200" b="0">
                        <a:solidFill>
                          <a:srgbClr val="1A9AFA"/>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bl>
          </a:graphicData>
        </a:graphic>
      </p:graphicFrame>
      <p:grpSp>
        <p:nvGrpSpPr>
          <p:cNvPr id="19" name="NumberedTracker_Blue">
            <a:extLst>
              <a:ext uri="{FF2B5EF4-FFF2-40B4-BE49-F238E27FC236}">
                <a16:creationId xmlns:a16="http://schemas.microsoft.com/office/drawing/2014/main" id="{99781829-5581-4677-B5EC-F7C47520E773}"/>
              </a:ext>
            </a:extLst>
          </p:cNvPr>
          <p:cNvGrpSpPr/>
          <p:nvPr userDrawn="1"/>
        </p:nvGrpSpPr>
        <p:grpSpPr>
          <a:xfrm>
            <a:off x="6567065" y="3137343"/>
            <a:ext cx="2005555" cy="287384"/>
            <a:chOff x="7013159" y="2413792"/>
            <a:chExt cx="2006600" cy="287384"/>
          </a:xfrm>
        </p:grpSpPr>
        <p:sp>
          <p:nvSpPr>
            <p:cNvPr id="20" name="SelectedNumber">
              <a:extLst>
                <a:ext uri="{FF2B5EF4-FFF2-40B4-BE49-F238E27FC236}">
                  <a16:creationId xmlns:a16="http://schemas.microsoft.com/office/drawing/2014/main" id="{916BADF3-685D-4FA6-AFE0-CF21231E1D2F}"/>
                </a:ext>
              </a:extLst>
            </p:cNvPr>
            <p:cNvSpPr/>
            <p:nvPr>
              <p:custDataLst>
                <p:tags r:id="rId16"/>
              </p:custDataLst>
            </p:nvPr>
          </p:nvSpPr>
          <p:spPr>
            <a:xfrm>
              <a:off x="7013159" y="2413792"/>
              <a:ext cx="26162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1</a:t>
              </a:r>
            </a:p>
          </p:txBody>
        </p:sp>
        <p:sp>
          <p:nvSpPr>
            <p:cNvPr id="21" name="Selected">
              <a:extLst>
                <a:ext uri="{FF2B5EF4-FFF2-40B4-BE49-F238E27FC236}">
                  <a16:creationId xmlns:a16="http://schemas.microsoft.com/office/drawing/2014/main" id="{1F6C7114-EF90-4545-BD13-8737C8905BE3}"/>
                </a:ext>
              </a:extLst>
            </p:cNvPr>
            <p:cNvSpPr/>
            <p:nvPr>
              <p:custDataLst>
                <p:tags r:id="rId17"/>
              </p:custDataLst>
            </p:nvPr>
          </p:nvSpPr>
          <p:spPr>
            <a:xfrm>
              <a:off x="7287479" y="2413792"/>
              <a:ext cx="173228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Selected</a:t>
              </a:r>
            </a:p>
          </p:txBody>
        </p:sp>
        <p:sp>
          <p:nvSpPr>
            <p:cNvPr id="22" name="UnselectedNumber">
              <a:extLst>
                <a:ext uri="{FF2B5EF4-FFF2-40B4-BE49-F238E27FC236}">
                  <a16:creationId xmlns:a16="http://schemas.microsoft.com/office/drawing/2014/main" id="{E13BDA0B-2F16-4F2F-BD43-72C31A83C958}"/>
                </a:ext>
              </a:extLst>
            </p:cNvPr>
            <p:cNvSpPr/>
            <p:nvPr>
              <p:custDataLst>
                <p:tags r:id="rId18"/>
              </p:custDataLst>
            </p:nvPr>
          </p:nvSpPr>
          <p:spPr>
            <a:xfrm>
              <a:off x="7013159" y="2564376"/>
              <a:ext cx="26162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2</a:t>
              </a:r>
            </a:p>
          </p:txBody>
        </p:sp>
        <p:sp>
          <p:nvSpPr>
            <p:cNvPr id="23" name="Unselected">
              <a:extLst>
                <a:ext uri="{FF2B5EF4-FFF2-40B4-BE49-F238E27FC236}">
                  <a16:creationId xmlns:a16="http://schemas.microsoft.com/office/drawing/2014/main" id="{7115B848-59BC-456D-9830-D60A2CFBAA8F}"/>
                </a:ext>
              </a:extLst>
            </p:cNvPr>
            <p:cNvSpPr/>
            <p:nvPr>
              <p:custDataLst>
                <p:tags r:id="rId19"/>
              </p:custDataLst>
            </p:nvPr>
          </p:nvSpPr>
          <p:spPr>
            <a:xfrm>
              <a:off x="7287479" y="2564376"/>
              <a:ext cx="173228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Unselected</a:t>
              </a:r>
            </a:p>
          </p:txBody>
        </p:sp>
      </p:grpSp>
      <p:grpSp>
        <p:nvGrpSpPr>
          <p:cNvPr id="24" name="NumberedTracker_Gray">
            <a:extLst>
              <a:ext uri="{FF2B5EF4-FFF2-40B4-BE49-F238E27FC236}">
                <a16:creationId xmlns:a16="http://schemas.microsoft.com/office/drawing/2014/main" id="{5F45E0CD-546C-4D0A-AAFE-34CFD62A8950}"/>
              </a:ext>
            </a:extLst>
          </p:cNvPr>
          <p:cNvGrpSpPr/>
          <p:nvPr userDrawn="1"/>
        </p:nvGrpSpPr>
        <p:grpSpPr>
          <a:xfrm>
            <a:off x="6567065" y="3636290"/>
            <a:ext cx="2005555" cy="285573"/>
            <a:chOff x="3812540" y="2712440"/>
            <a:chExt cx="2006600" cy="285573"/>
          </a:xfrm>
        </p:grpSpPr>
        <p:sp>
          <p:nvSpPr>
            <p:cNvPr id="25" name="SelectedNumber">
              <a:extLst>
                <a:ext uri="{FF2B5EF4-FFF2-40B4-BE49-F238E27FC236}">
                  <a16:creationId xmlns:a16="http://schemas.microsoft.com/office/drawing/2014/main" id="{00C31DA8-9593-4D39-B5D7-7DFDA80C1E03}"/>
                </a:ext>
              </a:extLst>
            </p:cNvPr>
            <p:cNvSpPr/>
            <p:nvPr>
              <p:custDataLst>
                <p:tags r:id="rId12"/>
              </p:custDataLst>
            </p:nvPr>
          </p:nvSpPr>
          <p:spPr>
            <a:xfrm>
              <a:off x="3812540" y="2712440"/>
              <a:ext cx="26162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1</a:t>
              </a:r>
            </a:p>
          </p:txBody>
        </p:sp>
        <p:sp>
          <p:nvSpPr>
            <p:cNvPr id="26" name="Selected">
              <a:extLst>
                <a:ext uri="{FF2B5EF4-FFF2-40B4-BE49-F238E27FC236}">
                  <a16:creationId xmlns:a16="http://schemas.microsoft.com/office/drawing/2014/main" id="{04FAC387-8731-481F-8C59-791390012D90}"/>
                </a:ext>
              </a:extLst>
            </p:cNvPr>
            <p:cNvSpPr/>
            <p:nvPr>
              <p:custDataLst>
                <p:tags r:id="rId13"/>
              </p:custDataLst>
            </p:nvPr>
          </p:nvSpPr>
          <p:spPr>
            <a:xfrm>
              <a:off x="4086860" y="2712440"/>
              <a:ext cx="173228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Selected</a:t>
              </a:r>
            </a:p>
          </p:txBody>
        </p:sp>
        <p:sp>
          <p:nvSpPr>
            <p:cNvPr id="27" name="UnselectedNumber">
              <a:extLst>
                <a:ext uri="{FF2B5EF4-FFF2-40B4-BE49-F238E27FC236}">
                  <a16:creationId xmlns:a16="http://schemas.microsoft.com/office/drawing/2014/main" id="{27CCCAA5-11FF-46BA-88B4-815973A6D722}"/>
                </a:ext>
              </a:extLst>
            </p:cNvPr>
            <p:cNvSpPr/>
            <p:nvPr>
              <p:custDataLst>
                <p:tags r:id="rId14"/>
              </p:custDataLst>
            </p:nvPr>
          </p:nvSpPr>
          <p:spPr>
            <a:xfrm>
              <a:off x="3812540" y="2861213"/>
              <a:ext cx="26162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2</a:t>
              </a:r>
            </a:p>
          </p:txBody>
        </p:sp>
        <p:sp>
          <p:nvSpPr>
            <p:cNvPr id="28" name="Unselected">
              <a:extLst>
                <a:ext uri="{FF2B5EF4-FFF2-40B4-BE49-F238E27FC236}">
                  <a16:creationId xmlns:a16="http://schemas.microsoft.com/office/drawing/2014/main" id="{9F1702D7-A913-4A7B-9C44-37DE5ED5B52A}"/>
                </a:ext>
              </a:extLst>
            </p:cNvPr>
            <p:cNvSpPr/>
            <p:nvPr>
              <p:custDataLst>
                <p:tags r:id="rId15"/>
              </p:custDataLst>
            </p:nvPr>
          </p:nvSpPr>
          <p:spPr>
            <a:xfrm>
              <a:off x="4086860" y="2861213"/>
              <a:ext cx="173228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Unselected</a:t>
              </a:r>
            </a:p>
          </p:txBody>
        </p:sp>
      </p:grpSp>
      <p:grpSp>
        <p:nvGrpSpPr>
          <p:cNvPr id="29" name="TitleTracker_Blue">
            <a:extLst>
              <a:ext uri="{FF2B5EF4-FFF2-40B4-BE49-F238E27FC236}">
                <a16:creationId xmlns:a16="http://schemas.microsoft.com/office/drawing/2014/main" id="{682F2A3C-2576-46DE-9F71-5B6C076C8306}"/>
              </a:ext>
            </a:extLst>
          </p:cNvPr>
          <p:cNvGrpSpPr/>
          <p:nvPr userDrawn="1"/>
        </p:nvGrpSpPr>
        <p:grpSpPr>
          <a:xfrm>
            <a:off x="6567065" y="4094566"/>
            <a:ext cx="2005555" cy="287388"/>
            <a:chOff x="4850118" y="2906786"/>
            <a:chExt cx="2006600" cy="287388"/>
          </a:xfrm>
        </p:grpSpPr>
        <p:sp>
          <p:nvSpPr>
            <p:cNvPr id="30" name="Selected">
              <a:extLst>
                <a:ext uri="{FF2B5EF4-FFF2-40B4-BE49-F238E27FC236}">
                  <a16:creationId xmlns:a16="http://schemas.microsoft.com/office/drawing/2014/main" id="{0DC9DE7F-6D69-4097-BD2B-D58EB6C29A4F}"/>
                </a:ext>
              </a:extLst>
            </p:cNvPr>
            <p:cNvSpPr/>
            <p:nvPr>
              <p:custDataLst>
                <p:tags r:id="rId10"/>
              </p:custDataLst>
            </p:nvPr>
          </p:nvSpPr>
          <p:spPr>
            <a:xfrm>
              <a:off x="4850118" y="2906786"/>
              <a:ext cx="200660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Selected</a:t>
              </a:r>
            </a:p>
          </p:txBody>
        </p:sp>
        <p:sp>
          <p:nvSpPr>
            <p:cNvPr id="31" name="Unselected">
              <a:extLst>
                <a:ext uri="{FF2B5EF4-FFF2-40B4-BE49-F238E27FC236}">
                  <a16:creationId xmlns:a16="http://schemas.microsoft.com/office/drawing/2014/main" id="{22F64030-4FAF-460A-9492-5619BB2B7D23}"/>
                </a:ext>
              </a:extLst>
            </p:cNvPr>
            <p:cNvSpPr/>
            <p:nvPr>
              <p:custDataLst>
                <p:tags r:id="rId11"/>
              </p:custDataLst>
            </p:nvPr>
          </p:nvSpPr>
          <p:spPr>
            <a:xfrm>
              <a:off x="4850118" y="3057374"/>
              <a:ext cx="200660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Unselected</a:t>
              </a:r>
            </a:p>
          </p:txBody>
        </p:sp>
      </p:grpSp>
      <p:grpSp>
        <p:nvGrpSpPr>
          <p:cNvPr id="32" name="TitleTracker_Gray">
            <a:extLst>
              <a:ext uri="{FF2B5EF4-FFF2-40B4-BE49-F238E27FC236}">
                <a16:creationId xmlns:a16="http://schemas.microsoft.com/office/drawing/2014/main" id="{47C66DF2-FEAB-4410-A0BF-4D5B20F977ED}"/>
              </a:ext>
            </a:extLst>
          </p:cNvPr>
          <p:cNvGrpSpPr/>
          <p:nvPr userDrawn="1"/>
        </p:nvGrpSpPr>
        <p:grpSpPr>
          <a:xfrm>
            <a:off x="6567065" y="4616782"/>
            <a:ext cx="2005555" cy="287387"/>
            <a:chOff x="4850118" y="3429000"/>
            <a:chExt cx="2006600" cy="287387"/>
          </a:xfrm>
        </p:grpSpPr>
        <p:sp>
          <p:nvSpPr>
            <p:cNvPr id="33" name="Unselected">
              <a:extLst>
                <a:ext uri="{FF2B5EF4-FFF2-40B4-BE49-F238E27FC236}">
                  <a16:creationId xmlns:a16="http://schemas.microsoft.com/office/drawing/2014/main" id="{7B68979D-6940-47FD-8C8C-D066AA041DB6}"/>
                </a:ext>
              </a:extLst>
            </p:cNvPr>
            <p:cNvSpPr/>
            <p:nvPr>
              <p:custDataLst>
                <p:tags r:id="rId8"/>
              </p:custDataLst>
            </p:nvPr>
          </p:nvSpPr>
          <p:spPr>
            <a:xfrm>
              <a:off x="4850118" y="3429000"/>
              <a:ext cx="200660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Selected</a:t>
              </a:r>
            </a:p>
          </p:txBody>
        </p:sp>
        <p:sp>
          <p:nvSpPr>
            <p:cNvPr id="34" name="Selected">
              <a:extLst>
                <a:ext uri="{FF2B5EF4-FFF2-40B4-BE49-F238E27FC236}">
                  <a16:creationId xmlns:a16="http://schemas.microsoft.com/office/drawing/2014/main" id="{0C5A4080-6082-467E-9CBC-B0F8BBB7348A}"/>
                </a:ext>
              </a:extLst>
            </p:cNvPr>
            <p:cNvSpPr/>
            <p:nvPr>
              <p:custDataLst>
                <p:tags r:id="rId9"/>
              </p:custDataLst>
            </p:nvPr>
          </p:nvSpPr>
          <p:spPr>
            <a:xfrm>
              <a:off x="4850118" y="3579587"/>
              <a:ext cx="200660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Unselected</a:t>
              </a:r>
            </a:p>
          </p:txBody>
        </p:sp>
      </p:grpSp>
      <p:grpSp>
        <p:nvGrpSpPr>
          <p:cNvPr id="35" name="ChevronTracker_Gray">
            <a:extLst>
              <a:ext uri="{FF2B5EF4-FFF2-40B4-BE49-F238E27FC236}">
                <a16:creationId xmlns:a16="http://schemas.microsoft.com/office/drawing/2014/main" id="{4BF3D363-3367-4601-AA4B-19C009108674}"/>
              </a:ext>
            </a:extLst>
          </p:cNvPr>
          <p:cNvGrpSpPr/>
          <p:nvPr userDrawn="1"/>
        </p:nvGrpSpPr>
        <p:grpSpPr>
          <a:xfrm>
            <a:off x="8217206" y="5176279"/>
            <a:ext cx="1366753" cy="457200"/>
            <a:chOff x="4850118" y="4055611"/>
            <a:chExt cx="1367465" cy="457200"/>
          </a:xfrm>
        </p:grpSpPr>
        <p:sp>
          <p:nvSpPr>
            <p:cNvPr id="36" name="Selected">
              <a:extLst>
                <a:ext uri="{FF2B5EF4-FFF2-40B4-BE49-F238E27FC236}">
                  <a16:creationId xmlns:a16="http://schemas.microsoft.com/office/drawing/2014/main" id="{94F722C3-DE19-4208-BD66-291D9CBC026B}"/>
                </a:ext>
              </a:extLst>
            </p:cNvPr>
            <p:cNvSpPr/>
            <p:nvPr>
              <p:custDataLst>
                <p:tags r:id="rId6"/>
              </p:custDataLst>
            </p:nvPr>
          </p:nvSpPr>
          <p:spPr>
            <a:xfrm>
              <a:off x="4850118" y="4055611"/>
              <a:ext cx="711200" cy="457200"/>
            </a:xfrm>
            <a:prstGeom prst="homePlate">
              <a:avLst>
                <a:gd name="adj" fmla="val 14821"/>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Calibri" panose="020F0502020204030204" pitchFamily="34" charset="0"/>
                </a:rPr>
                <a:t>Selected</a:t>
              </a:r>
            </a:p>
          </p:txBody>
        </p:sp>
        <p:sp>
          <p:nvSpPr>
            <p:cNvPr id="37" name="Unselected">
              <a:extLst>
                <a:ext uri="{FF2B5EF4-FFF2-40B4-BE49-F238E27FC236}">
                  <a16:creationId xmlns:a16="http://schemas.microsoft.com/office/drawing/2014/main" id="{2FF187ED-0297-4D59-BE42-ADD836FA9CCA}"/>
                </a:ext>
              </a:extLst>
            </p:cNvPr>
            <p:cNvSpPr/>
            <p:nvPr>
              <p:custDataLst>
                <p:tags r:id="rId7"/>
              </p:custDataLst>
            </p:nvPr>
          </p:nvSpPr>
          <p:spPr>
            <a:xfrm>
              <a:off x="5517465" y="4055611"/>
              <a:ext cx="700118" cy="457200"/>
            </a:xfrm>
            <a:prstGeom prst="chevron">
              <a:avLst>
                <a:gd name="adj" fmla="val 14881"/>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Calibri" panose="020F0502020204030204" pitchFamily="34" charset="0"/>
                </a:rPr>
                <a:t>Unselected</a:t>
              </a:r>
            </a:p>
          </p:txBody>
        </p:sp>
      </p:grpSp>
      <p:grpSp>
        <p:nvGrpSpPr>
          <p:cNvPr id="38" name="ChevronTracker_Blue">
            <a:extLst>
              <a:ext uri="{FF2B5EF4-FFF2-40B4-BE49-F238E27FC236}">
                <a16:creationId xmlns:a16="http://schemas.microsoft.com/office/drawing/2014/main" id="{AA2082D3-6CAB-44C2-8A5A-E96A69D49A30}"/>
              </a:ext>
            </a:extLst>
          </p:cNvPr>
          <p:cNvGrpSpPr/>
          <p:nvPr userDrawn="1"/>
        </p:nvGrpSpPr>
        <p:grpSpPr>
          <a:xfrm>
            <a:off x="6567066" y="5176279"/>
            <a:ext cx="1349631" cy="457200"/>
            <a:chOff x="4850119" y="3988499"/>
            <a:chExt cx="1350334" cy="457200"/>
          </a:xfrm>
        </p:grpSpPr>
        <p:sp>
          <p:nvSpPr>
            <p:cNvPr id="39" name="Selected">
              <a:extLst>
                <a:ext uri="{FF2B5EF4-FFF2-40B4-BE49-F238E27FC236}">
                  <a16:creationId xmlns:a16="http://schemas.microsoft.com/office/drawing/2014/main" id="{4FE9BE2F-D6E2-4CE5-A6C8-BDDA4D4F0B6E}"/>
                </a:ext>
              </a:extLst>
            </p:cNvPr>
            <p:cNvSpPr/>
            <p:nvPr>
              <p:custDataLst>
                <p:tags r:id="rId4"/>
              </p:custDataLst>
            </p:nvPr>
          </p:nvSpPr>
          <p:spPr>
            <a:xfrm>
              <a:off x="4850119" y="3988499"/>
              <a:ext cx="670522" cy="457200"/>
            </a:xfrm>
            <a:prstGeom prst="homePlate">
              <a:avLst>
                <a:gd name="adj" fmla="val 14107"/>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Calibri" panose="020F0502020204030204" pitchFamily="34" charset="0"/>
                </a:rPr>
                <a:t>Selected</a:t>
              </a:r>
            </a:p>
          </p:txBody>
        </p:sp>
        <p:sp>
          <p:nvSpPr>
            <p:cNvPr id="40" name="Unselected">
              <a:extLst>
                <a:ext uri="{FF2B5EF4-FFF2-40B4-BE49-F238E27FC236}">
                  <a16:creationId xmlns:a16="http://schemas.microsoft.com/office/drawing/2014/main" id="{6FF67708-B5EC-4325-BB88-D8C6A9B3F593}"/>
                </a:ext>
              </a:extLst>
            </p:cNvPr>
            <p:cNvSpPr/>
            <p:nvPr>
              <p:custDataLst>
                <p:tags r:id="rId5"/>
              </p:custDataLst>
            </p:nvPr>
          </p:nvSpPr>
          <p:spPr>
            <a:xfrm>
              <a:off x="5489253" y="3988499"/>
              <a:ext cx="711200" cy="457200"/>
            </a:xfrm>
            <a:prstGeom prst="chevron">
              <a:avLst>
                <a:gd name="adj" fmla="val 14464"/>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Calibri" panose="020F0502020204030204" pitchFamily="34" charset="0"/>
                </a:rPr>
                <a:t>Unselected</a:t>
              </a:r>
            </a:p>
          </p:txBody>
        </p:sp>
      </p:grpSp>
      <p:grpSp>
        <p:nvGrpSpPr>
          <p:cNvPr id="41" name="Title">
            <a:extLst>
              <a:ext uri="{FF2B5EF4-FFF2-40B4-BE49-F238E27FC236}">
                <a16:creationId xmlns:a16="http://schemas.microsoft.com/office/drawing/2014/main" id="{E74ADF67-AB8B-46D9-AB72-0B208878F6F9}"/>
              </a:ext>
            </a:extLst>
          </p:cNvPr>
          <p:cNvGrpSpPr/>
          <p:nvPr userDrawn="1"/>
        </p:nvGrpSpPr>
        <p:grpSpPr>
          <a:xfrm>
            <a:off x="609602" y="1327279"/>
            <a:ext cx="3532843" cy="257241"/>
            <a:chOff x="2832361" y="2088069"/>
            <a:chExt cx="3534683" cy="257241"/>
          </a:xfrm>
        </p:grpSpPr>
        <p:sp>
          <p:nvSpPr>
            <p:cNvPr id="42" name="Arrow: Left-Right 41">
              <a:extLst>
                <a:ext uri="{FF2B5EF4-FFF2-40B4-BE49-F238E27FC236}">
                  <a16:creationId xmlns:a16="http://schemas.microsoft.com/office/drawing/2014/main" id="{D5A3948A-34D3-4F7C-8BC0-42C233207A78}"/>
                </a:ext>
              </a:extLst>
            </p:cNvPr>
            <p:cNvSpPr/>
            <p:nvPr/>
          </p:nvSpPr>
          <p:spPr>
            <a:xfrm>
              <a:off x="2832361" y="2088069"/>
              <a:ext cx="3534683" cy="257241"/>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199" b="1">
                  <a:solidFill>
                    <a:srgbClr val="1A9AFA"/>
                  </a:solidFill>
                  <a:latin typeface="Calibri" panose="020F0502020204030204" pitchFamily="34" charset="0"/>
                </a:rPr>
                <a:t>Title </a:t>
              </a:r>
              <a:r>
                <a:rPr lang="en-US" sz="1199">
                  <a:solidFill>
                    <a:srgbClr val="1A9AFA"/>
                  </a:solidFill>
                  <a:latin typeface="Calibri" panose="020F0502020204030204" pitchFamily="34" charset="0"/>
                </a:rPr>
                <a:t>(units)</a:t>
              </a:r>
            </a:p>
          </p:txBody>
        </p:sp>
        <p:cxnSp>
          <p:nvCxnSpPr>
            <p:cNvPr id="43" name="Straight Connector 42">
              <a:extLst>
                <a:ext uri="{FF2B5EF4-FFF2-40B4-BE49-F238E27FC236}">
                  <a16:creationId xmlns:a16="http://schemas.microsoft.com/office/drawing/2014/main" id="{E690A46E-6013-4F5E-AB02-FBAAD73C6645}"/>
                </a:ext>
              </a:extLst>
            </p:cNvPr>
            <p:cNvCxnSpPr>
              <a:stCxn id="42" idx="4"/>
              <a:endCxn id="42" idx="6"/>
            </p:cNvCxnSpPr>
            <p:nvPr/>
          </p:nvCxnSpPr>
          <p:spPr>
            <a:xfrm>
              <a:off x="2832361" y="2345310"/>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4" name="Flag">
            <a:extLst>
              <a:ext uri="{FF2B5EF4-FFF2-40B4-BE49-F238E27FC236}">
                <a16:creationId xmlns:a16="http://schemas.microsoft.com/office/drawing/2014/main" id="{893A5313-43EA-4118-8CFD-1A5820BD9870}"/>
              </a:ext>
            </a:extLst>
          </p:cNvPr>
          <p:cNvGrpSpPr/>
          <p:nvPr userDrawn="1">
            <p:custDataLst>
              <p:tags r:id="rId3"/>
            </p:custDataLst>
          </p:nvPr>
        </p:nvGrpSpPr>
        <p:grpSpPr>
          <a:xfrm>
            <a:off x="11259854" y="45720"/>
            <a:ext cx="329013" cy="218458"/>
            <a:chOff x="1" y="749"/>
            <a:chExt cx="458953" cy="327687"/>
          </a:xfrm>
        </p:grpSpPr>
        <p:sp>
          <p:nvSpPr>
            <p:cNvPr id="45" name="imageBackground_637277204436084394">
              <a:extLst>
                <a:ext uri="{FF2B5EF4-FFF2-40B4-BE49-F238E27FC236}">
                  <a16:creationId xmlns:a16="http://schemas.microsoft.com/office/drawing/2014/main" id="{FDDAEF19-AA89-4320-9C58-A5702DA78E2A}"/>
                </a:ext>
              </a:extLst>
            </p:cNvPr>
            <p:cNvSpPr/>
            <p:nvPr/>
          </p:nvSpPr>
          <p:spPr>
            <a:xfrm>
              <a:off x="2" y="749"/>
              <a:ext cx="458952" cy="327687"/>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libri" panose="020F0502020204030204" pitchFamily="34" charset="0"/>
              </a:endParaRPr>
            </a:p>
          </p:txBody>
        </p:sp>
        <p:pic>
          <p:nvPicPr>
            <p:cNvPr id="46" name="image_637277204436084394">
              <a:extLst>
                <a:ext uri="{FF2B5EF4-FFF2-40B4-BE49-F238E27FC236}">
                  <a16:creationId xmlns:a16="http://schemas.microsoft.com/office/drawing/2014/main" id="{232F366D-A54C-460C-9F48-D6AA39CADBB9}"/>
                </a:ext>
              </a:extLst>
            </p:cNvPr>
            <p:cNvPicPr>
              <a:picLocks/>
            </p:cNvPicPr>
            <p:nvPr/>
          </p:nvPicPr>
          <p:blipFill>
            <a:blip r:embed="rId23" cstate="print">
              <a:extLst>
                <a:ext uri="{28A0092B-C50C-407E-A947-70E740481C1C}">
                  <a14:useLocalDpi xmlns:a14="http://schemas.microsoft.com/office/drawing/2010/main" val="0"/>
                </a:ext>
              </a:extLst>
            </a:blip>
            <a:stretch>
              <a:fillRect/>
            </a:stretch>
          </p:blipFill>
          <p:spPr>
            <a:xfrm>
              <a:off x="1" y="749"/>
              <a:ext cx="458952" cy="327687"/>
            </a:xfrm>
            <a:prstGeom prst="rect">
              <a:avLst/>
            </a:prstGeom>
          </p:spPr>
        </p:pic>
      </p:grpSp>
      <p:sp>
        <p:nvSpPr>
          <p:cNvPr id="47" name="ST_Bubble">
            <a:extLst>
              <a:ext uri="{FF2B5EF4-FFF2-40B4-BE49-F238E27FC236}">
                <a16:creationId xmlns:a16="http://schemas.microsoft.com/office/drawing/2014/main" id="{44C6E1A7-0002-4D03-A0A7-771B3A536E20}"/>
              </a:ext>
            </a:extLst>
          </p:cNvPr>
          <p:cNvSpPr/>
          <p:nvPr userDrawn="1"/>
        </p:nvSpPr>
        <p:spPr>
          <a:xfrm>
            <a:off x="609284" y="949989"/>
            <a:ext cx="249078" cy="249208"/>
          </a:xfrm>
          <a:prstGeom prst="ellipse">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defTabSz="913532"/>
            <a:endParaRPr lang="en-US" sz="1398">
              <a:solidFill>
                <a:srgbClr val="FFFFFF"/>
              </a:solidFill>
              <a:latin typeface="Calibri" panose="020F0502020204030204" pitchFamily="34" charset="0"/>
            </a:endParaRPr>
          </a:p>
        </p:txBody>
      </p:sp>
      <p:sp>
        <p:nvSpPr>
          <p:cNvPr id="49" name="TitleTextBox">
            <a:extLst>
              <a:ext uri="{FF2B5EF4-FFF2-40B4-BE49-F238E27FC236}">
                <a16:creationId xmlns:a16="http://schemas.microsoft.com/office/drawing/2014/main" id="{ABDB8C77-301D-437E-BF36-B5B329B22D48}"/>
              </a:ext>
            </a:extLst>
          </p:cNvPr>
          <p:cNvSpPr>
            <a:spLocks noChangeArrowheads="1"/>
          </p:cNvSpPr>
          <p:nvPr userDrawn="1"/>
        </p:nvSpPr>
        <p:spPr bwMode="auto">
          <a:xfrm>
            <a:off x="681133" y="1600202"/>
            <a:ext cx="3384908" cy="4470141"/>
          </a:xfrm>
          <a:prstGeom prst="rect">
            <a:avLst/>
          </a:prstGeom>
          <a:noFill/>
          <a:ln w="9525">
            <a:noFill/>
            <a:miter lim="800000"/>
            <a:headEnd/>
            <a:tailEnd/>
          </a:ln>
          <a:effectLst/>
        </p:spPr>
        <p:txBody>
          <a:bodyPr lIns="0" tIns="0" rIns="0" bIns="0"/>
          <a:lstStyle/>
          <a:p>
            <a:pPr marL="125944" indent="-125944">
              <a:spcBef>
                <a:spcPct val="20000"/>
              </a:spcBef>
              <a:buClr>
                <a:srgbClr val="1A9AFA"/>
              </a:buClr>
              <a:buSzPct val="75000"/>
              <a:buFont typeface="Wingdings 3" panose="05040102010807070707" pitchFamily="18" charset="2"/>
              <a:buChar char=""/>
            </a:pPr>
            <a:r>
              <a:rPr lang="en-US" altLang="de-DE" sz="1199">
                <a:solidFill>
                  <a:srgbClr val="2E2E38"/>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600725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03EC-DB2E-41BC-BBE5-E82CA4BBA895}"/>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D7B787D-75B1-4351-BBA9-A0177FFD570F}"/>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B5E30-6766-4E2A-B7F7-974A5B480389}"/>
              </a:ext>
            </a:extLst>
          </p:cNvPr>
          <p:cNvSpPr>
            <a:spLocks noGrp="1"/>
          </p:cNvSpPr>
          <p:nvPr>
            <p:ph type="dt" sz="half" idx="10"/>
          </p:nvPr>
        </p:nvSpPr>
        <p:spPr/>
        <p:txBody>
          <a:bodyPr/>
          <a:lstStyle>
            <a:lvl1pPr>
              <a:defRPr>
                <a:latin typeface="Calibri" panose="020F0502020204030204" pitchFamily="34" charset="0"/>
              </a:defRPr>
            </a:lvl1pPr>
          </a:lstStyle>
          <a:p>
            <a:fld id="{802899BD-F1BB-4B89-B671-B6AF9C36707C}" type="datetimeFigureOut">
              <a:rPr lang="en-US" smtClean="0"/>
              <a:pPr/>
              <a:t>1/15/2025</a:t>
            </a:fld>
            <a:endParaRPr lang="en-US"/>
          </a:p>
        </p:txBody>
      </p:sp>
      <p:sp>
        <p:nvSpPr>
          <p:cNvPr id="5" name="Footer Placeholder 4">
            <a:extLst>
              <a:ext uri="{FF2B5EF4-FFF2-40B4-BE49-F238E27FC236}">
                <a16:creationId xmlns:a16="http://schemas.microsoft.com/office/drawing/2014/main" id="{97862756-9A51-4CC7-9355-068F9D7C221E}"/>
              </a:ext>
            </a:extLst>
          </p:cNvPr>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487AC3DB-5C6E-46B4-ACD5-D492B3D9F0D6}"/>
              </a:ext>
            </a:extLst>
          </p:cNvPr>
          <p:cNvSpPr>
            <a:spLocks noGrp="1"/>
          </p:cNvSpPr>
          <p:nvPr>
            <p:ph type="sldNum" sz="quarter" idx="12"/>
          </p:nvPr>
        </p:nvSpPr>
        <p:spPr/>
        <p:txBody>
          <a:bodyPr/>
          <a:lstStyle/>
          <a:p>
            <a:fld id="{9E734C4E-AF57-4BF9-B5D5-6E8ED7372C8B}" type="slidenum">
              <a:rPr lang="en-US" smtClean="0"/>
              <a:t>‹#›</a:t>
            </a:fld>
            <a:endParaRPr lang="en-US"/>
          </a:p>
        </p:txBody>
      </p:sp>
    </p:spTree>
    <p:extLst>
      <p:ext uri="{BB962C8B-B14F-4D97-AF65-F5344CB8AC3E}">
        <p14:creationId xmlns:p14="http://schemas.microsoft.com/office/powerpoint/2010/main" val="3195417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2508208"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3691462" y="2051009"/>
            <a:ext cx="7699023" cy="2020824"/>
          </a:xfrm>
        </p:spPr>
        <p:txBody>
          <a:bodyPr anchor="ctr">
            <a:noAutofit/>
          </a:bodyPr>
          <a:lstStyle>
            <a:lvl1pPr marL="0" indent="0">
              <a:buNone/>
              <a:defRPr sz="32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3691462" y="4071833"/>
            <a:ext cx="7699023" cy="948752"/>
          </a:xfrm>
        </p:spPr>
        <p:txBody>
          <a:bodyPr anchor="ctr">
            <a:noAutofit/>
          </a:bodyPr>
          <a:lstStyle>
            <a:lvl1pPr marL="0" indent="0">
              <a:lnSpc>
                <a:spcPct val="100000"/>
              </a:lnSpc>
              <a:spcBef>
                <a:spcPts val="0"/>
              </a:spcBef>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3691462" y="5020585"/>
            <a:ext cx="7699023" cy="488226"/>
          </a:xfrm>
        </p:spPr>
        <p:txBody>
          <a:bodyPr anchor="ctr">
            <a:noAutofit/>
          </a:bodyPr>
          <a:lstStyle>
            <a:lvl1pPr marL="0" indent="0">
              <a:buNone/>
              <a:defRPr sz="20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3691462" y="1404678"/>
            <a:ext cx="7783685" cy="369332"/>
          </a:xfrm>
          <a:prstGeom prst="rect">
            <a:avLst/>
          </a:prstGeom>
          <a:noFill/>
        </p:spPr>
        <p:txBody>
          <a:bodyPr wrap="square" rtlCol="0">
            <a:spAutoFit/>
          </a:bodyPr>
          <a:lstStyle/>
          <a:p>
            <a:pPr lvl="0"/>
            <a:r>
              <a:rPr lang="en-US" sz="1800" b="0" i="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01515" y="527231"/>
            <a:ext cx="2535403" cy="2401707"/>
          </a:xfrm>
          <a:prstGeom prst="rect">
            <a:avLst/>
          </a:prstGeom>
        </p:spPr>
      </p:pic>
    </p:spTree>
    <p:extLst>
      <p:ext uri="{BB962C8B-B14F-4D97-AF65-F5344CB8AC3E}">
        <p14:creationId xmlns:p14="http://schemas.microsoft.com/office/powerpoint/2010/main" val="37316131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0" y="0"/>
            <a:ext cx="11487363"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833962" y="1536659"/>
            <a:ext cx="7699023" cy="2020824"/>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833962" y="4757633"/>
            <a:ext cx="7699023"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833962" y="5706385"/>
            <a:ext cx="7699023"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2" name="Picture 1">
            <a:extLst>
              <a:ext uri="{FF2B5EF4-FFF2-40B4-BE49-F238E27FC236}">
                <a16:creationId xmlns:a16="http://schemas.microsoft.com/office/drawing/2014/main" id="{FB5E9A76-F149-A8C2-DF3C-C071C43BAD0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407524" y="4156256"/>
            <a:ext cx="2535403" cy="2401707"/>
          </a:xfrm>
          <a:prstGeom prst="rect">
            <a:avLst/>
          </a:prstGeom>
        </p:spPr>
      </p:pic>
    </p:spTree>
    <p:extLst>
      <p:ext uri="{BB962C8B-B14F-4D97-AF65-F5344CB8AC3E}">
        <p14:creationId xmlns:p14="http://schemas.microsoft.com/office/powerpoint/2010/main" val="20058653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0" y="0"/>
            <a:ext cx="11487363"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pic>
        <p:nvPicPr>
          <p:cNvPr id="14" name="Picture 13">
            <a:extLst>
              <a:ext uri="{FF2B5EF4-FFF2-40B4-BE49-F238E27FC236}">
                <a16:creationId xmlns:a16="http://schemas.microsoft.com/office/drawing/2014/main" id="{7C9F9FBB-A07E-2EBF-2B0B-CBF54BC4CD4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407524" y="4156256"/>
            <a:ext cx="2535403" cy="2401707"/>
          </a:xfrm>
          <a:prstGeom prst="rect">
            <a:avLst/>
          </a:prstGeom>
        </p:spPr>
      </p:pic>
      <p:sp>
        <p:nvSpPr>
          <p:cNvPr id="15" name="Text Placeholder 13"/>
          <p:cNvSpPr>
            <a:spLocks noGrp="1"/>
          </p:cNvSpPr>
          <p:nvPr userDrawn="1">
            <p:ph type="body" sz="quarter" idx="10" hasCustomPrompt="1"/>
          </p:nvPr>
        </p:nvSpPr>
        <p:spPr>
          <a:xfrm>
            <a:off x="833962" y="1508084"/>
            <a:ext cx="7699023" cy="2020824"/>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833962" y="4757633"/>
            <a:ext cx="7699023"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833962" y="5706385"/>
            <a:ext cx="7699023"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833962" y="490279"/>
            <a:ext cx="7783685" cy="369332"/>
          </a:xfrm>
          <a:prstGeom prst="rect">
            <a:avLst/>
          </a:prstGeom>
          <a:noFill/>
        </p:spPr>
        <p:txBody>
          <a:bodyPr wrap="square" rtlCol="0">
            <a:spAutoFit/>
          </a:bodyPr>
          <a:lstStyle/>
          <a:p>
            <a:pPr lvl="0"/>
            <a:r>
              <a:rPr lang="en-US" sz="1800" b="0" i="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spTree>
    <p:extLst>
      <p:ext uri="{BB962C8B-B14F-4D97-AF65-F5344CB8AC3E}">
        <p14:creationId xmlns:p14="http://schemas.microsoft.com/office/powerpoint/2010/main" val="4929238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38"/>
            <a:ext cx="11418072" cy="4142629"/>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12192000" cy="1119096"/>
          </a:xfrm>
          <a:prstGeom prst="rect">
            <a:avLst/>
          </a:prstGeom>
        </p:spPr>
      </p:pic>
      <p:sp>
        <p:nvSpPr>
          <p:cNvPr id="2" name="Text Placeholder 8">
            <a:extLst>
              <a:ext uri="{FF2B5EF4-FFF2-40B4-BE49-F238E27FC236}">
                <a16:creationId xmlns:a16="http://schemas.microsoft.com/office/drawing/2014/main" id="{F918343E-705A-9DD6-CA18-D461CA5D28DC}"/>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126212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770491" y="1097280"/>
            <a:ext cx="1005044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631093" cy="6858000"/>
          </a:xfrm>
          <a:prstGeom prst="rect">
            <a:avLst/>
          </a:prstGeom>
        </p:spPr>
      </p:pic>
      <p:sp>
        <p:nvSpPr>
          <p:cNvPr id="2" name="Text Placeholder 8">
            <a:extLst>
              <a:ext uri="{FF2B5EF4-FFF2-40B4-BE49-F238E27FC236}">
                <a16:creationId xmlns:a16="http://schemas.microsoft.com/office/drawing/2014/main" id="{5C34C55E-F852-2B58-3749-C118EA75E7C5}"/>
              </a:ext>
            </a:extLst>
          </p:cNvPr>
          <p:cNvSpPr txBox="1">
            <a:spLocks/>
          </p:cNvSpPr>
          <p:nvPr userDrawn="1"/>
        </p:nvSpPr>
        <p:spPr>
          <a:xfrm>
            <a:off x="1770491"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216440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14555" y="1097280"/>
            <a:ext cx="5206383"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337630" y="6155643"/>
            <a:ext cx="4908743"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614556" y="457200"/>
            <a:ext cx="5206383"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4619501" y="0"/>
            <a:ext cx="1631093"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4619501"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9" name="Text Placeholder 8">
            <a:extLst>
              <a:ext uri="{FF2B5EF4-FFF2-40B4-BE49-F238E27FC236}">
                <a16:creationId xmlns:a16="http://schemas.microsoft.com/office/drawing/2014/main" id="{91B2F84F-1A5F-4E7C-3E11-70A1494F5D25}"/>
              </a:ext>
            </a:extLst>
          </p:cNvPr>
          <p:cNvSpPr>
            <a:spLocks noGrp="1"/>
          </p:cNvSpPr>
          <p:nvPr>
            <p:ph type="body" sz="quarter" idx="16" hasCustomPrompt="1"/>
          </p:nvPr>
        </p:nvSpPr>
        <p:spPr>
          <a:xfrm>
            <a:off x="427038" y="385763"/>
            <a:ext cx="3302000" cy="62071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
        <p:nvSpPr>
          <p:cNvPr id="7" name="Text Placeholder 8">
            <a:extLst>
              <a:ext uri="{FF2B5EF4-FFF2-40B4-BE49-F238E27FC236}">
                <a16:creationId xmlns:a16="http://schemas.microsoft.com/office/drawing/2014/main" id="{5469F25A-5693-B2DB-1318-5B22178C3B27}"/>
              </a:ext>
            </a:extLst>
          </p:cNvPr>
          <p:cNvSpPr txBox="1">
            <a:spLocks/>
          </p:cNvSpPr>
          <p:nvPr userDrawn="1"/>
        </p:nvSpPr>
        <p:spPr>
          <a:xfrm>
            <a:off x="6337630" y="6583256"/>
            <a:ext cx="4432803"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19708405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4203866" cy="6858000"/>
          </a:xfrm>
          <a:prstGeom prst="rect">
            <a:avLst/>
          </a:prstGeom>
        </p:spPr>
      </p:pic>
      <p:sp>
        <p:nvSpPr>
          <p:cNvPr id="4" name="Text Placeholder 3"/>
          <p:cNvSpPr>
            <a:spLocks noGrp="1"/>
          </p:cNvSpPr>
          <p:nvPr>
            <p:ph type="body" sz="quarter" idx="10"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158837" y="0"/>
            <a:ext cx="1631093" cy="6858000"/>
          </a:xfrm>
          <a:prstGeom prst="rect">
            <a:avLst/>
          </a:prstGeom>
        </p:spPr>
      </p:pic>
      <p:sp>
        <p:nvSpPr>
          <p:cNvPr id="23" name="Title 1"/>
          <p:cNvSpPr>
            <a:spLocks noGrp="1"/>
          </p:cNvSpPr>
          <p:nvPr>
            <p:ph type="title" hasCustomPrompt="1"/>
          </p:nvPr>
        </p:nvSpPr>
        <p:spPr>
          <a:xfrm>
            <a:off x="427512" y="457200"/>
            <a:ext cx="3455719"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5156201" y="1097280"/>
            <a:ext cx="666473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8" name="Text Placeholder 7">
            <a:extLst>
              <a:ext uri="{FF2B5EF4-FFF2-40B4-BE49-F238E27FC236}">
                <a16:creationId xmlns:a16="http://schemas.microsoft.com/office/drawing/2014/main" id="{C397026D-4EE2-6748-20C0-8BE81DFAC4E1}"/>
              </a:ext>
            </a:extLst>
          </p:cNvPr>
          <p:cNvSpPr>
            <a:spLocks noGrp="1"/>
          </p:cNvSpPr>
          <p:nvPr>
            <p:ph type="body" sz="quarter" idx="16" hasCustomPrompt="1"/>
          </p:nvPr>
        </p:nvSpPr>
        <p:spPr>
          <a:xfrm>
            <a:off x="5151359" y="457200"/>
            <a:ext cx="6664325" cy="549275"/>
          </a:xfrm>
        </p:spPr>
        <p:txBody>
          <a:bodyPr/>
          <a:lstStyle>
            <a:lvl1pPr marL="0" indent="0">
              <a:buNone/>
              <a:defRPr sz="3200">
                <a:solidFill>
                  <a:srgbClr val="5C93D5"/>
                </a:solidFill>
              </a:defRPr>
            </a:lvl1pPr>
          </a:lstStyle>
          <a:p>
            <a:pPr lvl="0"/>
            <a:r>
              <a:rPr lang="en-US"/>
              <a:t>Click to edit text </a:t>
            </a:r>
          </a:p>
        </p:txBody>
      </p:sp>
      <p:sp>
        <p:nvSpPr>
          <p:cNvPr id="5" name="Text Placeholder 8">
            <a:extLst>
              <a:ext uri="{FF2B5EF4-FFF2-40B4-BE49-F238E27FC236}">
                <a16:creationId xmlns:a16="http://schemas.microsoft.com/office/drawing/2014/main" id="{23907A57-D8CA-A514-7EAE-9C8B13E1F502}"/>
              </a:ext>
            </a:extLst>
          </p:cNvPr>
          <p:cNvSpPr txBox="1">
            <a:spLocks/>
          </p:cNvSpPr>
          <p:nvPr userDrawn="1"/>
        </p:nvSpPr>
        <p:spPr>
          <a:xfrm>
            <a:off x="5151359" y="6583256"/>
            <a:ext cx="579146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41992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3DD592-2645-4288-B9DD-73ED24F35650}"/>
              </a:ext>
            </a:extLst>
          </p:cNvPr>
          <p:cNvSpPr/>
          <p:nvPr userDrawn="1"/>
        </p:nvSpPr>
        <p:spPr>
          <a:xfrm>
            <a:off x="-1" y="1"/>
            <a:ext cx="12192000" cy="1580607"/>
          </a:xfrm>
          <a:prstGeom prst="rect">
            <a:avLst/>
          </a:prstGeom>
          <a:gradFill>
            <a:gsLst>
              <a:gs pos="0">
                <a:srgbClr val="004374"/>
              </a:gs>
              <a:gs pos="100000">
                <a:srgbClr val="397AA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47590" y="6431702"/>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ctr"/>
            <a:fld id="{81D60167-4931-47E6-BA6A-407CBD079E47}" type="slidenum">
              <a:rPr lang="en-US" sz="999" smtClean="0">
                <a:solidFill>
                  <a:schemeClr val="tx1"/>
                </a:solidFill>
                <a:latin typeface="Calibri" panose="020F0502020204030204" pitchFamily="34" charset="0"/>
                <a:cs typeface="Calibri" panose="020F0502020204030204" pitchFamily="34" charset="0"/>
              </a:rPr>
              <a:pPr marL="19050" algn="ctr"/>
              <a:t>‹#›</a:t>
            </a:fld>
            <a:endParaRPr lang="en-US" sz="999">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B855B3F-6358-341A-F3B6-DAFE263E384E}"/>
              </a:ext>
            </a:extLst>
          </p:cNvPr>
          <p:cNvSpPr/>
          <p:nvPr userDrawn="1"/>
        </p:nvSpPr>
        <p:spPr>
          <a:xfrm>
            <a:off x="0" y="-57510"/>
            <a:ext cx="12192000" cy="1445439"/>
          </a:xfrm>
          <a:prstGeom prst="rect">
            <a:avLst/>
          </a:prstGeom>
          <a:solidFill>
            <a:srgbClr val="277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sp>
        <p:nvSpPr>
          <p:cNvPr id="2" name="Title 1"/>
          <p:cNvSpPr>
            <a:spLocks noGrp="1"/>
          </p:cNvSpPr>
          <p:nvPr>
            <p:ph type="title"/>
          </p:nvPr>
        </p:nvSpPr>
        <p:spPr>
          <a:xfrm>
            <a:off x="349184" y="494022"/>
            <a:ext cx="11493631" cy="592562"/>
          </a:xfrm>
        </p:spPr>
        <p:txBody>
          <a:bodyPr anchor="ctr">
            <a:noAutofit/>
          </a:bodyPr>
          <a:lstStyle>
            <a:lvl1pPr algn="ctr">
              <a:defRPr sz="4000" b="1">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34886900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4203866" cy="6858000"/>
          </a:xfrm>
          <a:prstGeom prst="rect">
            <a:avLst/>
          </a:prstGeom>
        </p:spPr>
      </p:pic>
      <p:sp>
        <p:nvSpPr>
          <p:cNvPr id="4" name="Text Placeholder 3"/>
          <p:cNvSpPr>
            <a:spLocks noGrp="1"/>
          </p:cNvSpPr>
          <p:nvPr>
            <p:ph type="body" sz="quarter" idx="10"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158837" y="0"/>
            <a:ext cx="1631093" cy="6858000"/>
          </a:xfrm>
          <a:prstGeom prst="rect">
            <a:avLst/>
          </a:prstGeom>
        </p:spPr>
      </p:pic>
      <p:sp>
        <p:nvSpPr>
          <p:cNvPr id="23" name="Title 1"/>
          <p:cNvSpPr>
            <a:spLocks noGrp="1"/>
          </p:cNvSpPr>
          <p:nvPr>
            <p:ph type="title" hasCustomPrompt="1"/>
          </p:nvPr>
        </p:nvSpPr>
        <p:spPr>
          <a:xfrm>
            <a:off x="427512" y="457200"/>
            <a:ext cx="3455719"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BDC0FB71-458F-1E45-B189-C25C90157521}"/>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
        <p:nvSpPr>
          <p:cNvPr id="5" name="Text Placeholder 8">
            <a:extLst>
              <a:ext uri="{FF2B5EF4-FFF2-40B4-BE49-F238E27FC236}">
                <a16:creationId xmlns:a16="http://schemas.microsoft.com/office/drawing/2014/main" id="{CE2C7608-5C80-4A70-A054-24979EC90757}"/>
              </a:ext>
            </a:extLst>
          </p:cNvPr>
          <p:cNvSpPr txBox="1">
            <a:spLocks/>
          </p:cNvSpPr>
          <p:nvPr userDrawn="1"/>
        </p:nvSpPr>
        <p:spPr>
          <a:xfrm>
            <a:off x="5151359" y="6583256"/>
            <a:ext cx="579146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3442388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4069" y="1097280"/>
            <a:ext cx="1005044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24070"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9727979"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24071"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10560907" y="0"/>
            <a:ext cx="1631093" cy="6858000"/>
          </a:xfrm>
          <a:prstGeom prst="rect">
            <a:avLst/>
          </a:prstGeom>
        </p:spPr>
      </p:pic>
      <p:sp>
        <p:nvSpPr>
          <p:cNvPr id="2" name="Text Placeholder 8">
            <a:extLst>
              <a:ext uri="{FF2B5EF4-FFF2-40B4-BE49-F238E27FC236}">
                <a16:creationId xmlns:a16="http://schemas.microsoft.com/office/drawing/2014/main" id="{B824DEC4-EC97-BFD6-73A4-669F9925574D}"/>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203150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390987" y="0"/>
            <a:ext cx="1631093"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8833707" y="0"/>
            <a:ext cx="3358293" cy="6858000"/>
          </a:xfrm>
          <a:prstGeom prst="rect">
            <a:avLst/>
          </a:prstGeom>
        </p:spPr>
      </p:pic>
      <p:sp>
        <p:nvSpPr>
          <p:cNvPr id="4" name="Text Placeholder 3"/>
          <p:cNvSpPr>
            <a:spLocks noGrp="1"/>
          </p:cNvSpPr>
          <p:nvPr>
            <p:ph type="body" sz="quarter" idx="10" hasCustomPrompt="1"/>
          </p:nvPr>
        </p:nvSpPr>
        <p:spPr>
          <a:xfrm>
            <a:off x="8359029" y="1097280"/>
            <a:ext cx="3609451"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8359031" y="6155643"/>
            <a:ext cx="3403105" cy="330200"/>
          </a:xfrm>
        </p:spPr>
        <p:txBody>
          <a:bodyPr anchor="b">
            <a:noAutofit/>
          </a:bodyPr>
          <a:lstStyle>
            <a:lvl1pPr marL="0" indent="0">
              <a:lnSpc>
                <a:spcPct val="100000"/>
              </a:lnSpc>
              <a:spcBef>
                <a:spcPts val="0"/>
              </a:spcBef>
              <a:buNone/>
              <a:defRPr sz="12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8359031" y="457200"/>
            <a:ext cx="3609451"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B3D52E7C-C5D2-1E94-11F9-A2BF674F5939}"/>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9779600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390987" y="0"/>
            <a:ext cx="1631093"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8833707" y="0"/>
            <a:ext cx="3358293" cy="6858000"/>
          </a:xfrm>
          <a:prstGeom prst="rect">
            <a:avLst/>
          </a:prstGeom>
        </p:spPr>
      </p:pic>
      <p:sp>
        <p:nvSpPr>
          <p:cNvPr id="4" name="Text Placeholder 3"/>
          <p:cNvSpPr>
            <a:spLocks noGrp="1"/>
          </p:cNvSpPr>
          <p:nvPr>
            <p:ph type="body" sz="quarter" idx="10" hasCustomPrompt="1"/>
          </p:nvPr>
        </p:nvSpPr>
        <p:spPr>
          <a:xfrm>
            <a:off x="8359029" y="1097280"/>
            <a:ext cx="3609451"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8359031" y="6155643"/>
            <a:ext cx="3403105" cy="330200"/>
          </a:xfrm>
        </p:spPr>
        <p:txBody>
          <a:bodyPr anchor="b">
            <a:noAutofit/>
          </a:bodyPr>
          <a:lstStyle>
            <a:lvl1pPr marL="0" indent="0">
              <a:lnSpc>
                <a:spcPct val="100000"/>
              </a:lnSpc>
              <a:spcBef>
                <a:spcPts val="0"/>
              </a:spcBef>
              <a:buNone/>
              <a:defRPr sz="12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8359031" y="457200"/>
            <a:ext cx="3609451"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424070" y="1097280"/>
            <a:ext cx="666473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424071" y="6155643"/>
            <a:ext cx="6664738"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0" name="Text Placeholder 9">
            <a:extLst>
              <a:ext uri="{FF2B5EF4-FFF2-40B4-BE49-F238E27FC236}">
                <a16:creationId xmlns:a16="http://schemas.microsoft.com/office/drawing/2014/main" id="{ADB207A6-10A0-500E-D5A2-536FE360634B}"/>
              </a:ext>
            </a:extLst>
          </p:cNvPr>
          <p:cNvSpPr>
            <a:spLocks noGrp="1"/>
          </p:cNvSpPr>
          <p:nvPr>
            <p:ph type="body" sz="quarter" idx="17"/>
          </p:nvPr>
        </p:nvSpPr>
        <p:spPr>
          <a:xfrm>
            <a:off x="424483" y="294640"/>
            <a:ext cx="6664325" cy="660400"/>
          </a:xfrm>
        </p:spPr>
        <p:txBody>
          <a:bodyPr/>
          <a:lstStyle>
            <a:lvl1pPr marL="0" indent="0">
              <a:buNone/>
              <a:defRPr sz="3200">
                <a:solidFill>
                  <a:srgbClr val="5C93D5"/>
                </a:solidFill>
              </a:defRPr>
            </a:lvl1pPr>
          </a:lstStyle>
          <a:p>
            <a:pPr lvl="0"/>
            <a:r>
              <a:rPr lang="en-US"/>
              <a:t>Click to edit Master </a:t>
            </a:r>
          </a:p>
        </p:txBody>
      </p:sp>
      <p:sp>
        <p:nvSpPr>
          <p:cNvPr id="7" name="Text Placeholder 8">
            <a:extLst>
              <a:ext uri="{FF2B5EF4-FFF2-40B4-BE49-F238E27FC236}">
                <a16:creationId xmlns:a16="http://schemas.microsoft.com/office/drawing/2014/main" id="{7EA403F3-6261-C220-8321-B4DAC63CA19C}"/>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4958915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744133" y="2514600"/>
            <a:ext cx="10085919" cy="3529013"/>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770491" y="1097281"/>
            <a:ext cx="10050448" cy="1288733"/>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631093" cy="6858000"/>
          </a:xfrm>
          <a:prstGeom prst="rect">
            <a:avLst/>
          </a:prstGeom>
        </p:spPr>
      </p:pic>
      <p:sp>
        <p:nvSpPr>
          <p:cNvPr id="2" name="Text Placeholder 8">
            <a:extLst>
              <a:ext uri="{FF2B5EF4-FFF2-40B4-BE49-F238E27FC236}">
                <a16:creationId xmlns:a16="http://schemas.microsoft.com/office/drawing/2014/main" id="{EB9F3500-AD15-CED5-AEBA-E9C113C19E7E}"/>
              </a:ext>
            </a:extLst>
          </p:cNvPr>
          <p:cNvSpPr txBox="1">
            <a:spLocks/>
          </p:cNvSpPr>
          <p:nvPr userDrawn="1"/>
        </p:nvSpPr>
        <p:spPr>
          <a:xfrm>
            <a:off x="1770491"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41494943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829732" y="1900238"/>
            <a:ext cx="5120640" cy="4086226"/>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900238"/>
            <a:ext cx="5120640" cy="4086226"/>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402867" y="1180769"/>
            <a:ext cx="11418072"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12192000" cy="1119096"/>
          </a:xfrm>
          <a:prstGeom prst="rect">
            <a:avLst/>
          </a:prstGeom>
        </p:spPr>
      </p:pic>
      <p:sp>
        <p:nvSpPr>
          <p:cNvPr id="2" name="Text Placeholder 8">
            <a:extLst>
              <a:ext uri="{FF2B5EF4-FFF2-40B4-BE49-F238E27FC236}">
                <a16:creationId xmlns:a16="http://schemas.microsoft.com/office/drawing/2014/main" id="{998917FB-4B06-A487-F05A-C1D4AB036720}"/>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972629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A46A56-1AA3-AD8C-12C4-3C2B814CF4AE}"/>
              </a:ext>
            </a:extLst>
          </p:cNvPr>
          <p:cNvSpPr/>
          <p:nvPr userDrawn="1"/>
        </p:nvSpPr>
        <p:spPr>
          <a:xfrm>
            <a:off x="0" y="0"/>
            <a:ext cx="12192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3">
            <a:extLst>
              <a:ext uri="{FF2B5EF4-FFF2-40B4-BE49-F238E27FC236}">
                <a16:creationId xmlns:a16="http://schemas.microsoft.com/office/drawing/2014/main" id="{221B6615-298E-E4C6-D8B5-89EF992C74EA}"/>
              </a:ext>
            </a:extLst>
          </p:cNvPr>
          <p:cNvSpPr>
            <a:spLocks noGrp="1"/>
          </p:cNvSpPr>
          <p:nvPr>
            <p:ph type="body" sz="quarter" idx="10"/>
          </p:nvPr>
        </p:nvSpPr>
        <p:spPr>
          <a:xfrm>
            <a:off x="0" y="457199"/>
            <a:ext cx="12192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a:p>
        </p:txBody>
      </p:sp>
    </p:spTree>
    <p:extLst>
      <p:ext uri="{BB962C8B-B14F-4D97-AF65-F5344CB8AC3E}">
        <p14:creationId xmlns:p14="http://schemas.microsoft.com/office/powerpoint/2010/main" val="3003573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23" r="19671" b="4494"/>
          <a:stretch/>
        </p:blipFill>
        <p:spPr>
          <a:xfrm>
            <a:off x="5638800" y="0"/>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 – 19 Response</a:t>
            </a: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0"/>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4499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11420139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96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A715D68-1FC6-404E-8798-E1D45A6E8406}"/>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3832426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03EC-DB2E-41BC-BBE5-E82CA4BBA895}"/>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D7B787D-75B1-4351-BBA9-A0177FFD570F}"/>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B5E30-6766-4E2A-B7F7-974A5B480389}"/>
              </a:ext>
            </a:extLst>
          </p:cNvPr>
          <p:cNvSpPr>
            <a:spLocks noGrp="1"/>
          </p:cNvSpPr>
          <p:nvPr>
            <p:ph type="dt" sz="half" idx="10"/>
          </p:nvPr>
        </p:nvSpPr>
        <p:spPr/>
        <p:txBody>
          <a:bodyPr/>
          <a:lstStyle>
            <a:lvl1pPr>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2899BD-F1BB-4B89-B671-B6AF9C36707C}" type="datetimeFigureOut">
              <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1/15/2025</a:t>
            </a:fld>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97862756-9A51-4CC7-9355-068F9D7C221E}"/>
              </a:ext>
            </a:extLst>
          </p:cNvPr>
          <p:cNvSpPr>
            <a:spLocks noGrp="1"/>
          </p:cNvSpPr>
          <p:nvPr>
            <p:ph type="ftr" sz="quarter" idx="11"/>
          </p:nvPr>
        </p:nvSpPr>
        <p:spPr/>
        <p:txBody>
          <a:bodyPr/>
          <a:lstStyle>
            <a:lvl1pPr>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102882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atin typeface="Calibri" panose="020F0502020204030204" pitchFamily="34" charset="0"/>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23" r="19671" b="4494"/>
          <a:stretch/>
        </p:blipFill>
        <p:spPr>
          <a:xfrm>
            <a:off x="5638800" y="0"/>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0"/>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827043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atin typeface="Calibri" panose="020F0502020204030204" pitchFamily="34" charset="0"/>
                <a:cs typeface="Calibri" panose="020F050202020403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14478986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38"/>
            <a:ext cx="11418072" cy="4142629"/>
          </a:xfrm>
        </p:spPr>
        <p:txBody>
          <a:bodyPr>
            <a:noAutofit/>
          </a:bodyPr>
          <a:lstStyle>
            <a:lvl1pPr marL="228600" indent="-228600">
              <a:lnSpc>
                <a:spcPct val="100000"/>
              </a:lnSpc>
              <a:spcBef>
                <a:spcPts val="1200"/>
              </a:spcBef>
              <a:defRPr sz="28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defRPr sz="2000" b="1" i="0">
                <a:solidFill>
                  <a:srgbClr val="003B70"/>
                </a:solidFill>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fld id="{330EA680-D336-4FF7-8B7A-9848BB0A1C32}" type="slidenum">
              <a:rPr lang="en-US" smtClean="0"/>
              <a:pPr/>
              <a:t>‹#›</a:t>
            </a:fld>
            <a:endParaRPr lang="en-US"/>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3200" b="1" i="0" baseline="0">
                <a:solidFill>
                  <a:srgbClr val="5C93D5"/>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p:nvPicPr>
        <p:blipFill rotWithShape="1">
          <a:blip r:embed="rId2"/>
          <a:srcRect t="26307"/>
          <a:stretch/>
        </p:blipFill>
        <p:spPr>
          <a:xfrm>
            <a:off x="0" y="0"/>
            <a:ext cx="12192000" cy="1119096"/>
          </a:xfrm>
          <a:prstGeom prst="rect">
            <a:avLst/>
          </a:prstGeom>
        </p:spPr>
      </p:pic>
    </p:spTree>
    <p:extLst>
      <p:ext uri="{BB962C8B-B14F-4D97-AF65-F5344CB8AC3E}">
        <p14:creationId xmlns:p14="http://schemas.microsoft.com/office/powerpoint/2010/main" val="38053680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774018A9-8A9C-4543-9EC6-39716F313462}"/>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Calibri" panose="020F0502020204030204" pitchFamily="34" charset="0"/>
              </a:rPr>
              <a:pPr marL="19049" algn="r"/>
              <a:t>‹#›</a:t>
            </a:fld>
            <a:endParaRPr lang="en-US" sz="999">
              <a:solidFill>
                <a:srgbClr val="808080"/>
              </a:solidFill>
              <a:latin typeface="Calibri" panose="020F0502020204030204" pitchFamily="34" charset="0"/>
            </a:endParaRPr>
          </a:p>
        </p:txBody>
      </p:sp>
    </p:spTree>
    <p:extLst>
      <p:ext uri="{BB962C8B-B14F-4D97-AF65-F5344CB8AC3E}">
        <p14:creationId xmlns:p14="http://schemas.microsoft.com/office/powerpoint/2010/main" val="7734857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13" name="Picture 12">
            <a:extLst>
              <a:ext uri="{FF2B5EF4-FFF2-40B4-BE49-F238E27FC236}">
                <a16:creationId xmlns:a16="http://schemas.microsoft.com/office/drawing/2014/main" id="{37EAC963-4536-BB44-A534-307C825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pic>
        <p:nvPicPr>
          <p:cNvPr id="28" name="Picture 27">
            <a:extLst>
              <a:ext uri="{FF2B5EF4-FFF2-40B4-BE49-F238E27FC236}">
                <a16:creationId xmlns:a16="http://schemas.microsoft.com/office/drawing/2014/main" id="{01AD1C16-EB55-0C4C-A916-558470038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91" b="19445"/>
          <a:stretch/>
        </p:blipFill>
        <p:spPr>
          <a:xfrm>
            <a:off x="-7245" y="307643"/>
            <a:ext cx="2433261" cy="1075211"/>
          </a:xfrm>
          <a:prstGeom prst="rect">
            <a:avLst/>
          </a:prstGeom>
        </p:spPr>
      </p:pic>
      <p:pic>
        <p:nvPicPr>
          <p:cNvPr id="29" name="Picture 28">
            <a:extLst>
              <a:ext uri="{FF2B5EF4-FFF2-40B4-BE49-F238E27FC236}">
                <a16:creationId xmlns:a16="http://schemas.microsoft.com/office/drawing/2014/main" id="{E41AD2AE-EA95-4347-A679-9B7F2C2D00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82" b="17202"/>
          <a:stretch/>
        </p:blipFill>
        <p:spPr>
          <a:xfrm>
            <a:off x="2502787" y="309628"/>
            <a:ext cx="2427068" cy="1072579"/>
          </a:xfrm>
          <a:prstGeom prst="rect">
            <a:avLst/>
          </a:prstGeom>
        </p:spPr>
      </p:pic>
      <p:pic>
        <p:nvPicPr>
          <p:cNvPr id="30" name="Picture 29">
            <a:extLst>
              <a:ext uri="{FF2B5EF4-FFF2-40B4-BE49-F238E27FC236}">
                <a16:creationId xmlns:a16="http://schemas.microsoft.com/office/drawing/2014/main" id="{D531844A-9545-0443-A760-543C6791C45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66" b="23775"/>
          <a:stretch/>
        </p:blipFill>
        <p:spPr>
          <a:xfrm>
            <a:off x="5014293" y="306798"/>
            <a:ext cx="2157071" cy="1076329"/>
          </a:xfrm>
          <a:prstGeom prst="rect">
            <a:avLst/>
          </a:prstGeom>
        </p:spPr>
      </p:pic>
      <p:pic>
        <p:nvPicPr>
          <p:cNvPr id="31" name="Picture 30">
            <a:extLst>
              <a:ext uri="{FF2B5EF4-FFF2-40B4-BE49-F238E27FC236}">
                <a16:creationId xmlns:a16="http://schemas.microsoft.com/office/drawing/2014/main" id="{7AA80B92-8FBB-7B4A-B127-0E242F4D7B4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5551" b="8016"/>
          <a:stretch/>
        </p:blipFill>
        <p:spPr>
          <a:xfrm>
            <a:off x="7259715" y="308436"/>
            <a:ext cx="2431536" cy="1074155"/>
          </a:xfrm>
          <a:prstGeom prst="rect">
            <a:avLst/>
          </a:prstGeom>
        </p:spPr>
      </p:pic>
      <p:pic>
        <p:nvPicPr>
          <p:cNvPr id="32" name="Picture 31">
            <a:extLst>
              <a:ext uri="{FF2B5EF4-FFF2-40B4-BE49-F238E27FC236}">
                <a16:creationId xmlns:a16="http://schemas.microsoft.com/office/drawing/2014/main" id="{57BA1B4D-B03C-E846-A2F0-E42D13505B9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922" b="16222"/>
          <a:stretch/>
        </p:blipFill>
        <p:spPr>
          <a:xfrm>
            <a:off x="9760637" y="308436"/>
            <a:ext cx="2431500" cy="1074155"/>
          </a:xfrm>
          <a:prstGeom prst="rect">
            <a:avLst/>
          </a:prstGeom>
        </p:spPr>
      </p:pic>
    </p:spTree>
    <p:extLst>
      <p:ext uri="{BB962C8B-B14F-4D97-AF65-F5344CB8AC3E}">
        <p14:creationId xmlns:p14="http://schemas.microsoft.com/office/powerpoint/2010/main" val="35223133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8" name="Picture 7">
            <a:extLst>
              <a:ext uri="{FF2B5EF4-FFF2-40B4-BE49-F238E27FC236}">
                <a16:creationId xmlns:a16="http://schemas.microsoft.com/office/drawing/2014/main" id="{248C286C-C27A-0C4B-AD63-2EF1E650A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spTree>
    <p:extLst>
      <p:ext uri="{BB962C8B-B14F-4D97-AF65-F5344CB8AC3E}">
        <p14:creationId xmlns:p14="http://schemas.microsoft.com/office/powerpoint/2010/main" val="2045241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8" name="Picture 7">
            <a:extLst>
              <a:ext uri="{FF2B5EF4-FFF2-40B4-BE49-F238E27FC236}">
                <a16:creationId xmlns:a16="http://schemas.microsoft.com/office/drawing/2014/main" id="{DF8BB294-66AB-EC4F-B4E4-9347C0E914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1190" y="1782793"/>
            <a:ext cx="2398177" cy="2398177"/>
          </a:xfrm>
          <a:prstGeom prst="rect">
            <a:avLst/>
          </a:prstGeom>
        </p:spPr>
      </p:pic>
    </p:spTree>
    <p:extLst>
      <p:ext uri="{BB962C8B-B14F-4D97-AF65-F5344CB8AC3E}">
        <p14:creationId xmlns:p14="http://schemas.microsoft.com/office/powerpoint/2010/main" val="160757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69083"/>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47C6C0D7-671E-90F3-C2C0-C17145442C55}"/>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303031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6"/>
            <a:ext cx="10517717" cy="1212895"/>
          </a:xfrm>
          <a:prstGeom prst="rect">
            <a:avLst/>
          </a:prstGeom>
        </p:spPr>
        <p:txBody>
          <a:bodyPr>
            <a:noAutofit/>
          </a:bodyPr>
          <a:lstStyle>
            <a:lvl1pPr marL="228589"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70"/>
            <a:ext cx="10526184" cy="3694231"/>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34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744133" y="2514600"/>
            <a:ext cx="10085919" cy="3529013"/>
          </a:xfrm>
        </p:spPr>
        <p:txBody>
          <a:bodyPr>
            <a:noAutofit/>
          </a:bodyPr>
          <a:lstStyle>
            <a:lvl1pPr marL="0" indent="0" algn="ctr">
              <a:buNone/>
              <a:defRPr sz="24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770491" y="1097281"/>
            <a:ext cx="10050448" cy="1288733"/>
          </a:xfrm>
        </p:spPr>
        <p:txBody>
          <a:bodyPr>
            <a:noAutofit/>
          </a:bodyPr>
          <a:lstStyle>
            <a:lvl1pPr marL="228600" indent="-228600">
              <a:lnSpc>
                <a:spcPct val="100000"/>
              </a:lnSpc>
              <a:spcBef>
                <a:spcPts val="1200"/>
              </a:spcBef>
              <a:defRPr sz="28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defRPr sz="2000" b="1" i="0">
                <a:solidFill>
                  <a:srgbClr val="003B70"/>
                </a:solidFill>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11074400" y="6603788"/>
            <a:ext cx="752131" cy="284692"/>
          </a:xfrm>
          <a:prstGeom prst="rect">
            <a:avLst/>
          </a:prstGeom>
        </p:spPr>
        <p:txBody>
          <a:bodyPr/>
          <a:lstStyle>
            <a:lvl1pPr algn="r">
              <a:defRPr sz="9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fld id="{330EA680-D336-4FF7-8B7A-9848BB0A1C32}" type="slidenum">
              <a:rPr lang="en-US" smtClean="0"/>
              <a:pPr/>
              <a:t>‹#›</a:t>
            </a:fld>
            <a:endParaRPr lang="en-US"/>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p:nvPicPr>
        <p:blipFill rotWithShape="1">
          <a:blip r:embed="rId2"/>
          <a:srcRect l="13568"/>
          <a:stretch/>
        </p:blipFill>
        <p:spPr>
          <a:xfrm>
            <a:off x="0" y="0"/>
            <a:ext cx="1631093" cy="6858000"/>
          </a:xfrm>
          <a:prstGeom prst="rect">
            <a:avLst/>
          </a:prstGeom>
        </p:spPr>
      </p:pic>
    </p:spTree>
    <p:extLst>
      <p:ext uri="{BB962C8B-B14F-4D97-AF65-F5344CB8AC3E}">
        <p14:creationId xmlns:p14="http://schemas.microsoft.com/office/powerpoint/2010/main" val="39263348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1"/>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3710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4840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41" y="1849442"/>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6" y="1840564"/>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654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1025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6438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51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11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10.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9.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1.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oleObject" Target="../embeddings/oleObject2.bin"/><Relationship Id="rId5" Type="http://schemas.openxmlformats.org/officeDocument/2006/relationships/slideLayout" Target="../slideLayouts/slideLayout30.xml"/><Relationship Id="rId10" Type="http://schemas.openxmlformats.org/officeDocument/2006/relationships/tags" Target="../tags/tag5.xml"/><Relationship Id="rId4" Type="http://schemas.openxmlformats.org/officeDocument/2006/relationships/slideLayout" Target="../slideLayouts/slideLayout29.xml"/><Relationship Id="rId9" Type="http://schemas.openxmlformats.org/officeDocument/2006/relationships/tags" Target="../tags/tag4.xml"/><Relationship Id="rId14" Type="http://schemas.microsoft.com/office/2007/relationships/hdphoto" Target="../media/hdphoto3.wdp"/></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35.xml"/><Relationship Id="rId7" Type="http://schemas.openxmlformats.org/officeDocument/2006/relationships/tags" Target="../tags/tag7.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ags" Target="../tags/tag6.xml"/><Relationship Id="rId11" Type="http://schemas.microsoft.com/office/2007/relationships/hdphoto" Target="../media/hdphoto3.wdp"/><Relationship Id="rId5" Type="http://schemas.openxmlformats.org/officeDocument/2006/relationships/theme" Target="../theme/theme4.xml"/><Relationship Id="rId10" Type="http://schemas.openxmlformats.org/officeDocument/2006/relationships/image" Target="../media/image9.png"/><Relationship Id="rId4" Type="http://schemas.openxmlformats.org/officeDocument/2006/relationships/slideLayout" Target="../slideLayouts/slideLayout36.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9.xml"/><Relationship Id="rId7" Type="http://schemas.openxmlformats.org/officeDocument/2006/relationships/oleObject" Target="../embeddings/oleObject2.bin"/><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ags" Target="../tags/tag9.xml"/><Relationship Id="rId5" Type="http://schemas.openxmlformats.org/officeDocument/2006/relationships/tags" Target="../tags/tag8.xml"/><Relationship Id="rId10" Type="http://schemas.microsoft.com/office/2007/relationships/hdphoto" Target="../media/hdphoto3.wdp"/><Relationship Id="rId4" Type="http://schemas.openxmlformats.org/officeDocument/2006/relationships/theme" Target="../theme/theme5.xml"/><Relationship Id="rId9"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1.emf"/><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oleObject" Target="../embeddings/oleObject3.bin"/><Relationship Id="rId2" Type="http://schemas.openxmlformats.org/officeDocument/2006/relationships/slideLayout" Target="../slideLayouts/slideLayout41.xml"/><Relationship Id="rId16" Type="http://schemas.openxmlformats.org/officeDocument/2006/relationships/tags" Target="../tags/tag1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ags" Target="../tags/tag10.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69.xml"/><Relationship Id="rId7" Type="http://schemas.openxmlformats.org/officeDocument/2006/relationships/tags" Target="../tags/tag32.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ags" Target="../tags/tag31.xml"/><Relationship Id="rId11" Type="http://schemas.microsoft.com/office/2007/relationships/hdphoto" Target="../media/hdphoto3.wdp"/><Relationship Id="rId5" Type="http://schemas.openxmlformats.org/officeDocument/2006/relationships/theme" Target="../theme/theme8.xml"/><Relationship Id="rId10" Type="http://schemas.openxmlformats.org/officeDocument/2006/relationships/image" Target="../media/image9.png"/><Relationship Id="rId4" Type="http://schemas.openxmlformats.org/officeDocument/2006/relationships/slideLayout" Target="../slideLayouts/slideLayout70.xml"/><Relationship Id="rId9"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3.xml"/><Relationship Id="rId7" Type="http://schemas.openxmlformats.org/officeDocument/2006/relationships/tags" Target="../tags/tag34.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tags" Target="../tags/tag33.xml"/><Relationship Id="rId11" Type="http://schemas.microsoft.com/office/2007/relationships/hdphoto" Target="../media/hdphoto3.wdp"/><Relationship Id="rId5" Type="http://schemas.openxmlformats.org/officeDocument/2006/relationships/theme" Target="../theme/theme9.xml"/><Relationship Id="rId10" Type="http://schemas.openxmlformats.org/officeDocument/2006/relationships/image" Target="../media/image9.png"/><Relationship Id="rId4" Type="http://schemas.openxmlformats.org/officeDocument/2006/relationships/slideLayout" Target="../slideLayouts/slideLayout7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6"/>
            </p:custDataLst>
            <p:extLst>
              <p:ext uri="{D42A27DB-BD31-4B8C-83A1-F6EECF244321}">
                <p14:modId xmlns:p14="http://schemas.microsoft.com/office/powerpoint/2010/main" val="159782754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8" imgW="270" imgH="270" progId="TCLayout.ActiveDocument.1">
                  <p:embed/>
                </p:oleObj>
              </mc:Choice>
              <mc:Fallback>
                <p:oleObj name="think-cell Slide" r:id="rId18" imgW="270" imgH="270" progId="TCLayout.ActiveDocument.1">
                  <p:embed/>
                  <p:pic>
                    <p:nvPicPr>
                      <p:cNvPr id="7" name="Object 6" hidden="1"/>
                      <p:cNvPicPr/>
                      <p:nvPr/>
                    </p:nvPicPr>
                    <p:blipFill>
                      <a:blip r:embed="rId19"/>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7"/>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20" cstate="email">
            <a:extLst>
              <a:ext uri="{BEBA8EAE-BF5A-486C-A8C5-ECC9F3942E4B}">
                <a14:imgProps xmlns:a14="http://schemas.microsoft.com/office/drawing/2010/main">
                  <a14:imgLayer r:embed="rId21">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69301973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5833" r:id="rId4"/>
    <p:sldLayoutId id="2147485834" r:id="rId5"/>
    <p:sldLayoutId id="2147485835" r:id="rId6"/>
    <p:sldLayoutId id="2147485836" r:id="rId7"/>
    <p:sldLayoutId id="2147485837" r:id="rId8"/>
    <p:sldLayoutId id="2147485838" r:id="rId9"/>
    <p:sldLayoutId id="2147485839" r:id="rId10"/>
    <p:sldLayoutId id="2147485840" r:id="rId11"/>
    <p:sldLayoutId id="2147485841" r:id="rId12"/>
    <p:sldLayoutId id="2147485842" r:id="rId13"/>
    <p:sldLayoutId id="2147485843" r:id="rId1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1" y="6603335"/>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
        <p:nvSpPr>
          <p:cNvPr id="5" name="Text Placeholder 13"/>
          <p:cNvSpPr txBox="1">
            <a:spLocks/>
          </p:cNvSpPr>
          <p:nvPr userDrawn="1"/>
        </p:nvSpPr>
        <p:spPr>
          <a:xfrm>
            <a:off x="11650133" y="6600157"/>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0ED8F5E8-15B1-AB47-A7E0-4212F4A2D8F9}" type="slidenum">
              <a:rPr lang="en-US" sz="900" b="1" i="0" smtClean="0">
                <a:latin typeface="Arial" panose="020B0604020202020204" pitchFamily="34" charset="0"/>
                <a:cs typeface="Arial" panose="020B0604020202020204" pitchFamily="34" charset="0"/>
              </a:rPr>
              <a:pPr algn="r"/>
              <a:t>‹#›</a:t>
            </a:fld>
            <a:endParaRPr lang="en-US" sz="9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240494"/>
      </p:ext>
    </p:extLst>
  </p:cSld>
  <p:clrMap bg1="lt1" tx1="dk1" bg2="lt2" tx2="dk2" accent1="accent1" accent2="accent2" accent3="accent3" accent4="accent4" accent5="accent5" accent6="accent6" hlink="hlink" folHlink="folHlink"/>
  <p:sldLayoutIdLst>
    <p:sldLayoutId id="2147485822" r:id="rId1"/>
    <p:sldLayoutId id="2147485823" r:id="rId2"/>
    <p:sldLayoutId id="2147485824" r:id="rId3"/>
    <p:sldLayoutId id="2147485825" r:id="rId4"/>
    <p:sldLayoutId id="2147485826" r:id="rId5"/>
    <p:sldLayoutId id="2147485827" r:id="rId6"/>
    <p:sldLayoutId id="2147485828" r:id="rId7"/>
    <p:sldLayoutId id="2147485829" r:id="rId8"/>
    <p:sldLayoutId id="2147485830" r:id="rId9"/>
    <p:sldLayoutId id="2147485831" r:id="rId10"/>
    <p:sldLayoutId id="2147485832" r:id="rId11"/>
  </p:sldLayoutIdLst>
  <p:hf hdr="0" dt="0"/>
  <p:txStyles>
    <p:titleStyle>
      <a:lvl1pPr algn="l" defTabSz="685766"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26" indent="-171442" algn="l" defTabSz="685766"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08" indent="-171442" algn="l" defTabSz="685766"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091"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2973"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DBEEA5-8D20-46D0-8156-869F2FF90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CBBA40-3BF8-4E94-A534-92AA9FD24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B9848-230A-4DE5-8E9F-3E61AB54A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8E820-73E5-4022-92DA-85D233ACA209}" type="datetimeFigureOut">
              <a:rPr lang="en-US" smtClean="0"/>
              <a:t>1/15/2025</a:t>
            </a:fld>
            <a:endParaRPr lang="en-US"/>
          </a:p>
        </p:txBody>
      </p:sp>
      <p:sp>
        <p:nvSpPr>
          <p:cNvPr id="5" name="Footer Placeholder 4">
            <a:extLst>
              <a:ext uri="{FF2B5EF4-FFF2-40B4-BE49-F238E27FC236}">
                <a16:creationId xmlns:a16="http://schemas.microsoft.com/office/drawing/2014/main" id="{200CE986-2F52-4644-BACF-B5FAB359C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D3570F-3AA6-4E36-93A2-8AF48F2CB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20437-4BA3-4659-A506-548600F68333}" type="slidenum">
              <a:rPr lang="en-US" smtClean="0"/>
              <a:t>‹#›</a:t>
            </a:fld>
            <a:endParaRPr lang="en-US"/>
          </a:p>
        </p:txBody>
      </p:sp>
    </p:spTree>
    <p:extLst>
      <p:ext uri="{BB962C8B-B14F-4D97-AF65-F5344CB8AC3E}">
        <p14:creationId xmlns:p14="http://schemas.microsoft.com/office/powerpoint/2010/main" val="2073572700"/>
      </p:ext>
    </p:extLst>
  </p:cSld>
  <p:clrMap bg1="lt1" tx1="dk1" bg2="lt2" tx2="dk2" accent1="accent1" accent2="accent2" accent3="accent3" accent4="accent4" accent5="accent5" accent6="accent6" hlink="hlink" folHlink="folHlink"/>
  <p:sldLayoutIdLst>
    <p:sldLayoutId id="2147484998" r:id="rId1"/>
    <p:sldLayoutId id="2147484999" r:id="rId2"/>
    <p:sldLayoutId id="2147485000" r:id="rId3"/>
    <p:sldLayoutId id="2147485001" r:id="rId4"/>
    <p:sldLayoutId id="2147485002" r:id="rId5"/>
    <p:sldLayoutId id="2147485003" r:id="rId6"/>
    <p:sldLayoutId id="2147485004" r:id="rId7"/>
    <p:sldLayoutId id="2147485005" r:id="rId8"/>
    <p:sldLayoutId id="2147485006" r:id="rId9"/>
    <p:sldLayoutId id="2147485007" r:id="rId10"/>
    <p:sldLayoutId id="2147485008"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5000"/>
          </a:schemeClr>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9"/>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7" name="Object 6" hidden="1"/>
                      <p:cNvPicPr/>
                      <p:nvPr/>
                    </p:nvPicPr>
                    <p:blipFill>
                      <a:blip r:embed="rId12"/>
                      <a:stretch>
                        <a:fillRect/>
                      </a:stretch>
                    </p:blipFill>
                    <p:spPr>
                      <a:xfrm>
                        <a:off x="2119" y="1588"/>
                        <a:ext cx="2117" cy="1588"/>
                      </a:xfrm>
                      <a:prstGeom prst="rect">
                        <a:avLst/>
                      </a:prstGeom>
                    </p:spPr>
                  </p:pic>
                </p:oleObj>
              </mc:Fallback>
            </mc:AlternateContent>
          </a:graphicData>
        </a:graphic>
      </p:graphicFrame>
      <p:sp>
        <p:nvSpPr>
          <p:cNvPr id="4" name="Rectangle 3" hidden="1"/>
          <p:cNvSpPr/>
          <p:nvPr userDrawn="1">
            <p:custDataLst>
              <p:tags r:id="rId10"/>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sp>
        <p:nvSpPr>
          <p:cNvPr id="6" name="Slide Number Placeholder 5"/>
          <p:cNvSpPr>
            <a:spLocks noGrp="1"/>
          </p:cNvSpPr>
          <p:nvPr>
            <p:ph type="sldNum" sz="quarter" idx="4"/>
          </p:nvPr>
        </p:nvSpPr>
        <p:spPr>
          <a:xfrm>
            <a:off x="10466024" y="6367370"/>
            <a:ext cx="1449636" cy="365125"/>
          </a:xfrm>
          <a:prstGeom prst="rect">
            <a:avLst/>
          </a:prstGeom>
        </p:spPr>
        <p:txBody>
          <a:bodyPr vert="horz" lIns="91440" tIns="45720" rIns="91440" bIns="45720" rtlCol="0" anchor="ctr"/>
          <a:lstStyle>
            <a:lvl1pPr algn="r">
              <a:defRPr sz="1000" b="0" i="0">
                <a:solidFill>
                  <a:schemeClr val="tx1"/>
                </a:solidFill>
                <a:latin typeface="Calibri" panose="020F0502020204030204" pitchFamily="34" charset="0"/>
                <a:cs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8" y="6233422"/>
            <a:ext cx="1131146" cy="624579"/>
          </a:xfrm>
          <a:prstGeom prst="rect">
            <a:avLst/>
          </a:prstGeom>
        </p:spPr>
      </p:pic>
    </p:spTree>
    <p:extLst>
      <p:ext uri="{BB962C8B-B14F-4D97-AF65-F5344CB8AC3E}">
        <p14:creationId xmlns:p14="http://schemas.microsoft.com/office/powerpoint/2010/main" val="4026602986"/>
      </p:ext>
    </p:extLst>
  </p:cSld>
  <p:clrMap bg1="lt1" tx1="dk1" bg2="lt2" tx2="dk2" accent1="accent1" accent2="accent2" accent3="accent3" accent4="accent4" accent5="accent5" accent6="accent6" hlink="hlink" folHlink="folHlink"/>
  <p:sldLayoutIdLst>
    <p:sldLayoutId id="2147485658" r:id="rId1"/>
    <p:sldLayoutId id="2147485659" r:id="rId2"/>
    <p:sldLayoutId id="2147485660" r:id="rId3"/>
    <p:sldLayoutId id="2147485661" r:id="rId4"/>
    <p:sldLayoutId id="2147485662" r:id="rId5"/>
    <p:sldLayoutId id="2147485663" r:id="rId6"/>
    <p:sldLayoutId id="2147485664" r:id="rId7"/>
  </p:sldLayoutIdLst>
  <p:hf hdr="0" ftr="0" dt="0"/>
  <p:txStyles>
    <p:titleStyle>
      <a:lvl1pPr algn="l" defTabSz="685834"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9" indent="-171459" algn="l" defTabSz="685834"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92" indent="-233375" algn="l" defTabSz="685834"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93" indent="-171459" algn="l" defTabSz="685834"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210"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127"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6044"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4" rtl="0" eaLnBrk="1" latinLnBrk="0" hangingPunct="1">
        <a:defRPr sz="1350" kern="1200">
          <a:solidFill>
            <a:schemeClr val="tx1"/>
          </a:solidFill>
          <a:latin typeface="+mn-lt"/>
          <a:ea typeface="+mn-ea"/>
          <a:cs typeface="+mn-cs"/>
        </a:defRPr>
      </a:lvl1pPr>
      <a:lvl2pPr marL="342917" algn="l" defTabSz="685834" rtl="0" eaLnBrk="1" latinLnBrk="0" hangingPunct="1">
        <a:defRPr sz="1350" kern="1200">
          <a:solidFill>
            <a:schemeClr val="tx1"/>
          </a:solidFill>
          <a:latin typeface="+mn-lt"/>
          <a:ea typeface="+mn-ea"/>
          <a:cs typeface="+mn-cs"/>
        </a:defRPr>
      </a:lvl2pPr>
      <a:lvl3pPr marL="685834" algn="l" defTabSz="685834" rtl="0" eaLnBrk="1" latinLnBrk="0" hangingPunct="1">
        <a:defRPr sz="1350" kern="1200">
          <a:solidFill>
            <a:schemeClr val="tx1"/>
          </a:solidFill>
          <a:latin typeface="+mn-lt"/>
          <a:ea typeface="+mn-ea"/>
          <a:cs typeface="+mn-cs"/>
        </a:defRPr>
      </a:lvl3pPr>
      <a:lvl4pPr marL="1028751" algn="l" defTabSz="685834" rtl="0" eaLnBrk="1" latinLnBrk="0" hangingPunct="1">
        <a:defRPr sz="1350" kern="1200">
          <a:solidFill>
            <a:schemeClr val="tx1"/>
          </a:solidFill>
          <a:latin typeface="+mn-lt"/>
          <a:ea typeface="+mn-ea"/>
          <a:cs typeface="+mn-cs"/>
        </a:defRPr>
      </a:lvl4pPr>
      <a:lvl5pPr marL="1371669" algn="l" defTabSz="685834" rtl="0" eaLnBrk="1" latinLnBrk="0" hangingPunct="1">
        <a:defRPr sz="1350" kern="1200">
          <a:solidFill>
            <a:schemeClr val="tx1"/>
          </a:solidFill>
          <a:latin typeface="+mn-lt"/>
          <a:ea typeface="+mn-ea"/>
          <a:cs typeface="+mn-cs"/>
        </a:defRPr>
      </a:lvl5pPr>
      <a:lvl6pPr marL="1714586" algn="l" defTabSz="685834" rtl="0" eaLnBrk="1" latinLnBrk="0" hangingPunct="1">
        <a:defRPr sz="1350" kern="1200">
          <a:solidFill>
            <a:schemeClr val="tx1"/>
          </a:solidFill>
          <a:latin typeface="+mn-lt"/>
          <a:ea typeface="+mn-ea"/>
          <a:cs typeface="+mn-cs"/>
        </a:defRPr>
      </a:lvl6pPr>
      <a:lvl7pPr marL="2057503" algn="l" defTabSz="685834" rtl="0" eaLnBrk="1" latinLnBrk="0" hangingPunct="1">
        <a:defRPr sz="1350" kern="1200">
          <a:solidFill>
            <a:schemeClr val="tx1"/>
          </a:solidFill>
          <a:latin typeface="+mn-lt"/>
          <a:ea typeface="+mn-ea"/>
          <a:cs typeface="+mn-cs"/>
        </a:defRPr>
      </a:lvl7pPr>
      <a:lvl8pPr marL="2400420" algn="l" defTabSz="685834" rtl="0" eaLnBrk="1" latinLnBrk="0" hangingPunct="1">
        <a:defRPr sz="1350" kern="1200">
          <a:solidFill>
            <a:schemeClr val="tx1"/>
          </a:solidFill>
          <a:latin typeface="+mn-lt"/>
          <a:ea typeface="+mn-ea"/>
          <a:cs typeface="+mn-cs"/>
        </a:defRPr>
      </a:lvl8pPr>
      <a:lvl9pPr marL="2743337" algn="l" defTabSz="685834"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5000"/>
          </a:schemeClr>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7" name="Object 6" hidden="1"/>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7"/>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Calibri" panose="020F0502020204030204" pitchFamily="34" charset="0"/>
                <a:cs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1052853514"/>
      </p:ext>
    </p:extLst>
  </p:cSld>
  <p:clrMap bg1="lt1" tx1="dk1" bg2="lt2" tx2="dk2" accent1="accent1" accent2="accent2" accent3="accent3" accent4="accent4" accent5="accent5" accent6="accent6" hlink="hlink" folHlink="folHlink"/>
  <p:sldLayoutIdLst>
    <p:sldLayoutId id="2147485666" r:id="rId1"/>
    <p:sldLayoutId id="2147485667" r:id="rId2"/>
    <p:sldLayoutId id="2147485669" r:id="rId3"/>
    <p:sldLayoutId id="2147485670" r:id="rId4"/>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7" name="Object 6" hidden="1"/>
                      <p:cNvPicPr/>
                      <p:nvPr/>
                    </p:nvPicPr>
                    <p:blipFill>
                      <a:blip r:embed="rId8"/>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6"/>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9" cstate="print">
            <a:extLst>
              <a:ext uri="{BEBA8EAE-BF5A-486C-A8C5-ECC9F3942E4B}">
                <a14:imgProps xmlns:a14="http://schemas.microsoft.com/office/drawing/2010/main">
                  <a14:imgLayer r:embed="rId10">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3817414262"/>
      </p:ext>
    </p:extLst>
  </p:cSld>
  <p:clrMap bg1="lt1" tx1="dk1" bg2="lt2" tx2="dk2" accent1="accent1" accent2="accent2" accent3="accent3" accent4="accent4" accent5="accent5" accent6="accent6" hlink="hlink" folHlink="folHlink"/>
  <p:sldLayoutIdLst>
    <p:sldLayoutId id="2147485689" r:id="rId1"/>
    <p:sldLayoutId id="2147485690" r:id="rId2"/>
    <p:sldLayoutId id="2147485691" r:id="rId3"/>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5000"/>
          </a:schemeClr>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5"/>
            </p:custDataLst>
            <p:extLst>
              <p:ext uri="{D42A27DB-BD31-4B8C-83A1-F6EECF244321}">
                <p14:modId xmlns:p14="http://schemas.microsoft.com/office/powerpoint/2010/main" val="2306832868"/>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7" name="Object 6" hidden="1"/>
                      <p:cNvPicPr/>
                      <p:nvPr/>
                    </p:nvPicPr>
                    <p:blipFill>
                      <a:blip r:embed="rId18"/>
                      <a:stretch>
                        <a:fillRect/>
                      </a:stretch>
                    </p:blipFill>
                    <p:spPr>
                      <a:xfrm>
                        <a:off x="2119" y="1588"/>
                        <a:ext cx="2117" cy="1588"/>
                      </a:xfrm>
                      <a:prstGeom prst="rect">
                        <a:avLst/>
                      </a:prstGeom>
                    </p:spPr>
                  </p:pic>
                </p:oleObj>
              </mc:Fallback>
            </mc:AlternateContent>
          </a:graphicData>
        </a:graphic>
      </p:graphicFrame>
      <p:sp>
        <p:nvSpPr>
          <p:cNvPr id="4" name="Rectangle 3" hidden="1"/>
          <p:cNvSpPr/>
          <p:nvPr userDrawn="1">
            <p:custDataLst>
              <p:tags r:id="rId16"/>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sp>
        <p:nvSpPr>
          <p:cNvPr id="6" name="Slide Number Placeholder 5"/>
          <p:cNvSpPr>
            <a:spLocks noGrp="1"/>
          </p:cNvSpPr>
          <p:nvPr>
            <p:ph type="sldNum" sz="quarter" idx="4"/>
          </p:nvPr>
        </p:nvSpPr>
        <p:spPr>
          <a:xfrm>
            <a:off x="10466024" y="6367370"/>
            <a:ext cx="1449636" cy="365125"/>
          </a:xfrm>
          <a:prstGeom prst="rect">
            <a:avLst/>
          </a:prstGeom>
        </p:spPr>
        <p:txBody>
          <a:bodyPr vert="horz" lIns="91440" tIns="45720" rIns="91440" bIns="45720" rtlCol="0" anchor="ctr"/>
          <a:lstStyle>
            <a:lvl1pPr algn="r">
              <a:defRPr sz="1000" b="0" i="0">
                <a:solidFill>
                  <a:srgbClr val="014373"/>
                </a:solidFill>
                <a:latin typeface="Calibri" panose="020F0502020204030204" pitchFamily="34" charset="0"/>
                <a:cs typeface="Calibri" panose="020F050202020403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427548224"/>
      </p:ext>
    </p:extLst>
  </p:cSld>
  <p:clrMap bg1="lt1" tx1="dk1" bg2="lt2" tx2="dk2" accent1="accent1" accent2="accent2" accent3="accent3" accent4="accent4" accent5="accent5" accent6="accent6" hlink="hlink" folHlink="folHlink"/>
  <p:sldLayoutIdLst>
    <p:sldLayoutId id="2147485709" r:id="rId1"/>
    <p:sldLayoutId id="2147485710" r:id="rId2"/>
    <p:sldLayoutId id="2147485711" r:id="rId3"/>
    <p:sldLayoutId id="2147485712" r:id="rId4"/>
    <p:sldLayoutId id="2147485713" r:id="rId5"/>
    <p:sldLayoutId id="2147485714" r:id="rId6"/>
    <p:sldLayoutId id="2147485715" r:id="rId7"/>
    <p:sldLayoutId id="2147485716" r:id="rId8"/>
    <p:sldLayoutId id="2147485717" r:id="rId9"/>
    <p:sldLayoutId id="2147485718" r:id="rId10"/>
    <p:sldLayoutId id="2147485719" r:id="rId11"/>
    <p:sldLayoutId id="2147485720" r:id="rId12"/>
    <p:sldLayoutId id="2147485722" r:id="rId13"/>
  </p:sldLayoutIdLst>
  <p:hf hdr="0" ftr="0" dt="0"/>
  <p:txStyles>
    <p:titleStyle>
      <a:lvl1pPr algn="l" defTabSz="685834"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9" indent="-171459" algn="l" defTabSz="685834"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92" indent="-233375" algn="l" defTabSz="685834"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93" indent="-171459" algn="l" defTabSz="685834"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210"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127"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6044"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4" rtl="0" eaLnBrk="1" latinLnBrk="0" hangingPunct="1">
        <a:defRPr sz="1350" kern="1200">
          <a:solidFill>
            <a:schemeClr val="tx1"/>
          </a:solidFill>
          <a:latin typeface="+mn-lt"/>
          <a:ea typeface="+mn-ea"/>
          <a:cs typeface="+mn-cs"/>
        </a:defRPr>
      </a:lvl1pPr>
      <a:lvl2pPr marL="342917" algn="l" defTabSz="685834" rtl="0" eaLnBrk="1" latinLnBrk="0" hangingPunct="1">
        <a:defRPr sz="1350" kern="1200">
          <a:solidFill>
            <a:schemeClr val="tx1"/>
          </a:solidFill>
          <a:latin typeface="+mn-lt"/>
          <a:ea typeface="+mn-ea"/>
          <a:cs typeface="+mn-cs"/>
        </a:defRPr>
      </a:lvl2pPr>
      <a:lvl3pPr marL="685834" algn="l" defTabSz="685834" rtl="0" eaLnBrk="1" latinLnBrk="0" hangingPunct="1">
        <a:defRPr sz="1350" kern="1200">
          <a:solidFill>
            <a:schemeClr val="tx1"/>
          </a:solidFill>
          <a:latin typeface="+mn-lt"/>
          <a:ea typeface="+mn-ea"/>
          <a:cs typeface="+mn-cs"/>
        </a:defRPr>
      </a:lvl3pPr>
      <a:lvl4pPr marL="1028751" algn="l" defTabSz="685834" rtl="0" eaLnBrk="1" latinLnBrk="0" hangingPunct="1">
        <a:defRPr sz="1350" kern="1200">
          <a:solidFill>
            <a:schemeClr val="tx1"/>
          </a:solidFill>
          <a:latin typeface="+mn-lt"/>
          <a:ea typeface="+mn-ea"/>
          <a:cs typeface="+mn-cs"/>
        </a:defRPr>
      </a:lvl4pPr>
      <a:lvl5pPr marL="1371669" algn="l" defTabSz="685834" rtl="0" eaLnBrk="1" latinLnBrk="0" hangingPunct="1">
        <a:defRPr sz="1350" kern="1200">
          <a:solidFill>
            <a:schemeClr val="tx1"/>
          </a:solidFill>
          <a:latin typeface="+mn-lt"/>
          <a:ea typeface="+mn-ea"/>
          <a:cs typeface="+mn-cs"/>
        </a:defRPr>
      </a:lvl5pPr>
      <a:lvl6pPr marL="1714586" algn="l" defTabSz="685834" rtl="0" eaLnBrk="1" latinLnBrk="0" hangingPunct="1">
        <a:defRPr sz="1350" kern="1200">
          <a:solidFill>
            <a:schemeClr val="tx1"/>
          </a:solidFill>
          <a:latin typeface="+mn-lt"/>
          <a:ea typeface="+mn-ea"/>
          <a:cs typeface="+mn-cs"/>
        </a:defRPr>
      </a:lvl6pPr>
      <a:lvl7pPr marL="2057503" algn="l" defTabSz="685834" rtl="0" eaLnBrk="1" latinLnBrk="0" hangingPunct="1">
        <a:defRPr sz="1350" kern="1200">
          <a:solidFill>
            <a:schemeClr val="tx1"/>
          </a:solidFill>
          <a:latin typeface="+mn-lt"/>
          <a:ea typeface="+mn-ea"/>
          <a:cs typeface="+mn-cs"/>
        </a:defRPr>
      </a:lvl7pPr>
      <a:lvl8pPr marL="2400420" algn="l" defTabSz="685834" rtl="0" eaLnBrk="1" latinLnBrk="0" hangingPunct="1">
        <a:defRPr sz="1350" kern="1200">
          <a:solidFill>
            <a:schemeClr val="tx1"/>
          </a:solidFill>
          <a:latin typeface="+mn-lt"/>
          <a:ea typeface="+mn-ea"/>
          <a:cs typeface="+mn-cs"/>
        </a:defRPr>
      </a:lvl8pPr>
      <a:lvl9pPr marL="2743337" algn="l" defTabSz="685834"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50006115"/>
      </p:ext>
    </p:extLst>
  </p:cSld>
  <p:clrMap bg1="lt1" tx1="dk1" bg2="lt2" tx2="dk2" accent1="accent1" accent2="accent2" accent3="accent3" accent4="accent4" accent5="accent5" accent6="accent6" hlink="hlink" folHlink="folHlink"/>
  <p:sldLayoutIdLst>
    <p:sldLayoutId id="2147485738" r:id="rId1"/>
    <p:sldLayoutId id="2147485739" r:id="rId2"/>
    <p:sldLayoutId id="2147485740" r:id="rId3"/>
    <p:sldLayoutId id="2147485741" r:id="rId4"/>
    <p:sldLayoutId id="2147485742" r:id="rId5"/>
    <p:sldLayoutId id="2147485743" r:id="rId6"/>
    <p:sldLayoutId id="2147485744" r:id="rId7"/>
    <p:sldLayoutId id="2147485745" r:id="rId8"/>
    <p:sldLayoutId id="2147485746" r:id="rId9"/>
    <p:sldLayoutId id="2147485747" r:id="rId10"/>
    <p:sldLayoutId id="2147485748" r:id="rId11"/>
    <p:sldLayoutId id="2147485749" r:id="rId12"/>
    <p:sldLayoutId id="2147485750" r:id="rId13"/>
    <p:sldLayoutId id="2147485751" r:id="rId14"/>
  </p:sldLayoutIdLst>
  <p:hf hdr="0" dt="0"/>
  <p:txStyles>
    <p:title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685800" rtl="0" eaLnBrk="1" latinLnBrk="0" hangingPunct="1">
        <a:lnSpc>
          <a:spcPct val="90000"/>
        </a:lnSpc>
        <a:spcBef>
          <a:spcPts val="75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7" name="Object 6" hidden="1"/>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7"/>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1533880907"/>
      </p:ext>
    </p:extLst>
  </p:cSld>
  <p:clrMap bg1="lt1" tx1="dk1" bg2="lt2" tx2="dk2" accent1="accent1" accent2="accent2" accent3="accent3" accent4="accent4" accent5="accent5" accent6="accent6" hlink="hlink" folHlink="folHlink"/>
  <p:sldLayoutIdLst>
    <p:sldLayoutId id="2147485779" r:id="rId1"/>
    <p:sldLayoutId id="2147485780" r:id="rId2"/>
    <p:sldLayoutId id="2147485781" r:id="rId3"/>
    <p:sldLayoutId id="2147485782" r:id="rId4"/>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5000"/>
          </a:schemeClr>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7" name="Object 6" hidden="1"/>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7"/>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Calibri" panose="020F0502020204030204" pitchFamily="34" charset="0"/>
                <a:cs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475307630"/>
      </p:ext>
    </p:extLst>
  </p:cSld>
  <p:clrMap bg1="lt1" tx1="dk1" bg2="lt2" tx2="dk2" accent1="accent1" accent2="accent2" accent3="accent3" accent4="accent4" accent5="accent5" accent6="accent6" hlink="hlink" folHlink="folHlink"/>
  <p:sldLayoutIdLst>
    <p:sldLayoutId id="2147485784" r:id="rId1"/>
    <p:sldLayoutId id="2147485785" r:id="rId2"/>
    <p:sldLayoutId id="2147485787" r:id="rId3"/>
    <p:sldLayoutId id="2147485789" r:id="rId4"/>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hyperlink" Target="https://openaccesspub.org/journal/jphi" TargetMode="Externa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5.jpg"/><Relationship Id="rId5" Type="http://schemas.openxmlformats.org/officeDocument/2006/relationships/image" Target="../media/image16.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50.sv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5.png"/><Relationship Id="rId11" Type="http://schemas.openxmlformats.org/officeDocument/2006/relationships/image" Target="../media/image48.svg"/><Relationship Id="rId5" Type="http://schemas.openxmlformats.org/officeDocument/2006/relationships/image" Target="../media/image44.sv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36.svg"/></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39.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48.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4.svg"/><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52.svg"/><Relationship Id="rId4" Type="http://schemas.openxmlformats.org/officeDocument/2006/relationships/image" Target="../media/image42.svg"/><Relationship Id="rId9" Type="http://schemas.openxmlformats.org/officeDocument/2006/relationships/image" Target="../media/image51.png"/><Relationship Id="rId1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hyperlink" Target="https://epi.dph.ncdhhs.gov/cd/flu/hpai/Provider-Memo-Novel-and-Variant-Influenza.pdf?ver=1.1"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flu.ncdhhs.gov/"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lph.dph.ncdhhs.gov/doc/NCSLPH-HPAI-Specimen-Handout_final.pdf?ver=1.1" TargetMode="External"/><Relationship Id="rId2" Type="http://schemas.openxmlformats.org/officeDocument/2006/relationships/hyperlink" Target="https://slph.dph.ncdhhs.gov/doc/NCSLPH-COVID-19_Influenza-Specimen-Handout.pdf?ver=1.0" TargetMode="External"/><Relationship Id="rId1" Type="http://schemas.openxmlformats.org/officeDocument/2006/relationships/slideLayout" Target="../slideLayouts/slideLayout5.xml"/><Relationship Id="rId5" Type="http://schemas.openxmlformats.org/officeDocument/2006/relationships/hyperlink" Target="https://www.cdc.gov/bird-flu/situation-summary/index.html" TargetMode="External"/><Relationship Id="rId4" Type="http://schemas.openxmlformats.org/officeDocument/2006/relationships/hyperlink" Target="https://flu.ncdhhs.gov/HPAI/index.ht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image" Target="../media/image58.png"/><Relationship Id="rId5" Type="http://schemas.openxmlformats.org/officeDocument/2006/relationships/image" Target="../media/image57.e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5.xml"/><Relationship Id="rId4" Type="http://schemas.openxmlformats.org/officeDocument/2006/relationships/hyperlink" Target="https://www.wakeahec.org/courses-and-events/7365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vaccines/hcp/imz-schedules/index.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federalregister.gov/documents/2024/12/11/2024-29108/12th-amendment-to-declaration-under-the-public-readiness-and-emergency-preparedness-act-for-medica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ncirhelp@dhhs.nc.gov%20[undefined:ncirhelp@dhhs.nc.gov]" TargetMode="External"/><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ncirhelp@dhhs.nc.gov" TargetMode="External"/><Relationship Id="rId2" Type="http://schemas.openxmlformats.org/officeDocument/2006/relationships/hyperlink" Target="https://immunization.dph.ncdhhs.gov/memos/FluMemo2024.pdf" TargetMode="External"/><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mailto:flumistreplacement@mckesson.com" TargetMode="External"/><Relationship Id="rId5" Type="http://schemas.openxmlformats.org/officeDocument/2006/relationships/hyperlink" Target="mailto:lauren.peters1@astrazeneca.com" TargetMode="External"/><Relationship Id="rId4" Type="http://schemas.openxmlformats.org/officeDocument/2006/relationships/hyperlink" Target="https://www.dph.ncdhhs.gov/epidemiology/immunization/flumist-replacement-program/ope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mailchi.mp/dhhs.nc.gov/farmworker-program-updates-1815468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ncirhelp@dhhs.nc.gov"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covidtests.gov/" TargetMode="External"/><Relationship Id="rId2" Type="http://schemas.openxmlformats.org/officeDocument/2006/relationships/hyperlink" Target="https://covid19.ncdhhs.gov/covid-19-test-ordering-process-partners-and-providers/download?attachment" TargetMode="External"/><Relationship Id="rId1" Type="http://schemas.openxmlformats.org/officeDocument/2006/relationships/slideLayout" Target="../slideLayouts/slideLayout5.xml"/><Relationship Id="rId5" Type="http://schemas.openxmlformats.org/officeDocument/2006/relationships/image" Target="../media/image70.png"/><Relationship Id="rId4" Type="http://schemas.openxmlformats.org/officeDocument/2006/relationships/hyperlink" Target="https://covid19.ncdhhs.gov/ncdhhs-mab-one-pager-patients/ope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bird-flu/hcp/emergency-use-oseltamivir/index.htm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aspr.hhs.gov/SNS/Pages/Access-to-Influenza-Countermeasure.aspx" TargetMode="External"/><Relationship Id="rId2" Type="http://schemas.openxmlformats.org/officeDocument/2006/relationships/hyperlink" Target="https://www.ncbop.org/non-pharmacist-dispensers.html#:~:text=The%20dispensing%20physician%20statute%20authorizes,%2C%20labeling%2C%20and%20recordkeeping.%E2%80%9D"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phpr.nc@dhhs.nc.gov" TargetMode="External"/><Relationship Id="rId2" Type="http://schemas.openxmlformats.org/officeDocument/2006/relationships/hyperlink" Target="https://www.nih.gov/news-events/news-releases/nih-study-finds-tecovirimat-was-safe-did-not-improve-mpox-resolution-or-pain" TargetMode="External"/><Relationship Id="rId1" Type="http://schemas.openxmlformats.org/officeDocument/2006/relationships/slideLayout" Target="../slideLayouts/slideLayout5.xml"/><Relationship Id="rId4" Type="http://schemas.openxmlformats.org/officeDocument/2006/relationships/hyperlink" Target="https://www.ncdhhs.gov/mpox-update-provider-memo-121624/ope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2128706-5D3A-4078-AB43-CDEA39E14C15}"/>
              </a:ext>
            </a:extLst>
          </p:cNvPr>
          <p:cNvGraphicFramePr>
            <a:graphicFrameLocks noChangeAspect="1"/>
          </p:cNvGraphicFramePr>
          <p:nvPr>
            <p:custDataLst>
              <p:tags r:id="rId1"/>
            </p:custDataLst>
          </p:nvPr>
        </p:nvGraphicFramePr>
        <p:xfrm>
          <a:off x="1587" y="3372"/>
          <a:ext cx="1587" cy="1587"/>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Object 3" hidden="1">
                        <a:extLst>
                          <a:ext uri="{FF2B5EF4-FFF2-40B4-BE49-F238E27FC236}">
                            <a16:creationId xmlns:a16="http://schemas.microsoft.com/office/drawing/2014/main" id="{92128706-5D3A-4078-AB43-CDEA39E14C15}"/>
                          </a:ext>
                        </a:extLst>
                      </p:cNvPr>
                      <p:cNvPicPr/>
                      <p:nvPr/>
                    </p:nvPicPr>
                    <p:blipFill>
                      <a:blip r:embed="rId5"/>
                      <a:stretch>
                        <a:fillRect/>
                      </a:stretch>
                    </p:blipFill>
                    <p:spPr>
                      <a:xfrm>
                        <a:off x="1587" y="3372"/>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CF66516-746C-4F8A-8211-CD40CA5682DE}"/>
              </a:ext>
            </a:extLst>
          </p:cNvPr>
          <p:cNvSpPr/>
          <p:nvPr>
            <p:custDataLst>
              <p:tags r:id="rId2"/>
            </p:custDataLst>
          </p:nvPr>
        </p:nvSpPr>
        <p:spPr>
          <a:xfrm>
            <a:off x="0" y="1785"/>
            <a:ext cx="158667" cy="158667"/>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5" name="Picture 4">
            <a:extLst>
              <a:ext uri="{FF2B5EF4-FFF2-40B4-BE49-F238E27FC236}">
                <a16:creationId xmlns:a16="http://schemas.microsoft.com/office/drawing/2014/main" id="{7426331C-2BDF-4075-EB34-3C5599B650A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0" y="381000"/>
            <a:ext cx="12192000" cy="6096001"/>
          </a:xfrm>
          <a:prstGeom prst="rect">
            <a:avLst/>
          </a:prstGeom>
        </p:spPr>
      </p:pic>
      <p:sp>
        <p:nvSpPr>
          <p:cNvPr id="10" name="TextBox 9">
            <a:extLst>
              <a:ext uri="{FF2B5EF4-FFF2-40B4-BE49-F238E27FC236}">
                <a16:creationId xmlns:a16="http://schemas.microsoft.com/office/drawing/2014/main" id="{B853B194-909E-76B7-DD4C-1755817A12AE}"/>
              </a:ext>
            </a:extLst>
          </p:cNvPr>
          <p:cNvSpPr txBox="1"/>
          <p:nvPr/>
        </p:nvSpPr>
        <p:spPr>
          <a:xfrm>
            <a:off x="202086" y="1734080"/>
            <a:ext cx="2506134" cy="2492990"/>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Monthly LHD Update Meeting</a:t>
            </a:r>
            <a:endParaRPr lang="en-US" sz="2400" b="1" dirty="0">
              <a:solidFill>
                <a:prstClr val="black"/>
              </a:solidFill>
              <a:latin typeface="Calibri" panose="020F0502020204030204" pitchFamily="34" charset="0"/>
              <a:ea typeface="+mj-ea"/>
              <a:cs typeface="Calibri" panose="020F0502020204030204" pitchFamily="34" charset="0"/>
            </a:endParaRPr>
          </a:p>
          <a:p>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p>
          <a:p>
            <a:r>
              <a:rPr lang="en-US" sz="2400" b="1" dirty="0">
                <a:solidFill>
                  <a:prstClr val="black"/>
                </a:solidFill>
                <a:latin typeface="Calibri" panose="020F0502020204030204" pitchFamily="34" charset="0"/>
                <a:ea typeface="+mj-ea"/>
                <a:cs typeface="Calibri" panose="020F0502020204030204" pitchFamily="34" charset="0"/>
              </a:rPr>
              <a:t>    Jan. 14, 2025</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872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A31BCEF-1F17-DFC1-0543-EE5241E4501A}"/>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1A759084-F5CE-C8E3-FAF2-A68943B24137}"/>
              </a:ext>
            </a:extLst>
          </p:cNvPr>
          <p:cNvSpPr>
            <a:spLocks noGrp="1"/>
          </p:cNvSpPr>
          <p:nvPr>
            <p:ph type="sldNum" sz="quarter" idx="14"/>
          </p:nvPr>
        </p:nvSpPr>
        <p:spPr/>
        <p:txBody>
          <a:bodyPr/>
          <a:lstStyle/>
          <a:p>
            <a:fld id="{11F27F3A-B3E9-41ED-AF8F-A365F10BB65F}" type="slidenum">
              <a:rPr lang="en-US" smtClean="0"/>
              <a:pPr/>
              <a:t>10</a:t>
            </a:fld>
            <a:endParaRPr lang="en-US"/>
          </a:p>
        </p:txBody>
      </p:sp>
      <p:sp>
        <p:nvSpPr>
          <p:cNvPr id="10" name="Text Placeholder 9">
            <a:extLst>
              <a:ext uri="{FF2B5EF4-FFF2-40B4-BE49-F238E27FC236}">
                <a16:creationId xmlns:a16="http://schemas.microsoft.com/office/drawing/2014/main" id="{DBB209CD-EA98-BEE3-DA91-DB28A8D8AD10}"/>
              </a:ext>
            </a:extLst>
          </p:cNvPr>
          <p:cNvSpPr>
            <a:spLocks noGrp="1"/>
          </p:cNvSpPr>
          <p:nvPr>
            <p:ph type="body" sz="quarter" idx="16"/>
          </p:nvPr>
        </p:nvSpPr>
        <p:spPr>
          <a:xfrm>
            <a:off x="427037" y="385763"/>
            <a:ext cx="5334666" cy="620712"/>
          </a:xfrm>
        </p:spPr>
        <p:txBody>
          <a:bodyPr/>
          <a:lstStyle/>
          <a:p>
            <a:r>
              <a:rPr lang="en-US"/>
              <a:t>Novel Influenza Surveillance</a:t>
            </a:r>
          </a:p>
        </p:txBody>
      </p:sp>
      <p:sp>
        <p:nvSpPr>
          <p:cNvPr id="2" name="TextBox 1">
            <a:extLst>
              <a:ext uri="{FF2B5EF4-FFF2-40B4-BE49-F238E27FC236}">
                <a16:creationId xmlns:a16="http://schemas.microsoft.com/office/drawing/2014/main" id="{E013A5F4-1B09-8495-0AA4-AA4DB8861769}"/>
              </a:ext>
            </a:extLst>
          </p:cNvPr>
          <p:cNvSpPr txBox="1"/>
          <p:nvPr/>
        </p:nvSpPr>
        <p:spPr>
          <a:xfrm>
            <a:off x="1267352" y="1006475"/>
            <a:ext cx="4248545" cy="6124754"/>
          </a:xfrm>
          <a:prstGeom prst="rect">
            <a:avLst/>
          </a:prstGeom>
          <a:noFill/>
        </p:spPr>
        <p:txBody>
          <a:bodyPr wrap="square">
            <a:spAutoFit/>
          </a:bodyPr>
          <a:lstStyle/>
          <a:p>
            <a:pPr marL="0" indent="0">
              <a:buNone/>
            </a:pPr>
            <a:r>
              <a:rPr lang="en-US" sz="2400">
                <a:solidFill>
                  <a:schemeClr val="bg1"/>
                </a:solidFill>
              </a:rPr>
              <a:t>Emergency Room Surveillance</a:t>
            </a:r>
          </a:p>
          <a:p>
            <a:pPr marL="0" indent="0">
              <a:buNone/>
            </a:pPr>
            <a:endParaRPr lang="en-US" sz="1600"/>
          </a:p>
          <a:p>
            <a:pPr marL="0" indent="0">
              <a:buNone/>
            </a:pPr>
            <a:r>
              <a:rPr lang="en-US" sz="2400">
                <a:solidFill>
                  <a:schemeClr val="bg1"/>
                </a:solidFill>
              </a:rPr>
              <a:t>Hospital-based Surveillance</a:t>
            </a:r>
          </a:p>
          <a:p>
            <a:pPr marL="0" indent="0">
              <a:buNone/>
            </a:pPr>
            <a:endParaRPr lang="en-US" sz="1000">
              <a:solidFill>
                <a:schemeClr val="bg1"/>
              </a:solidFill>
            </a:endParaRPr>
          </a:p>
          <a:p>
            <a:pPr marL="0" indent="0">
              <a:buNone/>
            </a:pPr>
            <a:endParaRPr lang="en-US" sz="2400">
              <a:solidFill>
                <a:schemeClr val="bg1"/>
              </a:solidFill>
            </a:endParaRPr>
          </a:p>
          <a:p>
            <a:pPr marL="0" indent="0">
              <a:buNone/>
            </a:pPr>
            <a:r>
              <a:rPr lang="en-US" sz="2400">
                <a:solidFill>
                  <a:schemeClr val="bg1"/>
                </a:solidFill>
              </a:rPr>
              <a:t>Wastewater Monitoring</a:t>
            </a:r>
          </a:p>
          <a:p>
            <a:pPr marL="0" indent="0">
              <a:buNone/>
            </a:pPr>
            <a:endParaRPr lang="en-US" sz="2400">
              <a:solidFill>
                <a:schemeClr val="bg1"/>
              </a:solidFill>
            </a:endParaRPr>
          </a:p>
          <a:p>
            <a:pPr marL="0" indent="0">
              <a:buNone/>
            </a:pPr>
            <a:endParaRPr lang="en-US">
              <a:solidFill>
                <a:schemeClr val="bg1"/>
              </a:solidFill>
            </a:endParaRPr>
          </a:p>
          <a:p>
            <a:pPr marL="0" indent="0">
              <a:buNone/>
            </a:pPr>
            <a:r>
              <a:rPr lang="en-US" sz="2400">
                <a:solidFill>
                  <a:schemeClr val="bg1"/>
                </a:solidFill>
              </a:rPr>
              <a:t>Worker Monitoring</a:t>
            </a:r>
          </a:p>
          <a:p>
            <a:pPr marL="0" indent="0">
              <a:buNone/>
            </a:pPr>
            <a:endParaRPr lang="en-US" sz="2400">
              <a:solidFill>
                <a:schemeClr val="bg1"/>
              </a:solidFill>
            </a:endParaRPr>
          </a:p>
          <a:p>
            <a:pPr marL="0" indent="0">
              <a:buNone/>
            </a:pPr>
            <a:endParaRPr lang="en-US" sz="800">
              <a:solidFill>
                <a:schemeClr val="bg1"/>
              </a:solidFill>
            </a:endParaRPr>
          </a:p>
          <a:p>
            <a:pPr marL="0" indent="0">
              <a:buNone/>
            </a:pPr>
            <a:r>
              <a:rPr lang="en-US" sz="2400">
                <a:solidFill>
                  <a:schemeClr val="bg1"/>
                </a:solidFill>
              </a:rPr>
              <a:t>Virologic Surveillance</a:t>
            </a:r>
          </a:p>
          <a:p>
            <a:pPr marL="0" indent="0">
              <a:buNone/>
            </a:pPr>
            <a:endParaRPr lang="en-US" sz="2400">
              <a:solidFill>
                <a:schemeClr val="bg1"/>
              </a:solidFill>
            </a:endParaRPr>
          </a:p>
          <a:p>
            <a:pPr marL="0" indent="0">
              <a:buNone/>
            </a:pPr>
            <a:endParaRPr lang="en-US" sz="2400">
              <a:solidFill>
                <a:schemeClr val="bg1"/>
              </a:solidFill>
            </a:endParaRPr>
          </a:p>
          <a:p>
            <a:pPr marL="0" indent="0">
              <a:buNone/>
            </a:pPr>
            <a:r>
              <a:rPr lang="en-US" sz="2400">
                <a:solidFill>
                  <a:schemeClr val="bg1"/>
                </a:solidFill>
              </a:rPr>
              <a:t>Surveillance of Rabies Negative Cats</a:t>
            </a:r>
          </a:p>
          <a:p>
            <a:pPr marL="0" indent="0">
              <a:buNone/>
            </a:pPr>
            <a:endParaRPr lang="en-US" sz="2800">
              <a:solidFill>
                <a:schemeClr val="accent3">
                  <a:lumMod val="20000"/>
                  <a:lumOff val="80000"/>
                </a:schemeClr>
              </a:solidFill>
            </a:endParaRPr>
          </a:p>
        </p:txBody>
      </p:sp>
      <p:pic>
        <p:nvPicPr>
          <p:cNvPr id="3" name="Graphic 2" descr="Ambulance outline">
            <a:extLst>
              <a:ext uri="{FF2B5EF4-FFF2-40B4-BE49-F238E27FC236}">
                <a16:creationId xmlns:a16="http://schemas.microsoft.com/office/drawing/2014/main" id="{F8521516-B32E-FF4A-93C9-A0DB55B3C6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544" y="816446"/>
            <a:ext cx="914400" cy="914400"/>
          </a:xfrm>
          <a:prstGeom prst="rect">
            <a:avLst/>
          </a:prstGeom>
        </p:spPr>
      </p:pic>
      <p:pic>
        <p:nvPicPr>
          <p:cNvPr id="5" name="Graphic 4" descr="Toilet outline">
            <a:extLst>
              <a:ext uri="{FF2B5EF4-FFF2-40B4-BE49-F238E27FC236}">
                <a16:creationId xmlns:a16="http://schemas.microsoft.com/office/drawing/2014/main" id="{B29FDC3D-332D-9423-6167-322969C909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544" y="2584664"/>
            <a:ext cx="914400" cy="914400"/>
          </a:xfrm>
          <a:prstGeom prst="rect">
            <a:avLst/>
          </a:prstGeom>
        </p:spPr>
      </p:pic>
      <p:pic>
        <p:nvPicPr>
          <p:cNvPr id="7" name="Graphic 6" descr="Hospital with solid fill">
            <a:extLst>
              <a:ext uri="{FF2B5EF4-FFF2-40B4-BE49-F238E27FC236}">
                <a16:creationId xmlns:a16="http://schemas.microsoft.com/office/drawing/2014/main" id="{EE73F134-0346-8D08-D3AB-CFB6735D65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1377" y="1645809"/>
            <a:ext cx="914400" cy="914400"/>
          </a:xfrm>
          <a:prstGeom prst="rect">
            <a:avLst/>
          </a:prstGeom>
        </p:spPr>
      </p:pic>
      <p:pic>
        <p:nvPicPr>
          <p:cNvPr id="8" name="Graphic 7" descr="Construction worker male outline">
            <a:extLst>
              <a:ext uri="{FF2B5EF4-FFF2-40B4-BE49-F238E27FC236}">
                <a16:creationId xmlns:a16="http://schemas.microsoft.com/office/drawing/2014/main" id="{D56A2F26-7265-829D-8255-515D1F4201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8544" y="3626494"/>
            <a:ext cx="914400" cy="914400"/>
          </a:xfrm>
          <a:prstGeom prst="rect">
            <a:avLst/>
          </a:prstGeom>
        </p:spPr>
      </p:pic>
      <p:pic>
        <p:nvPicPr>
          <p:cNvPr id="9" name="Graphic 8" descr="Neighborhood with solid fill">
            <a:extLst>
              <a:ext uri="{FF2B5EF4-FFF2-40B4-BE49-F238E27FC236}">
                <a16:creationId xmlns:a16="http://schemas.microsoft.com/office/drawing/2014/main" id="{5C7C219D-F925-AA9E-4A0C-BCEE0E5D15E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1377" y="4649754"/>
            <a:ext cx="914400" cy="914400"/>
          </a:xfrm>
          <a:prstGeom prst="rect">
            <a:avLst/>
          </a:prstGeom>
        </p:spPr>
      </p:pic>
      <p:pic>
        <p:nvPicPr>
          <p:cNvPr id="12" name="Graphic 11" descr="Cat outline">
            <a:extLst>
              <a:ext uri="{FF2B5EF4-FFF2-40B4-BE49-F238E27FC236}">
                <a16:creationId xmlns:a16="http://schemas.microsoft.com/office/drawing/2014/main" id="{DBB2DA28-BD50-3AED-0C98-5685EF8CB07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9479" y="5716039"/>
            <a:ext cx="914400" cy="914400"/>
          </a:xfrm>
          <a:prstGeom prst="rect">
            <a:avLst/>
          </a:prstGeom>
        </p:spPr>
      </p:pic>
      <p:sp>
        <p:nvSpPr>
          <p:cNvPr id="13" name="Text Placeholder 1">
            <a:extLst>
              <a:ext uri="{FF2B5EF4-FFF2-40B4-BE49-F238E27FC236}">
                <a16:creationId xmlns:a16="http://schemas.microsoft.com/office/drawing/2014/main" id="{D07DDA53-D31C-3FDF-545E-EFBE4FADC895}"/>
              </a:ext>
            </a:extLst>
          </p:cNvPr>
          <p:cNvSpPr>
            <a:spLocks noGrp="1"/>
          </p:cNvSpPr>
          <p:nvPr>
            <p:ph type="body" sz="quarter" idx="10"/>
          </p:nvPr>
        </p:nvSpPr>
        <p:spPr>
          <a:xfrm>
            <a:off x="6355565" y="2206715"/>
            <a:ext cx="5565058" cy="2839557"/>
          </a:xfrm>
        </p:spPr>
        <p:txBody>
          <a:bodyPr/>
          <a:lstStyle/>
          <a:p>
            <a:pPr marL="0" indent="0" algn="ctr">
              <a:buNone/>
            </a:pPr>
            <a:r>
              <a:rPr lang="en-US" sz="4000"/>
              <a:t>North Carolina has a Robust Influenza Surveillance Program</a:t>
            </a:r>
          </a:p>
        </p:txBody>
      </p:sp>
    </p:spTree>
    <p:extLst>
      <p:ext uri="{BB962C8B-B14F-4D97-AF65-F5344CB8AC3E}">
        <p14:creationId xmlns:p14="http://schemas.microsoft.com/office/powerpoint/2010/main" val="17789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759084-F5CE-C8E3-FAF2-A68943B24137}"/>
              </a:ext>
            </a:extLst>
          </p:cNvPr>
          <p:cNvSpPr>
            <a:spLocks noGrp="1"/>
          </p:cNvSpPr>
          <p:nvPr>
            <p:ph type="sldNum" sz="quarter" idx="14"/>
          </p:nvPr>
        </p:nvSpPr>
        <p:spPr/>
        <p:txBody>
          <a:bodyPr/>
          <a:lstStyle/>
          <a:p>
            <a:fld id="{11F27F3A-B3E9-41ED-AF8F-A365F10BB65F}" type="slidenum">
              <a:rPr lang="en-US" smtClean="0"/>
              <a:pPr/>
              <a:t>11</a:t>
            </a:fld>
            <a:endParaRPr lang="en-US"/>
          </a:p>
        </p:txBody>
      </p:sp>
      <p:sp>
        <p:nvSpPr>
          <p:cNvPr id="10" name="Text Placeholder 9">
            <a:extLst>
              <a:ext uri="{FF2B5EF4-FFF2-40B4-BE49-F238E27FC236}">
                <a16:creationId xmlns:a16="http://schemas.microsoft.com/office/drawing/2014/main" id="{DBB209CD-EA98-BEE3-DA91-DB28A8D8AD10}"/>
              </a:ext>
            </a:extLst>
          </p:cNvPr>
          <p:cNvSpPr>
            <a:spLocks noGrp="1"/>
          </p:cNvSpPr>
          <p:nvPr>
            <p:ph type="body" sz="quarter" idx="16"/>
          </p:nvPr>
        </p:nvSpPr>
        <p:spPr>
          <a:xfrm>
            <a:off x="427037" y="385763"/>
            <a:ext cx="5334666" cy="620712"/>
          </a:xfrm>
        </p:spPr>
        <p:txBody>
          <a:bodyPr/>
          <a:lstStyle/>
          <a:p>
            <a:r>
              <a:rPr lang="en-US"/>
              <a:t>Novel Influenza Surveillance</a:t>
            </a:r>
          </a:p>
        </p:txBody>
      </p:sp>
      <p:sp>
        <p:nvSpPr>
          <p:cNvPr id="21" name="Text Placeholder 1">
            <a:extLst>
              <a:ext uri="{FF2B5EF4-FFF2-40B4-BE49-F238E27FC236}">
                <a16:creationId xmlns:a16="http://schemas.microsoft.com/office/drawing/2014/main" id="{2CBFCAE3-BABF-F3A7-61ED-9E9E33C3C544}"/>
              </a:ext>
            </a:extLst>
          </p:cNvPr>
          <p:cNvSpPr>
            <a:spLocks noGrp="1"/>
          </p:cNvSpPr>
          <p:nvPr>
            <p:ph type="body" sz="quarter" idx="10"/>
          </p:nvPr>
        </p:nvSpPr>
        <p:spPr>
          <a:xfrm>
            <a:off x="6315075" y="202307"/>
            <a:ext cx="5876925" cy="2839557"/>
          </a:xfrm>
        </p:spPr>
        <p:txBody>
          <a:bodyPr/>
          <a:lstStyle/>
          <a:p>
            <a:r>
              <a:rPr lang="en-US" sz="2400" dirty="0"/>
              <a:t>Individuals with known exposures to infected animals</a:t>
            </a:r>
          </a:p>
          <a:p>
            <a:r>
              <a:rPr lang="en-US" sz="2400" dirty="0"/>
              <a:t>10 day symptom monitoring</a:t>
            </a:r>
          </a:p>
          <a:p>
            <a:r>
              <a:rPr lang="en-US" sz="2400" dirty="0"/>
              <a:t>Expedited testing if symptoms develop</a:t>
            </a:r>
          </a:p>
        </p:txBody>
      </p:sp>
      <p:sp>
        <p:nvSpPr>
          <p:cNvPr id="2" name="TextBox 1">
            <a:extLst>
              <a:ext uri="{FF2B5EF4-FFF2-40B4-BE49-F238E27FC236}">
                <a16:creationId xmlns:a16="http://schemas.microsoft.com/office/drawing/2014/main" id="{CA6F57FE-EA7C-04F9-DDAE-7590A731689C}"/>
              </a:ext>
            </a:extLst>
          </p:cNvPr>
          <p:cNvSpPr txBox="1"/>
          <p:nvPr/>
        </p:nvSpPr>
        <p:spPr>
          <a:xfrm>
            <a:off x="1267352" y="1006475"/>
            <a:ext cx="4248545" cy="5755422"/>
          </a:xfrm>
          <a:prstGeom prst="rect">
            <a:avLst/>
          </a:prstGeom>
          <a:noFill/>
        </p:spPr>
        <p:txBody>
          <a:bodyPr wrap="square">
            <a:spAutoFit/>
          </a:bodyPr>
          <a:lstStyle/>
          <a:p>
            <a:pPr marL="0" indent="0">
              <a:buNone/>
            </a:pPr>
            <a:r>
              <a:rPr lang="en-US" sz="2400"/>
              <a:t>Emergency Room Surveillance</a:t>
            </a:r>
          </a:p>
          <a:p>
            <a:pPr marL="0" indent="0">
              <a:buNone/>
            </a:pPr>
            <a:endParaRPr lang="en-US" sz="1600"/>
          </a:p>
          <a:p>
            <a:pPr marL="0" indent="0">
              <a:buNone/>
            </a:pPr>
            <a:r>
              <a:rPr lang="en-US" sz="2400"/>
              <a:t>Hospital-based Surveillance</a:t>
            </a:r>
          </a:p>
          <a:p>
            <a:pPr marL="0" indent="0">
              <a:buNone/>
            </a:pPr>
            <a:endParaRPr lang="en-US" sz="1000"/>
          </a:p>
          <a:p>
            <a:pPr marL="0" indent="0">
              <a:buNone/>
            </a:pPr>
            <a:endParaRPr lang="en-US" sz="2400"/>
          </a:p>
          <a:p>
            <a:pPr marL="0" indent="0">
              <a:buNone/>
            </a:pPr>
            <a:r>
              <a:rPr lang="en-US" sz="2400"/>
              <a:t>Wastewater Monitoring</a:t>
            </a:r>
          </a:p>
          <a:p>
            <a:pPr marL="0" indent="0">
              <a:buNone/>
            </a:pPr>
            <a:endParaRPr lang="en-US" sz="2400"/>
          </a:p>
          <a:p>
            <a:pPr marL="0" indent="0">
              <a:buNone/>
            </a:pPr>
            <a:endParaRPr lang="en-US"/>
          </a:p>
          <a:p>
            <a:pPr marL="0" indent="0">
              <a:buNone/>
            </a:pPr>
            <a:r>
              <a:rPr lang="en-US" sz="2400">
                <a:solidFill>
                  <a:schemeClr val="bg1"/>
                </a:solidFill>
              </a:rPr>
              <a:t>Worker Monitoring</a:t>
            </a:r>
          </a:p>
          <a:p>
            <a:pPr marL="0" indent="0">
              <a:buNone/>
            </a:pPr>
            <a:endParaRPr lang="en-US" sz="2400"/>
          </a:p>
          <a:p>
            <a:pPr marL="0" indent="0">
              <a:buNone/>
            </a:pPr>
            <a:endParaRPr lang="en-US" sz="800"/>
          </a:p>
          <a:p>
            <a:pPr marL="0" indent="0">
              <a:buNone/>
            </a:pPr>
            <a:r>
              <a:rPr lang="en-US" sz="2400"/>
              <a:t>Virologic Surveillance</a:t>
            </a:r>
          </a:p>
          <a:p>
            <a:pPr marL="0" indent="0">
              <a:buNone/>
            </a:pPr>
            <a:endParaRPr lang="en-US" sz="2400"/>
          </a:p>
          <a:p>
            <a:pPr marL="0" indent="0">
              <a:buNone/>
            </a:pPr>
            <a:r>
              <a:rPr lang="en-US" sz="2400"/>
              <a:t>Surveillance of Rabies Negative Cats</a:t>
            </a:r>
          </a:p>
          <a:p>
            <a:pPr marL="0" indent="0">
              <a:buNone/>
            </a:pPr>
            <a:endParaRPr lang="en-US" sz="2800"/>
          </a:p>
        </p:txBody>
      </p:sp>
      <p:pic>
        <p:nvPicPr>
          <p:cNvPr id="3" name="Graphic 2" descr="Ambulance outline">
            <a:extLst>
              <a:ext uri="{FF2B5EF4-FFF2-40B4-BE49-F238E27FC236}">
                <a16:creationId xmlns:a16="http://schemas.microsoft.com/office/drawing/2014/main" id="{A58E716D-1FAC-BAF4-6865-47D63091BB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544" y="816446"/>
            <a:ext cx="914400" cy="914400"/>
          </a:xfrm>
          <a:prstGeom prst="rect">
            <a:avLst/>
          </a:prstGeom>
        </p:spPr>
      </p:pic>
      <p:pic>
        <p:nvPicPr>
          <p:cNvPr id="5" name="Graphic 4" descr="Toilet outline">
            <a:extLst>
              <a:ext uri="{FF2B5EF4-FFF2-40B4-BE49-F238E27FC236}">
                <a16:creationId xmlns:a16="http://schemas.microsoft.com/office/drawing/2014/main" id="{212F1DB0-2EC4-C784-A818-D5BAE8024C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544" y="2584664"/>
            <a:ext cx="914400" cy="914400"/>
          </a:xfrm>
          <a:prstGeom prst="rect">
            <a:avLst/>
          </a:prstGeom>
        </p:spPr>
      </p:pic>
      <p:pic>
        <p:nvPicPr>
          <p:cNvPr id="7" name="Graphic 6" descr="Hospital with solid fill">
            <a:extLst>
              <a:ext uri="{FF2B5EF4-FFF2-40B4-BE49-F238E27FC236}">
                <a16:creationId xmlns:a16="http://schemas.microsoft.com/office/drawing/2014/main" id="{A57A24E1-C8A7-BEE0-8C5D-F6758AA5C4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1377" y="1645809"/>
            <a:ext cx="914400" cy="914400"/>
          </a:xfrm>
          <a:prstGeom prst="rect">
            <a:avLst/>
          </a:prstGeom>
        </p:spPr>
      </p:pic>
      <p:pic>
        <p:nvPicPr>
          <p:cNvPr id="8" name="Graphic 7" descr="Construction worker male outline">
            <a:extLst>
              <a:ext uri="{FF2B5EF4-FFF2-40B4-BE49-F238E27FC236}">
                <a16:creationId xmlns:a16="http://schemas.microsoft.com/office/drawing/2014/main" id="{017601FE-F266-6D5F-F4F0-D1BDE377C0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8544" y="3626494"/>
            <a:ext cx="914400" cy="914400"/>
          </a:xfrm>
          <a:prstGeom prst="rect">
            <a:avLst/>
          </a:prstGeom>
        </p:spPr>
      </p:pic>
      <p:pic>
        <p:nvPicPr>
          <p:cNvPr id="9" name="Graphic 8" descr="Neighborhood with solid fill">
            <a:extLst>
              <a:ext uri="{FF2B5EF4-FFF2-40B4-BE49-F238E27FC236}">
                <a16:creationId xmlns:a16="http://schemas.microsoft.com/office/drawing/2014/main" id="{CBCF42E9-D5B6-2EAF-F23B-95681C45E6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1377" y="4649754"/>
            <a:ext cx="914400" cy="914400"/>
          </a:xfrm>
          <a:prstGeom prst="rect">
            <a:avLst/>
          </a:prstGeom>
        </p:spPr>
      </p:pic>
      <p:pic>
        <p:nvPicPr>
          <p:cNvPr id="12" name="Graphic 11" descr="Cat outline">
            <a:extLst>
              <a:ext uri="{FF2B5EF4-FFF2-40B4-BE49-F238E27FC236}">
                <a16:creationId xmlns:a16="http://schemas.microsoft.com/office/drawing/2014/main" id="{A3B1A5C3-15B9-E707-EDE4-F8D9E9685A4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9479" y="5716039"/>
            <a:ext cx="914400" cy="914400"/>
          </a:xfrm>
          <a:prstGeom prst="rect">
            <a:avLst/>
          </a:prstGeom>
        </p:spPr>
      </p:pic>
      <p:sp>
        <p:nvSpPr>
          <p:cNvPr id="15" name="TextBox 14">
            <a:extLst>
              <a:ext uri="{FF2B5EF4-FFF2-40B4-BE49-F238E27FC236}">
                <a16:creationId xmlns:a16="http://schemas.microsoft.com/office/drawing/2014/main" id="{F8D297C5-983C-332A-2FF7-E48D0E50C49D}"/>
              </a:ext>
            </a:extLst>
          </p:cNvPr>
          <p:cNvSpPr txBox="1"/>
          <p:nvPr/>
        </p:nvSpPr>
        <p:spPr>
          <a:xfrm>
            <a:off x="6096000" y="2850695"/>
            <a:ext cx="5876925" cy="3323987"/>
          </a:xfrm>
          <a:prstGeom prst="rect">
            <a:avLst/>
          </a:prstGeom>
          <a:noFill/>
        </p:spPr>
        <p:txBody>
          <a:bodyPr wrap="square">
            <a:spAutoFit/>
          </a:bodyPr>
          <a:lstStyle/>
          <a:p>
            <a:pPr marL="58420"/>
            <a:r>
              <a:rPr lang="en-US" b="1" dirty="0">
                <a:solidFill>
                  <a:schemeClr val="accent3"/>
                </a:solidFill>
                <a:latin typeface="Arial"/>
                <a:cs typeface="Arial"/>
              </a:rPr>
              <a:t>NC known exposures:</a:t>
            </a:r>
          </a:p>
          <a:p>
            <a:pPr marL="1258570" lvl="2" indent="-285750">
              <a:buFont typeface="Arial" panose="020B0604020202020204" pitchFamily="34" charset="0"/>
              <a:buChar char="•"/>
            </a:pPr>
            <a:r>
              <a:rPr lang="en-US" sz="1600" dirty="0">
                <a:solidFill>
                  <a:schemeClr val="accent3"/>
                </a:solidFill>
                <a:latin typeface="Arial"/>
                <a:cs typeface="Arial"/>
              </a:rPr>
              <a:t>Commercial poultry operations</a:t>
            </a:r>
          </a:p>
          <a:p>
            <a:pPr marL="1258570" lvl="2" indent="-285750">
              <a:buFont typeface="Arial" panose="020B0604020202020204" pitchFamily="34" charset="0"/>
              <a:buChar char="•"/>
            </a:pPr>
            <a:r>
              <a:rPr lang="en-US" sz="1600" dirty="0">
                <a:solidFill>
                  <a:schemeClr val="accent3"/>
                </a:solidFill>
                <a:latin typeface="Arial"/>
                <a:cs typeface="Arial"/>
              </a:rPr>
              <a:t>Depopulation (and composting) crews deployed to other states</a:t>
            </a:r>
          </a:p>
          <a:p>
            <a:pPr marL="1258570" lvl="2" indent="-285750">
              <a:buFont typeface="Arial" panose="020B0604020202020204" pitchFamily="34" charset="0"/>
              <a:buChar char="•"/>
            </a:pPr>
            <a:r>
              <a:rPr lang="en-US" sz="1600" dirty="0">
                <a:solidFill>
                  <a:schemeClr val="accent3"/>
                </a:solidFill>
                <a:latin typeface="Arial"/>
                <a:cs typeface="Arial"/>
              </a:rPr>
              <a:t>USDA and NCDA&amp;CS workers</a:t>
            </a:r>
          </a:p>
          <a:p>
            <a:pPr marL="1258570" lvl="2" indent="-285750">
              <a:buFont typeface="Arial" panose="020B0604020202020204" pitchFamily="34" charset="0"/>
              <a:buChar char="•"/>
            </a:pPr>
            <a:r>
              <a:rPr lang="en-US" sz="1600" dirty="0">
                <a:solidFill>
                  <a:schemeClr val="accent3"/>
                </a:solidFill>
                <a:latin typeface="Arial"/>
                <a:cs typeface="Arial"/>
              </a:rPr>
              <a:t>Backyard flocks</a:t>
            </a:r>
          </a:p>
          <a:p>
            <a:pPr marL="1258570" lvl="2" indent="-285750">
              <a:buFont typeface="Arial" panose="020B0604020202020204" pitchFamily="34" charset="0"/>
              <a:buChar char="•"/>
            </a:pPr>
            <a:r>
              <a:rPr lang="en-US" sz="1600" dirty="0">
                <a:solidFill>
                  <a:schemeClr val="accent3"/>
                </a:solidFill>
                <a:latin typeface="Arial"/>
                <a:cs typeface="Arial"/>
              </a:rPr>
              <a:t>Animal rescue</a:t>
            </a:r>
          </a:p>
          <a:p>
            <a:pPr marL="1258570" lvl="2" indent="-285750">
              <a:buFont typeface="Arial" panose="020B0604020202020204" pitchFamily="34" charset="0"/>
              <a:buChar char="•"/>
            </a:pPr>
            <a:r>
              <a:rPr lang="en-US" sz="1600" dirty="0">
                <a:solidFill>
                  <a:schemeClr val="accent3"/>
                </a:solidFill>
                <a:latin typeface="Arial"/>
                <a:cs typeface="Arial"/>
              </a:rPr>
              <a:t>Dairy herd </a:t>
            </a:r>
          </a:p>
          <a:p>
            <a:pPr marL="972820" lvl="2"/>
            <a:endParaRPr lang="en-US" sz="1600" dirty="0">
              <a:solidFill>
                <a:schemeClr val="accent3"/>
              </a:solidFill>
              <a:latin typeface="Arial"/>
              <a:cs typeface="Arial"/>
            </a:endParaRPr>
          </a:p>
          <a:p>
            <a:pPr marL="58420"/>
            <a:r>
              <a:rPr lang="en-US" sz="1600" b="1" dirty="0">
                <a:solidFill>
                  <a:schemeClr val="accent3"/>
                </a:solidFill>
                <a:latin typeface="Arial"/>
                <a:cs typeface="Arial"/>
              </a:rPr>
              <a:t>NC </a:t>
            </a:r>
            <a:r>
              <a:rPr lang="en-US" sz="1600" b="1">
                <a:solidFill>
                  <a:schemeClr val="accent3"/>
                </a:solidFill>
                <a:latin typeface="Arial"/>
                <a:cs typeface="Arial"/>
              </a:rPr>
              <a:t>Monitoring 2022-Present:</a:t>
            </a:r>
            <a:endParaRPr lang="en-US" sz="1600" b="1" dirty="0">
              <a:solidFill>
                <a:schemeClr val="accent3"/>
              </a:solidFill>
              <a:latin typeface="Arial"/>
              <a:cs typeface="Arial"/>
            </a:endParaRPr>
          </a:p>
          <a:p>
            <a:pPr marL="344170" indent="-285750">
              <a:buFont typeface="Arial" panose="020B0604020202020204" pitchFamily="34" charset="0"/>
              <a:buChar char="•"/>
            </a:pPr>
            <a:r>
              <a:rPr lang="en-US" sz="1600" dirty="0">
                <a:solidFill>
                  <a:schemeClr val="accent3"/>
                </a:solidFill>
                <a:latin typeface="Arial"/>
                <a:cs typeface="Arial"/>
              </a:rPr>
              <a:t>&gt;350 individuals monitored</a:t>
            </a:r>
          </a:p>
          <a:p>
            <a:pPr marL="344170" indent="-285750">
              <a:buFont typeface="Arial" panose="020B0604020202020204" pitchFamily="34" charset="0"/>
              <a:buChar char="•"/>
            </a:pPr>
            <a:r>
              <a:rPr lang="en-US" sz="1600" dirty="0">
                <a:solidFill>
                  <a:schemeClr val="accent3"/>
                </a:solidFill>
                <a:latin typeface="Arial"/>
                <a:cs typeface="Arial"/>
              </a:rPr>
              <a:t>&gt;15 symptomatic individuals tested</a:t>
            </a:r>
          </a:p>
          <a:p>
            <a:pPr marL="344170" indent="-285750">
              <a:buFont typeface="Arial" panose="020B0604020202020204" pitchFamily="34" charset="0"/>
              <a:buChar char="•"/>
            </a:pPr>
            <a:r>
              <a:rPr lang="en-US" sz="1600" dirty="0">
                <a:solidFill>
                  <a:schemeClr val="accent3"/>
                </a:solidFill>
                <a:latin typeface="Arial"/>
                <a:cs typeface="Arial"/>
              </a:rPr>
              <a:t>0 individuals positive for H5</a:t>
            </a:r>
          </a:p>
        </p:txBody>
      </p:sp>
    </p:spTree>
    <p:extLst>
      <p:ext uri="{BB962C8B-B14F-4D97-AF65-F5344CB8AC3E}">
        <p14:creationId xmlns:p14="http://schemas.microsoft.com/office/powerpoint/2010/main" val="75056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5476A-53E6-FB05-223C-3F729F9653E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7A86DB3-ACC3-80E2-3CFD-733EACF2BC62}"/>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9E71F589-C6FA-3DDF-FCD7-666A671F2D8A}"/>
              </a:ext>
            </a:extLst>
          </p:cNvPr>
          <p:cNvSpPr>
            <a:spLocks noGrp="1"/>
          </p:cNvSpPr>
          <p:nvPr>
            <p:ph type="sldNum" sz="quarter" idx="14"/>
          </p:nvPr>
        </p:nvSpPr>
        <p:spPr/>
        <p:txBody>
          <a:bodyPr/>
          <a:lstStyle/>
          <a:p>
            <a:fld id="{11F27F3A-B3E9-41ED-AF8F-A365F10BB65F}" type="slidenum">
              <a:rPr lang="en-US" smtClean="0"/>
              <a:pPr/>
              <a:t>12</a:t>
            </a:fld>
            <a:endParaRPr lang="en-US"/>
          </a:p>
        </p:txBody>
      </p:sp>
      <p:sp>
        <p:nvSpPr>
          <p:cNvPr id="10" name="Text Placeholder 9">
            <a:extLst>
              <a:ext uri="{FF2B5EF4-FFF2-40B4-BE49-F238E27FC236}">
                <a16:creationId xmlns:a16="http://schemas.microsoft.com/office/drawing/2014/main" id="{154F3EFB-A800-542F-BB4E-266F4F85D8DC}"/>
              </a:ext>
            </a:extLst>
          </p:cNvPr>
          <p:cNvSpPr>
            <a:spLocks noGrp="1"/>
          </p:cNvSpPr>
          <p:nvPr>
            <p:ph type="body" sz="quarter" idx="16"/>
          </p:nvPr>
        </p:nvSpPr>
        <p:spPr>
          <a:xfrm>
            <a:off x="427037" y="385763"/>
            <a:ext cx="5334666" cy="620712"/>
          </a:xfrm>
        </p:spPr>
        <p:txBody>
          <a:bodyPr/>
          <a:lstStyle/>
          <a:p>
            <a:r>
              <a:rPr lang="en-US"/>
              <a:t>Novel Influenza Surveillance</a:t>
            </a:r>
          </a:p>
        </p:txBody>
      </p:sp>
      <p:sp>
        <p:nvSpPr>
          <p:cNvPr id="21" name="Text Placeholder 1">
            <a:extLst>
              <a:ext uri="{FF2B5EF4-FFF2-40B4-BE49-F238E27FC236}">
                <a16:creationId xmlns:a16="http://schemas.microsoft.com/office/drawing/2014/main" id="{A4638905-2E93-E628-C068-C91134AA2078}"/>
              </a:ext>
            </a:extLst>
          </p:cNvPr>
          <p:cNvSpPr>
            <a:spLocks noGrp="1"/>
          </p:cNvSpPr>
          <p:nvPr>
            <p:ph type="body" sz="quarter" idx="10"/>
          </p:nvPr>
        </p:nvSpPr>
        <p:spPr>
          <a:xfrm>
            <a:off x="6330463" y="385763"/>
            <a:ext cx="5582993" cy="3813129"/>
          </a:xfrm>
        </p:spPr>
        <p:txBody>
          <a:bodyPr/>
          <a:lstStyle/>
          <a:p>
            <a:r>
              <a:rPr lang="en-US"/>
              <a:t>Cats submitted to SLPH for rabies testing, which test negative for rabies from:</a:t>
            </a:r>
          </a:p>
          <a:p>
            <a:pPr lvl="1"/>
            <a:r>
              <a:rPr lang="en-US"/>
              <a:t>Counties with highest number of dairy cattle farms</a:t>
            </a:r>
          </a:p>
          <a:p>
            <a:pPr lvl="1"/>
            <a:r>
              <a:rPr lang="en-US"/>
              <a:t>Counties with positive wastewater detections</a:t>
            </a:r>
          </a:p>
          <a:p>
            <a:pPr lvl="1"/>
            <a:r>
              <a:rPr lang="en-US"/>
              <a:t>Counties with positive poultry flocks</a:t>
            </a:r>
          </a:p>
          <a:p>
            <a:pPr marL="0" indent="0">
              <a:buNone/>
            </a:pPr>
            <a:endParaRPr lang="en-US"/>
          </a:p>
          <a:p>
            <a:endParaRPr lang="en-US"/>
          </a:p>
        </p:txBody>
      </p:sp>
      <p:sp>
        <p:nvSpPr>
          <p:cNvPr id="2" name="TextBox 1">
            <a:extLst>
              <a:ext uri="{FF2B5EF4-FFF2-40B4-BE49-F238E27FC236}">
                <a16:creationId xmlns:a16="http://schemas.microsoft.com/office/drawing/2014/main" id="{A1D20BCD-2766-76F3-7450-48792E50468B}"/>
              </a:ext>
            </a:extLst>
          </p:cNvPr>
          <p:cNvSpPr txBox="1"/>
          <p:nvPr/>
        </p:nvSpPr>
        <p:spPr>
          <a:xfrm>
            <a:off x="1267352" y="1006475"/>
            <a:ext cx="4248545" cy="6124754"/>
          </a:xfrm>
          <a:prstGeom prst="rect">
            <a:avLst/>
          </a:prstGeom>
          <a:noFill/>
        </p:spPr>
        <p:txBody>
          <a:bodyPr wrap="square">
            <a:spAutoFit/>
          </a:bodyPr>
          <a:lstStyle/>
          <a:p>
            <a:pPr marL="0" indent="0">
              <a:buNone/>
            </a:pPr>
            <a:r>
              <a:rPr lang="en-US" sz="2400"/>
              <a:t>Emergency Room Surveillance</a:t>
            </a:r>
          </a:p>
          <a:p>
            <a:pPr marL="0" indent="0">
              <a:buNone/>
            </a:pPr>
            <a:endParaRPr lang="en-US" sz="1600"/>
          </a:p>
          <a:p>
            <a:pPr marL="0" indent="0">
              <a:buNone/>
            </a:pPr>
            <a:r>
              <a:rPr lang="en-US" sz="2400"/>
              <a:t>Hospital-based Surveillance</a:t>
            </a:r>
          </a:p>
          <a:p>
            <a:pPr marL="0" indent="0">
              <a:buNone/>
            </a:pPr>
            <a:endParaRPr lang="en-US" sz="1000"/>
          </a:p>
          <a:p>
            <a:pPr marL="0" indent="0">
              <a:buNone/>
            </a:pPr>
            <a:endParaRPr lang="en-US" sz="2400"/>
          </a:p>
          <a:p>
            <a:pPr marL="0" indent="0">
              <a:buNone/>
            </a:pPr>
            <a:r>
              <a:rPr lang="en-US" sz="2400"/>
              <a:t>Wastewater Monitoring</a:t>
            </a:r>
          </a:p>
          <a:p>
            <a:pPr marL="0" indent="0">
              <a:buNone/>
            </a:pPr>
            <a:endParaRPr lang="en-US" sz="2400"/>
          </a:p>
          <a:p>
            <a:pPr marL="0" indent="0">
              <a:buNone/>
            </a:pPr>
            <a:endParaRPr lang="en-US"/>
          </a:p>
          <a:p>
            <a:pPr marL="0" indent="0">
              <a:buNone/>
            </a:pPr>
            <a:r>
              <a:rPr lang="en-US" sz="2400"/>
              <a:t>Worker Monitoring</a:t>
            </a:r>
          </a:p>
          <a:p>
            <a:pPr marL="0" indent="0">
              <a:buNone/>
            </a:pPr>
            <a:endParaRPr lang="en-US" sz="2400"/>
          </a:p>
          <a:p>
            <a:pPr marL="0" indent="0">
              <a:buNone/>
            </a:pPr>
            <a:endParaRPr lang="en-US" sz="800"/>
          </a:p>
          <a:p>
            <a:pPr marL="0" indent="0">
              <a:buNone/>
            </a:pPr>
            <a:r>
              <a:rPr lang="en-US" sz="2400"/>
              <a:t>Virologic Surveillance</a:t>
            </a:r>
          </a:p>
          <a:p>
            <a:pPr marL="0" indent="0">
              <a:buNone/>
            </a:pPr>
            <a:endParaRPr lang="en-US" sz="2400"/>
          </a:p>
          <a:p>
            <a:pPr marL="0" indent="0">
              <a:buNone/>
            </a:pPr>
            <a:endParaRPr lang="en-US" sz="2400">
              <a:solidFill>
                <a:schemeClr val="bg1"/>
              </a:solidFill>
            </a:endParaRPr>
          </a:p>
          <a:p>
            <a:pPr marL="0" indent="0">
              <a:buNone/>
            </a:pPr>
            <a:r>
              <a:rPr lang="en-US" sz="2400">
                <a:solidFill>
                  <a:schemeClr val="bg1"/>
                </a:solidFill>
              </a:rPr>
              <a:t>Surveillance of Rabies Negative Cats</a:t>
            </a:r>
          </a:p>
          <a:p>
            <a:pPr marL="0" indent="0">
              <a:buNone/>
            </a:pPr>
            <a:endParaRPr lang="en-US" sz="2800"/>
          </a:p>
        </p:txBody>
      </p:sp>
      <p:pic>
        <p:nvPicPr>
          <p:cNvPr id="3" name="Graphic 2" descr="Ambulance outline">
            <a:extLst>
              <a:ext uri="{FF2B5EF4-FFF2-40B4-BE49-F238E27FC236}">
                <a16:creationId xmlns:a16="http://schemas.microsoft.com/office/drawing/2014/main" id="{AEFDA812-C764-3F4F-05A0-756725DA3E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544" y="816446"/>
            <a:ext cx="914400" cy="914400"/>
          </a:xfrm>
          <a:prstGeom prst="rect">
            <a:avLst/>
          </a:prstGeom>
        </p:spPr>
      </p:pic>
      <p:pic>
        <p:nvPicPr>
          <p:cNvPr id="5" name="Graphic 4" descr="Toilet outline">
            <a:extLst>
              <a:ext uri="{FF2B5EF4-FFF2-40B4-BE49-F238E27FC236}">
                <a16:creationId xmlns:a16="http://schemas.microsoft.com/office/drawing/2014/main" id="{03476807-C1E5-4BD2-75BA-1D8B8F4AAB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8544" y="2584664"/>
            <a:ext cx="914400" cy="914400"/>
          </a:xfrm>
          <a:prstGeom prst="rect">
            <a:avLst/>
          </a:prstGeom>
        </p:spPr>
      </p:pic>
      <p:pic>
        <p:nvPicPr>
          <p:cNvPr id="8" name="Graphic 7" descr="Hospital with solid fill">
            <a:extLst>
              <a:ext uri="{FF2B5EF4-FFF2-40B4-BE49-F238E27FC236}">
                <a16:creationId xmlns:a16="http://schemas.microsoft.com/office/drawing/2014/main" id="{BA78AF09-E5D0-F6A2-82D6-A80CD0E7C9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1377" y="1645809"/>
            <a:ext cx="914400" cy="914400"/>
          </a:xfrm>
          <a:prstGeom prst="rect">
            <a:avLst/>
          </a:prstGeom>
        </p:spPr>
      </p:pic>
      <p:pic>
        <p:nvPicPr>
          <p:cNvPr id="9" name="Graphic 8" descr="Construction worker male outline">
            <a:extLst>
              <a:ext uri="{FF2B5EF4-FFF2-40B4-BE49-F238E27FC236}">
                <a16:creationId xmlns:a16="http://schemas.microsoft.com/office/drawing/2014/main" id="{48DEBA4B-5A0E-0E1B-AABD-EF1F2CEB77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8544" y="3626494"/>
            <a:ext cx="914400" cy="914400"/>
          </a:xfrm>
          <a:prstGeom prst="rect">
            <a:avLst/>
          </a:prstGeom>
        </p:spPr>
      </p:pic>
      <p:pic>
        <p:nvPicPr>
          <p:cNvPr id="12" name="Graphic 11" descr="Neighborhood with solid fill">
            <a:extLst>
              <a:ext uri="{FF2B5EF4-FFF2-40B4-BE49-F238E27FC236}">
                <a16:creationId xmlns:a16="http://schemas.microsoft.com/office/drawing/2014/main" id="{6576887D-95D8-7EDC-6004-131BD5063C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1377" y="4649754"/>
            <a:ext cx="914400" cy="914400"/>
          </a:xfrm>
          <a:prstGeom prst="rect">
            <a:avLst/>
          </a:prstGeom>
        </p:spPr>
      </p:pic>
      <p:pic>
        <p:nvPicPr>
          <p:cNvPr id="13" name="Graphic 12" descr="Cat outline">
            <a:extLst>
              <a:ext uri="{FF2B5EF4-FFF2-40B4-BE49-F238E27FC236}">
                <a16:creationId xmlns:a16="http://schemas.microsoft.com/office/drawing/2014/main" id="{5C35AE31-8F43-5C53-F49A-99095CB687B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9479" y="5716039"/>
            <a:ext cx="914400" cy="914400"/>
          </a:xfrm>
          <a:prstGeom prst="rect">
            <a:avLst/>
          </a:prstGeom>
        </p:spPr>
      </p:pic>
      <p:graphicFrame>
        <p:nvGraphicFramePr>
          <p:cNvPr id="7" name="Table 6">
            <a:extLst>
              <a:ext uri="{FF2B5EF4-FFF2-40B4-BE49-F238E27FC236}">
                <a16:creationId xmlns:a16="http://schemas.microsoft.com/office/drawing/2014/main" id="{D9D458A8-D251-23AA-19AC-A770333AE1B5}"/>
              </a:ext>
            </a:extLst>
          </p:cNvPr>
          <p:cNvGraphicFramePr>
            <a:graphicFrameLocks noGrp="1"/>
          </p:cNvGraphicFramePr>
          <p:nvPr/>
        </p:nvGraphicFramePr>
        <p:xfrm>
          <a:off x="6337630" y="4906781"/>
          <a:ext cx="5597181" cy="989118"/>
        </p:xfrm>
        <a:graphic>
          <a:graphicData uri="http://schemas.openxmlformats.org/drawingml/2006/table">
            <a:tbl>
              <a:tblPr firstRow="1" bandRow="1">
                <a:tableStyleId>{F5AB1C69-6EDB-4FF4-983F-18BD219EF322}</a:tableStyleId>
              </a:tblPr>
              <a:tblGrid>
                <a:gridCol w="1865727">
                  <a:extLst>
                    <a:ext uri="{9D8B030D-6E8A-4147-A177-3AD203B41FA5}">
                      <a16:colId xmlns:a16="http://schemas.microsoft.com/office/drawing/2014/main" val="3441717783"/>
                    </a:ext>
                  </a:extLst>
                </a:gridCol>
                <a:gridCol w="1865727">
                  <a:extLst>
                    <a:ext uri="{9D8B030D-6E8A-4147-A177-3AD203B41FA5}">
                      <a16:colId xmlns:a16="http://schemas.microsoft.com/office/drawing/2014/main" val="3932837585"/>
                    </a:ext>
                  </a:extLst>
                </a:gridCol>
                <a:gridCol w="1865727">
                  <a:extLst>
                    <a:ext uri="{9D8B030D-6E8A-4147-A177-3AD203B41FA5}">
                      <a16:colId xmlns:a16="http://schemas.microsoft.com/office/drawing/2014/main" val="3616092188"/>
                    </a:ext>
                  </a:extLst>
                </a:gridCol>
              </a:tblGrid>
              <a:tr h="486198">
                <a:tc>
                  <a:txBody>
                    <a:bodyPr/>
                    <a:lstStyle/>
                    <a:p>
                      <a:r>
                        <a:rPr lang="en-US"/>
                        <a:t>Cats submitted for rabies testing</a:t>
                      </a:r>
                    </a:p>
                  </a:txBody>
                  <a:tcPr/>
                </a:tc>
                <a:tc>
                  <a:txBody>
                    <a:bodyPr/>
                    <a:lstStyle/>
                    <a:p>
                      <a:r>
                        <a:rPr lang="en-US"/>
                        <a:t>Cats submitted for HPAI testing</a:t>
                      </a:r>
                    </a:p>
                  </a:txBody>
                  <a:tcPr/>
                </a:tc>
                <a:tc>
                  <a:txBody>
                    <a:bodyPr/>
                    <a:lstStyle/>
                    <a:p>
                      <a:r>
                        <a:rPr lang="en-US"/>
                        <a:t>HPAI positive cats</a:t>
                      </a:r>
                    </a:p>
                  </a:txBody>
                  <a:tcPr/>
                </a:tc>
                <a:extLst>
                  <a:ext uri="{0D108BD9-81ED-4DB2-BD59-A6C34878D82A}">
                    <a16:rowId xmlns:a16="http://schemas.microsoft.com/office/drawing/2014/main" val="2237514433"/>
                  </a:ext>
                </a:extLst>
              </a:tr>
              <a:tr h="486198">
                <a:tc>
                  <a:txBody>
                    <a:bodyPr/>
                    <a:lstStyle/>
                    <a:p>
                      <a:pPr algn="ctr"/>
                      <a:r>
                        <a:rPr lang="en-US" sz="1600"/>
                        <a:t>868</a:t>
                      </a:r>
                    </a:p>
                  </a:txBody>
                  <a:tcPr/>
                </a:tc>
                <a:tc>
                  <a:txBody>
                    <a:bodyPr/>
                    <a:lstStyle/>
                    <a:p>
                      <a:pPr algn="ctr"/>
                      <a:r>
                        <a:rPr lang="en-US" sz="1600"/>
                        <a:t>47</a:t>
                      </a:r>
                    </a:p>
                  </a:txBody>
                  <a:tcPr/>
                </a:tc>
                <a:tc>
                  <a:txBody>
                    <a:bodyPr/>
                    <a:lstStyle/>
                    <a:p>
                      <a:pPr algn="ctr"/>
                      <a:r>
                        <a:rPr lang="en-US" sz="1600"/>
                        <a:t>0</a:t>
                      </a:r>
                    </a:p>
                  </a:txBody>
                  <a:tcPr/>
                </a:tc>
                <a:extLst>
                  <a:ext uri="{0D108BD9-81ED-4DB2-BD59-A6C34878D82A}">
                    <a16:rowId xmlns:a16="http://schemas.microsoft.com/office/drawing/2014/main" val="1200176415"/>
                  </a:ext>
                </a:extLst>
              </a:tr>
            </a:tbl>
          </a:graphicData>
        </a:graphic>
      </p:graphicFrame>
      <p:sp>
        <p:nvSpPr>
          <p:cNvPr id="11" name="TextBox 10">
            <a:extLst>
              <a:ext uri="{FF2B5EF4-FFF2-40B4-BE49-F238E27FC236}">
                <a16:creationId xmlns:a16="http://schemas.microsoft.com/office/drawing/2014/main" id="{F35FC057-B25E-FF78-63BC-3167A3147520}"/>
              </a:ext>
            </a:extLst>
          </p:cNvPr>
          <p:cNvSpPr txBox="1"/>
          <p:nvPr/>
        </p:nvSpPr>
        <p:spPr>
          <a:xfrm>
            <a:off x="7817948" y="4445116"/>
            <a:ext cx="2608022" cy="461665"/>
          </a:xfrm>
          <a:prstGeom prst="rect">
            <a:avLst/>
          </a:prstGeom>
          <a:noFill/>
        </p:spPr>
        <p:txBody>
          <a:bodyPr wrap="none" rtlCol="0">
            <a:spAutoFit/>
          </a:bodyPr>
          <a:lstStyle/>
          <a:p>
            <a:r>
              <a:rPr lang="en-US" sz="2400" b="1">
                <a:solidFill>
                  <a:schemeClr val="accent3">
                    <a:lumMod val="60000"/>
                    <a:lumOff val="40000"/>
                  </a:schemeClr>
                </a:solidFill>
              </a:rPr>
              <a:t>2024 Cat Testing</a:t>
            </a:r>
          </a:p>
        </p:txBody>
      </p:sp>
    </p:spTree>
    <p:extLst>
      <p:ext uri="{BB962C8B-B14F-4D97-AF65-F5344CB8AC3E}">
        <p14:creationId xmlns:p14="http://schemas.microsoft.com/office/powerpoint/2010/main" val="2291030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50FFFF-3DB2-3BA3-653B-8A54FD8BA395}"/>
              </a:ext>
            </a:extLst>
          </p:cNvPr>
          <p:cNvPicPr>
            <a:picLocks noChangeAspect="1"/>
          </p:cNvPicPr>
          <p:nvPr/>
        </p:nvPicPr>
        <p:blipFill>
          <a:blip r:embed="rId2"/>
          <a:srcRect t="5410" r="169" b="574"/>
          <a:stretch/>
        </p:blipFill>
        <p:spPr>
          <a:xfrm>
            <a:off x="1242662" y="797920"/>
            <a:ext cx="8016974" cy="5579660"/>
          </a:xfrm>
          <a:prstGeom prst="rect">
            <a:avLst/>
          </a:prstGeom>
        </p:spPr>
      </p:pic>
      <p:sp>
        <p:nvSpPr>
          <p:cNvPr id="2" name="Text Placeholder 6">
            <a:extLst>
              <a:ext uri="{FF2B5EF4-FFF2-40B4-BE49-F238E27FC236}">
                <a16:creationId xmlns:a16="http://schemas.microsoft.com/office/drawing/2014/main" id="{ED59C730-F843-AFF9-6CDC-6D8AA59D424F}"/>
              </a:ext>
            </a:extLst>
          </p:cNvPr>
          <p:cNvSpPr txBox="1">
            <a:spLocks/>
          </p:cNvSpPr>
          <p:nvPr/>
        </p:nvSpPr>
        <p:spPr>
          <a:xfrm>
            <a:off x="613459" y="364917"/>
            <a:ext cx="6664325" cy="660400"/>
          </a:xfrm>
          <a:prstGeom prst="rect">
            <a:avLst/>
          </a:prstGeom>
        </p:spPr>
        <p:txBody>
          <a:bodyPr/>
          <a:lstStyle>
            <a:lvl1pPr marL="228600" indent="-228600" algn="l" defTabSz="685800" rtl="0" eaLnBrk="1" latinLnBrk="0" hangingPunct="1">
              <a:lnSpc>
                <a:spcPct val="90000"/>
              </a:lnSpc>
              <a:spcBef>
                <a:spcPts val="75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solidFill>
                  <a:schemeClr val="tx2">
                    <a:lumMod val="60000"/>
                    <a:lumOff val="40000"/>
                  </a:schemeClr>
                </a:solidFill>
              </a:rPr>
              <a:t>Testing Algorithm</a:t>
            </a:r>
          </a:p>
        </p:txBody>
      </p:sp>
      <p:sp>
        <p:nvSpPr>
          <p:cNvPr id="4" name="TextBox 3">
            <a:extLst>
              <a:ext uri="{FF2B5EF4-FFF2-40B4-BE49-F238E27FC236}">
                <a16:creationId xmlns:a16="http://schemas.microsoft.com/office/drawing/2014/main" id="{A7B54F38-2E21-3ED1-9B57-43A8D7A7009A}"/>
              </a:ext>
            </a:extLst>
          </p:cNvPr>
          <p:cNvSpPr txBox="1"/>
          <p:nvPr/>
        </p:nvSpPr>
        <p:spPr>
          <a:xfrm>
            <a:off x="5343525" y="364917"/>
            <a:ext cx="4397358" cy="646331"/>
          </a:xfrm>
          <a:prstGeom prst="rect">
            <a:avLst/>
          </a:prstGeom>
          <a:solidFill>
            <a:schemeClr val="tx2">
              <a:lumMod val="75000"/>
            </a:schemeClr>
          </a:solidFill>
        </p:spPr>
        <p:txBody>
          <a:bodyPr wrap="none" rtlCol="0">
            <a:spAutoFit/>
          </a:bodyPr>
          <a:lstStyle/>
          <a:p>
            <a:r>
              <a:rPr lang="en-US">
                <a:solidFill>
                  <a:srgbClr val="FFFF00"/>
                </a:solidFill>
              </a:rPr>
              <a:t>Low</a:t>
            </a:r>
            <a:r>
              <a:rPr lang="en-US">
                <a:solidFill>
                  <a:schemeClr val="bg1"/>
                </a:solidFill>
              </a:rPr>
              <a:t> to </a:t>
            </a:r>
            <a:r>
              <a:rPr lang="en-US">
                <a:solidFill>
                  <a:srgbClr val="FFC000"/>
                </a:solidFill>
              </a:rPr>
              <a:t>medium</a:t>
            </a:r>
            <a:r>
              <a:rPr lang="en-US">
                <a:solidFill>
                  <a:schemeClr val="bg1"/>
                </a:solidFill>
              </a:rPr>
              <a:t> risk = surveillance testing</a:t>
            </a:r>
          </a:p>
          <a:p>
            <a:r>
              <a:rPr lang="en-US">
                <a:solidFill>
                  <a:srgbClr val="FF0000"/>
                </a:solidFill>
              </a:rPr>
              <a:t>High</a:t>
            </a:r>
            <a:r>
              <a:rPr lang="en-US">
                <a:solidFill>
                  <a:schemeClr val="bg1"/>
                </a:solidFill>
              </a:rPr>
              <a:t> risk = diagnostic testing</a:t>
            </a:r>
          </a:p>
        </p:txBody>
      </p:sp>
      <p:sp>
        <p:nvSpPr>
          <p:cNvPr id="5" name="TextBox 4">
            <a:extLst>
              <a:ext uri="{FF2B5EF4-FFF2-40B4-BE49-F238E27FC236}">
                <a16:creationId xmlns:a16="http://schemas.microsoft.com/office/drawing/2014/main" id="{2D282541-35CB-6818-435D-AF29CFF15DAF}"/>
              </a:ext>
            </a:extLst>
          </p:cNvPr>
          <p:cNvSpPr txBox="1"/>
          <p:nvPr/>
        </p:nvSpPr>
        <p:spPr>
          <a:xfrm>
            <a:off x="7035783" y="1360527"/>
            <a:ext cx="2705100" cy="1200329"/>
          </a:xfrm>
          <a:prstGeom prst="rect">
            <a:avLst/>
          </a:prstGeom>
          <a:solidFill>
            <a:schemeClr val="tx2">
              <a:lumMod val="75000"/>
            </a:schemeClr>
          </a:solidFill>
        </p:spPr>
        <p:txBody>
          <a:bodyPr wrap="square" rtlCol="0">
            <a:spAutoFit/>
          </a:bodyPr>
          <a:lstStyle/>
          <a:p>
            <a:r>
              <a:rPr lang="en-US">
                <a:solidFill>
                  <a:srgbClr val="FF0000"/>
                </a:solidFill>
              </a:rPr>
              <a:t>High risk </a:t>
            </a:r>
            <a:r>
              <a:rPr lang="en-US">
                <a:solidFill>
                  <a:schemeClr val="bg1"/>
                </a:solidFill>
              </a:rPr>
              <a:t>= symptoms + contact with an animal or person with known or suspected HPAI</a:t>
            </a:r>
          </a:p>
        </p:txBody>
      </p:sp>
      <p:sp>
        <p:nvSpPr>
          <p:cNvPr id="6" name="TextBox 5">
            <a:extLst>
              <a:ext uri="{FF2B5EF4-FFF2-40B4-BE49-F238E27FC236}">
                <a16:creationId xmlns:a16="http://schemas.microsoft.com/office/drawing/2014/main" id="{AEAEE1F3-C24C-5D67-3401-2205C798771A}"/>
              </a:ext>
            </a:extLst>
          </p:cNvPr>
          <p:cNvSpPr txBox="1"/>
          <p:nvPr/>
        </p:nvSpPr>
        <p:spPr>
          <a:xfrm>
            <a:off x="2646947" y="6506678"/>
            <a:ext cx="8016974" cy="461665"/>
          </a:xfrm>
          <a:prstGeom prst="rect">
            <a:avLst/>
          </a:prstGeom>
          <a:noFill/>
        </p:spPr>
        <p:txBody>
          <a:bodyPr wrap="square" rtlCol="0">
            <a:spAutoFit/>
          </a:bodyPr>
          <a:lstStyle/>
          <a:p>
            <a:r>
              <a:rPr lang="en-US" sz="1200" dirty="0">
                <a:solidFill>
                  <a:schemeClr val="tx2"/>
                </a:solidFill>
                <a:hlinkClick r:id="rId3"/>
              </a:rPr>
              <a:t>https://epi.dph.ncdhhs.gov/cd/flu/hpai/Provider-Memo-Novel-and-Variant-Influenza.pdf?ver=1.1</a:t>
            </a:r>
            <a:endParaRPr lang="en-US" sz="1200" dirty="0">
              <a:solidFill>
                <a:schemeClr val="tx2"/>
              </a:solidFill>
            </a:endParaRPr>
          </a:p>
          <a:p>
            <a:endParaRPr lang="en-US" sz="1200" dirty="0">
              <a:solidFill>
                <a:schemeClr val="tx2"/>
              </a:solidFill>
            </a:endParaRPr>
          </a:p>
        </p:txBody>
      </p:sp>
    </p:spTree>
    <p:extLst>
      <p:ext uri="{BB962C8B-B14F-4D97-AF65-F5344CB8AC3E}">
        <p14:creationId xmlns:p14="http://schemas.microsoft.com/office/powerpoint/2010/main" val="225154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A8D74C-1D0A-5FEB-2CB2-250BF58B7052}"/>
              </a:ext>
            </a:extLst>
          </p:cNvPr>
          <p:cNvSpPr>
            <a:spLocks noGrp="1"/>
          </p:cNvSpPr>
          <p:nvPr>
            <p:ph type="body" sz="quarter" idx="10"/>
          </p:nvPr>
        </p:nvSpPr>
        <p:spPr/>
        <p:txBody>
          <a:bodyPr vert="horz" lIns="91440" tIns="45720" rIns="91440" bIns="45720" rtlCol="0" anchor="t">
            <a:normAutofit/>
          </a:bodyPr>
          <a:lstStyle/>
          <a:p>
            <a:r>
              <a:rPr lang="en-US">
                <a:solidFill>
                  <a:schemeClr val="accent3">
                    <a:lumMod val="60000"/>
                    <a:lumOff val="40000"/>
                  </a:schemeClr>
                </a:solidFill>
                <a:latin typeface="Arial"/>
                <a:cs typeface="Arial"/>
              </a:rPr>
              <a:t>High risk: </a:t>
            </a:r>
            <a:r>
              <a:rPr lang="en-US">
                <a:latin typeface="Arial"/>
                <a:cs typeface="Arial"/>
              </a:rPr>
              <a:t>Test for Influenza A/H5 first. Reflex to seasonal influenza typing panel if A/H5 not detected.</a:t>
            </a:r>
          </a:p>
          <a:p>
            <a:r>
              <a:rPr lang="en-US">
                <a:solidFill>
                  <a:schemeClr val="accent3">
                    <a:lumMod val="60000"/>
                    <a:lumOff val="40000"/>
                  </a:schemeClr>
                </a:solidFill>
                <a:latin typeface="Arial"/>
                <a:cs typeface="Arial"/>
              </a:rPr>
              <a:t>Low/Moderate risk: </a:t>
            </a:r>
            <a:r>
              <a:rPr lang="en-US">
                <a:latin typeface="Arial"/>
                <a:cs typeface="Arial"/>
              </a:rPr>
              <a:t>Test for Influenza A/B + SARS-CoV-2 first. Reflex to H5 typing if Influenza A detected.</a:t>
            </a:r>
          </a:p>
          <a:p>
            <a:endParaRPr lang="en-US"/>
          </a:p>
          <a:p>
            <a:r>
              <a:rPr lang="en-US" sz="2400">
                <a:latin typeface="Arial"/>
                <a:cs typeface="Arial"/>
              </a:rPr>
              <a:t>Results for any H5-detected sample are reported to Epidemiology, Local Health Department, and submitter</a:t>
            </a:r>
          </a:p>
          <a:p>
            <a:r>
              <a:rPr lang="en-US" sz="2400">
                <a:latin typeface="Arial"/>
                <a:cs typeface="Arial"/>
              </a:rPr>
              <a:t>H5 results are considered "presumptive" and specimens are submitted to CDC for confirmation</a:t>
            </a:r>
          </a:p>
        </p:txBody>
      </p:sp>
      <p:sp>
        <p:nvSpPr>
          <p:cNvPr id="4" name="Text Placeholder 3">
            <a:extLst>
              <a:ext uri="{FF2B5EF4-FFF2-40B4-BE49-F238E27FC236}">
                <a16:creationId xmlns:a16="http://schemas.microsoft.com/office/drawing/2014/main" id="{2197EBFB-9E81-6B0B-6049-64BF943B36C1}"/>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3EC7ADD0-8408-D170-0857-CA3149951637}"/>
              </a:ext>
            </a:extLst>
          </p:cNvPr>
          <p:cNvSpPr>
            <a:spLocks noGrp="1"/>
          </p:cNvSpPr>
          <p:nvPr>
            <p:ph type="title"/>
          </p:nvPr>
        </p:nvSpPr>
        <p:spPr/>
        <p:txBody>
          <a:bodyPr/>
          <a:lstStyle/>
          <a:p>
            <a:r>
              <a:rPr lang="en-US">
                <a:latin typeface="Arial"/>
                <a:cs typeface="Arial"/>
              </a:rPr>
              <a:t>Influenza A/H5 Testing at NCSLPH</a:t>
            </a:r>
            <a:endParaRPr lang="en-US"/>
          </a:p>
        </p:txBody>
      </p:sp>
    </p:spTree>
    <p:extLst>
      <p:ext uri="{BB962C8B-B14F-4D97-AF65-F5344CB8AC3E}">
        <p14:creationId xmlns:p14="http://schemas.microsoft.com/office/powerpoint/2010/main" val="1862094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0D8A0A2-64D6-E73C-7DF3-6168F0239581}"/>
              </a:ext>
            </a:extLst>
          </p:cNvPr>
          <p:cNvSpPr>
            <a:spLocks noGrp="1"/>
          </p:cNvSpPr>
          <p:nvPr>
            <p:ph type="body" sz="quarter" idx="11"/>
          </p:nvPr>
        </p:nvSpPr>
        <p:spPr>
          <a:xfrm>
            <a:off x="365469" y="5960745"/>
            <a:ext cx="4908743" cy="511492"/>
          </a:xfrm>
        </p:spPr>
        <p:txBody>
          <a:bodyPr/>
          <a:lstStyle/>
          <a:p>
            <a:r>
              <a:rPr lang="en-US">
                <a:solidFill>
                  <a:schemeClr val="bg1"/>
                </a:solidFill>
              </a:rPr>
              <a:t>https://slph.dph.ncdhhs.gov/doc/NCSLPH-HPAI-Specimen-Handout_final.pdf</a:t>
            </a:r>
          </a:p>
        </p:txBody>
      </p:sp>
      <p:sp>
        <p:nvSpPr>
          <p:cNvPr id="4" name="Slide Number Placeholder 3">
            <a:extLst>
              <a:ext uri="{FF2B5EF4-FFF2-40B4-BE49-F238E27FC236}">
                <a16:creationId xmlns:a16="http://schemas.microsoft.com/office/drawing/2014/main" id="{24119FEB-CB44-5F52-97D8-1986173C7F77}"/>
              </a:ext>
            </a:extLst>
          </p:cNvPr>
          <p:cNvSpPr>
            <a:spLocks noGrp="1"/>
          </p:cNvSpPr>
          <p:nvPr>
            <p:ph type="sldNum" sz="quarter" idx="14"/>
          </p:nvPr>
        </p:nvSpPr>
        <p:spPr/>
        <p:txBody>
          <a:bodyPr/>
          <a:lstStyle/>
          <a:p>
            <a:fld id="{11F27F3A-B3E9-41ED-AF8F-A365F10BB65F}" type="slidenum">
              <a:rPr lang="en-US" smtClean="0"/>
              <a:pPr/>
              <a:t>15</a:t>
            </a:fld>
            <a:endParaRPr lang="en-US"/>
          </a:p>
        </p:txBody>
      </p:sp>
      <p:sp>
        <p:nvSpPr>
          <p:cNvPr id="18" name="Text Placeholder 17">
            <a:extLst>
              <a:ext uri="{FF2B5EF4-FFF2-40B4-BE49-F238E27FC236}">
                <a16:creationId xmlns:a16="http://schemas.microsoft.com/office/drawing/2014/main" id="{789E1074-F347-7C9E-84A5-C28EA75850C2}"/>
              </a:ext>
            </a:extLst>
          </p:cNvPr>
          <p:cNvSpPr>
            <a:spLocks noGrp="1"/>
          </p:cNvSpPr>
          <p:nvPr>
            <p:ph type="body" sz="quarter" idx="15"/>
          </p:nvPr>
        </p:nvSpPr>
        <p:spPr>
          <a:xfrm>
            <a:off x="427512" y="2555310"/>
            <a:ext cx="4094384" cy="3479730"/>
          </a:xfrm>
        </p:spPr>
        <p:txBody>
          <a:bodyPr/>
          <a:lstStyle/>
          <a:p>
            <a:pPr marL="0" indent="0">
              <a:buNone/>
            </a:pPr>
            <a:r>
              <a:rPr lang="en-US"/>
              <a:t>High Risk Flu Specimen Collection and Shipment Instructions</a:t>
            </a:r>
          </a:p>
        </p:txBody>
      </p:sp>
      <p:pic>
        <p:nvPicPr>
          <p:cNvPr id="7" name="Picture 6">
            <a:extLst>
              <a:ext uri="{FF2B5EF4-FFF2-40B4-BE49-F238E27FC236}">
                <a16:creationId xmlns:a16="http://schemas.microsoft.com/office/drawing/2014/main" id="{571F276B-D690-FE65-7891-4D1761FBB27B}"/>
              </a:ext>
            </a:extLst>
          </p:cNvPr>
          <p:cNvPicPr>
            <a:picLocks noChangeAspect="1"/>
          </p:cNvPicPr>
          <p:nvPr/>
        </p:nvPicPr>
        <p:blipFill>
          <a:blip r:embed="rId2"/>
          <a:stretch>
            <a:fillRect/>
          </a:stretch>
        </p:blipFill>
        <p:spPr>
          <a:xfrm>
            <a:off x="6424646" y="0"/>
            <a:ext cx="5492875" cy="6858000"/>
          </a:xfrm>
          <a:prstGeom prst="rect">
            <a:avLst/>
          </a:prstGeom>
        </p:spPr>
      </p:pic>
    </p:spTree>
    <p:extLst>
      <p:ext uri="{BB962C8B-B14F-4D97-AF65-F5344CB8AC3E}">
        <p14:creationId xmlns:p14="http://schemas.microsoft.com/office/powerpoint/2010/main" val="168520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5FEA6B-2EDC-18C8-39BA-C84EE2EE5CF7}"/>
              </a:ext>
            </a:extLst>
          </p:cNvPr>
          <p:cNvSpPr>
            <a:spLocks noGrp="1"/>
          </p:cNvSpPr>
          <p:nvPr>
            <p:ph type="sldNum" sz="quarter" idx="14"/>
          </p:nvPr>
        </p:nvSpPr>
        <p:spPr/>
        <p:txBody>
          <a:bodyPr/>
          <a:lstStyle/>
          <a:p>
            <a:fld id="{11F27F3A-B3E9-41ED-AF8F-A365F10BB65F}" type="slidenum">
              <a:rPr lang="en-US" smtClean="0"/>
              <a:pPr/>
              <a:t>16</a:t>
            </a:fld>
            <a:endParaRPr lang="en-US"/>
          </a:p>
        </p:txBody>
      </p:sp>
      <p:sp>
        <p:nvSpPr>
          <p:cNvPr id="10" name="Text Placeholder 9">
            <a:extLst>
              <a:ext uri="{FF2B5EF4-FFF2-40B4-BE49-F238E27FC236}">
                <a16:creationId xmlns:a16="http://schemas.microsoft.com/office/drawing/2014/main" id="{25F269DF-22BD-0186-C120-BDA6D8189076}"/>
              </a:ext>
            </a:extLst>
          </p:cNvPr>
          <p:cNvSpPr>
            <a:spLocks noGrp="1"/>
          </p:cNvSpPr>
          <p:nvPr>
            <p:ph type="body" sz="quarter" idx="15"/>
          </p:nvPr>
        </p:nvSpPr>
        <p:spPr>
          <a:xfrm>
            <a:off x="427511" y="2580362"/>
            <a:ext cx="3618395" cy="3454678"/>
          </a:xfrm>
        </p:spPr>
        <p:txBody>
          <a:bodyPr/>
          <a:lstStyle/>
          <a:p>
            <a:pPr marL="0" indent="0">
              <a:buNone/>
            </a:pPr>
            <a:r>
              <a:rPr lang="en-US"/>
              <a:t>Low to Medium Risk Flu Specimen Collection and Shipment Instructions</a:t>
            </a:r>
          </a:p>
        </p:txBody>
      </p:sp>
      <p:sp>
        <p:nvSpPr>
          <p:cNvPr id="12" name="Text Placeholder 16">
            <a:extLst>
              <a:ext uri="{FF2B5EF4-FFF2-40B4-BE49-F238E27FC236}">
                <a16:creationId xmlns:a16="http://schemas.microsoft.com/office/drawing/2014/main" id="{149831CE-BD3A-E59F-5EBF-5F872FC1CA84}"/>
              </a:ext>
            </a:extLst>
          </p:cNvPr>
          <p:cNvSpPr txBox="1">
            <a:spLocks/>
          </p:cNvSpPr>
          <p:nvPr/>
        </p:nvSpPr>
        <p:spPr>
          <a:xfrm>
            <a:off x="365469" y="5960745"/>
            <a:ext cx="4908743" cy="511492"/>
          </a:xfrm>
          <a:prstGeom prst="rect">
            <a:avLst/>
          </a:prstGeom>
        </p:spPr>
        <p:txBody>
          <a:bodyPr vert="horz" lIns="91440" tIns="45720" rIns="91440" bIns="45720" rtlCol="0" anchor="b">
            <a:noAutofit/>
          </a:bodyPr>
          <a:lstStyle>
            <a:lvl1pPr marL="0" indent="0" algn="l" defTabSz="685800" rtl="0" eaLnBrk="1" latinLnBrk="0" hangingPunct="1">
              <a:lnSpc>
                <a:spcPct val="100000"/>
              </a:lnSpc>
              <a:spcBef>
                <a:spcPts val="0"/>
              </a:spcBef>
              <a:buFont typeface="Arial" panose="020B0604020202020204" pitchFamily="34" charset="0"/>
              <a:buNone/>
              <a:defRPr sz="12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bg1"/>
                </a:solidFill>
              </a:rPr>
              <a:t>https://slph.dph.ncdhhs.gov/doc/NCSLPH-COVID-19_Influenza-Specimen-Handout.pdf</a:t>
            </a:r>
          </a:p>
        </p:txBody>
      </p:sp>
      <p:pic>
        <p:nvPicPr>
          <p:cNvPr id="5" name="Picture 4">
            <a:extLst>
              <a:ext uri="{FF2B5EF4-FFF2-40B4-BE49-F238E27FC236}">
                <a16:creationId xmlns:a16="http://schemas.microsoft.com/office/drawing/2014/main" id="{8DDC1332-DCBB-6EA8-1E3C-C16D6F398AC3}"/>
              </a:ext>
            </a:extLst>
          </p:cNvPr>
          <p:cNvPicPr>
            <a:picLocks noChangeAspect="1"/>
          </p:cNvPicPr>
          <p:nvPr/>
        </p:nvPicPr>
        <p:blipFill>
          <a:blip r:embed="rId2"/>
          <a:srcRect r="1084"/>
          <a:stretch/>
        </p:blipFill>
        <p:spPr>
          <a:xfrm>
            <a:off x="6469894" y="0"/>
            <a:ext cx="5437626" cy="6858000"/>
          </a:xfrm>
          <a:prstGeom prst="rect">
            <a:avLst/>
          </a:prstGeom>
        </p:spPr>
      </p:pic>
    </p:spTree>
    <p:extLst>
      <p:ext uri="{BB962C8B-B14F-4D97-AF65-F5344CB8AC3E}">
        <p14:creationId xmlns:p14="http://schemas.microsoft.com/office/powerpoint/2010/main" val="1933948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C53B5-85B6-972F-97FA-DE238609C9E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96CCBA2-E05D-8862-D9D0-184620B4E8FD}"/>
              </a:ext>
            </a:extLst>
          </p:cNvPr>
          <p:cNvSpPr>
            <a:spLocks noGrp="1"/>
          </p:cNvSpPr>
          <p:nvPr>
            <p:ph type="body" sz="quarter" idx="15"/>
          </p:nvPr>
        </p:nvSpPr>
        <p:spPr>
          <a:xfrm>
            <a:off x="427512" y="1917700"/>
            <a:ext cx="4411188" cy="4117340"/>
          </a:xfrm>
        </p:spPr>
        <p:txBody>
          <a:bodyPr/>
          <a:lstStyle/>
          <a:p>
            <a:r>
              <a:rPr lang="en-US"/>
              <a:t>All documents are available at </a:t>
            </a:r>
            <a:r>
              <a:rPr lang="en-US">
                <a:hlinkClick r:id="rId3"/>
              </a:rPr>
              <a:t>https://flu.ncdhhs.gov/</a:t>
            </a:r>
            <a:r>
              <a:rPr lang="en-US"/>
              <a:t> in English and Spanish with some documents available in Vietnamese</a:t>
            </a:r>
          </a:p>
        </p:txBody>
      </p:sp>
      <p:sp>
        <p:nvSpPr>
          <p:cNvPr id="11" name="Text Placeholder 10">
            <a:extLst>
              <a:ext uri="{FF2B5EF4-FFF2-40B4-BE49-F238E27FC236}">
                <a16:creationId xmlns:a16="http://schemas.microsoft.com/office/drawing/2014/main" id="{C67DF166-A7E6-5994-12B1-012E8E9AD672}"/>
              </a:ext>
            </a:extLst>
          </p:cNvPr>
          <p:cNvSpPr>
            <a:spLocks noGrp="1"/>
          </p:cNvSpPr>
          <p:nvPr>
            <p:ph type="body" sz="quarter" idx="16"/>
          </p:nvPr>
        </p:nvSpPr>
        <p:spPr>
          <a:xfrm>
            <a:off x="427038" y="385763"/>
            <a:ext cx="3852862" cy="620712"/>
          </a:xfrm>
        </p:spPr>
        <p:txBody>
          <a:bodyPr/>
          <a:lstStyle/>
          <a:p>
            <a:r>
              <a:rPr lang="en-US"/>
              <a:t>Novel Flu Education</a:t>
            </a:r>
          </a:p>
        </p:txBody>
      </p:sp>
      <p:pic>
        <p:nvPicPr>
          <p:cNvPr id="7" name="Picture 6">
            <a:extLst>
              <a:ext uri="{FF2B5EF4-FFF2-40B4-BE49-F238E27FC236}">
                <a16:creationId xmlns:a16="http://schemas.microsoft.com/office/drawing/2014/main" id="{40E4EE46-8D4C-37A5-C874-ED853420A45C}"/>
              </a:ext>
            </a:extLst>
          </p:cNvPr>
          <p:cNvPicPr>
            <a:picLocks noChangeAspect="1"/>
          </p:cNvPicPr>
          <p:nvPr/>
        </p:nvPicPr>
        <p:blipFill>
          <a:blip r:embed="rId4"/>
          <a:stretch>
            <a:fillRect/>
          </a:stretch>
        </p:blipFill>
        <p:spPr>
          <a:xfrm>
            <a:off x="6424580" y="171805"/>
            <a:ext cx="5145120" cy="6657926"/>
          </a:xfrm>
          <a:prstGeom prst="rect">
            <a:avLst/>
          </a:prstGeom>
        </p:spPr>
      </p:pic>
    </p:spTree>
    <p:extLst>
      <p:ext uri="{BB962C8B-B14F-4D97-AF65-F5344CB8AC3E}">
        <p14:creationId xmlns:p14="http://schemas.microsoft.com/office/powerpoint/2010/main" val="1025886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B50F81-1D94-F468-B9F5-952FB7ED1D1D}"/>
              </a:ext>
            </a:extLst>
          </p:cNvPr>
          <p:cNvSpPr>
            <a:spLocks noGrp="1"/>
          </p:cNvSpPr>
          <p:nvPr>
            <p:ph type="body" sz="quarter" idx="10"/>
          </p:nvPr>
        </p:nvSpPr>
        <p:spPr>
          <a:xfrm>
            <a:off x="402867" y="1548078"/>
            <a:ext cx="11722872" cy="4731909"/>
          </a:xfrm>
        </p:spPr>
        <p:txBody>
          <a:bodyPr vert="horz" lIns="91440" tIns="45720" rIns="91440" bIns="45720" rtlCol="0" anchor="t">
            <a:noAutofit/>
          </a:bodyPr>
          <a:lstStyle/>
          <a:p>
            <a:r>
              <a:rPr lang="en-US" dirty="0">
                <a:latin typeface="Arial"/>
                <a:cs typeface="Arial"/>
              </a:rPr>
              <a:t>Seasonal flu vaccines do not provide protection against avian influenza A viruses</a:t>
            </a:r>
          </a:p>
          <a:p>
            <a:r>
              <a:rPr lang="en-US" dirty="0">
                <a:latin typeface="Arial"/>
                <a:cs typeface="Arial"/>
              </a:rPr>
              <a:t>Oseltamivir (Tamiflu®) is drug of choice for treatment and post-exposure prophylaxis</a:t>
            </a:r>
          </a:p>
          <a:p>
            <a:pPr marL="575945" lvl="1" indent="-233045"/>
            <a:r>
              <a:rPr lang="en-US" dirty="0">
                <a:latin typeface="Arial"/>
                <a:cs typeface="Arial"/>
              </a:rPr>
              <a:t>Commercially available; Local spot shortages can occur during flu season</a:t>
            </a:r>
            <a:endParaRPr lang="en-US" dirty="0">
              <a:cs typeface="Arial"/>
            </a:endParaRPr>
          </a:p>
          <a:p>
            <a:r>
              <a:rPr lang="en-US" dirty="0">
                <a:latin typeface="Arial"/>
                <a:cs typeface="Arial"/>
              </a:rPr>
              <a:t>Currently no state stockpile of Tamiflu</a:t>
            </a:r>
            <a:endParaRPr lang="en-US" dirty="0"/>
          </a:p>
          <a:p>
            <a:pPr marL="575945" lvl="1" indent="-233045"/>
            <a:r>
              <a:rPr lang="en-US" dirty="0">
                <a:latin typeface="Arial"/>
                <a:cs typeface="Arial"/>
              </a:rPr>
              <a:t>State cache remaining from 2009 H1N1 response expired October 2024</a:t>
            </a:r>
            <a:endParaRPr lang="en-US" dirty="0">
              <a:cs typeface="Arial"/>
            </a:endParaRPr>
          </a:p>
          <a:p>
            <a:pPr marL="575945" lvl="1" indent="-233045"/>
            <a:r>
              <a:rPr lang="en-US" dirty="0">
                <a:latin typeface="Arial"/>
                <a:cs typeface="Arial"/>
              </a:rPr>
              <a:t>Some LHD's may have small caches of Tamiflu remaining from 2009</a:t>
            </a:r>
            <a:endParaRPr lang="en-US" dirty="0"/>
          </a:p>
          <a:p>
            <a:pPr marL="575945" lvl="1" indent="-233045"/>
            <a:endParaRPr lang="en-US" dirty="0"/>
          </a:p>
          <a:p>
            <a:endParaRPr lang="en-US" dirty="0"/>
          </a:p>
        </p:txBody>
      </p:sp>
      <p:sp>
        <p:nvSpPr>
          <p:cNvPr id="3" name="Text Placeholder 2">
            <a:extLst>
              <a:ext uri="{FF2B5EF4-FFF2-40B4-BE49-F238E27FC236}">
                <a16:creationId xmlns:a16="http://schemas.microsoft.com/office/drawing/2014/main" id="{8AD3D85A-7E03-5D55-2523-D8EE19D503E2}"/>
              </a:ext>
            </a:extLst>
          </p:cNvPr>
          <p:cNvSpPr>
            <a:spLocks noGrp="1"/>
          </p:cNvSpPr>
          <p:nvPr>
            <p:ph type="body" sz="quarter" idx="11"/>
          </p:nvPr>
        </p:nvSpPr>
        <p:spPr>
          <a:xfrm>
            <a:off x="402867" y="6277563"/>
            <a:ext cx="10765320" cy="330200"/>
          </a:xfrm>
        </p:spPr>
        <p:txBody>
          <a:bodyPr/>
          <a:lstStyle/>
          <a:p>
            <a:r>
              <a:rPr lang="en-US" dirty="0"/>
              <a:t>https://www.cdc.gov/bird-flu/media/pdfs/2024/07/Oseltamivir-EUI-HCP_1.pdf</a:t>
            </a:r>
          </a:p>
        </p:txBody>
      </p:sp>
      <p:sp>
        <p:nvSpPr>
          <p:cNvPr id="4" name="Slide Number Placeholder 3">
            <a:extLst>
              <a:ext uri="{FF2B5EF4-FFF2-40B4-BE49-F238E27FC236}">
                <a16:creationId xmlns:a16="http://schemas.microsoft.com/office/drawing/2014/main" id="{E621CBA1-6AE7-CF03-FF90-F4B766C8F385}"/>
              </a:ext>
            </a:extLst>
          </p:cNvPr>
          <p:cNvSpPr>
            <a:spLocks noGrp="1"/>
          </p:cNvSpPr>
          <p:nvPr>
            <p:ph type="sldNum" sz="quarter" idx="14"/>
          </p:nvPr>
        </p:nvSpPr>
        <p:spPr/>
        <p:txBody>
          <a:bodyPr/>
          <a:lstStyle/>
          <a:p>
            <a:fld id="{11F27F3A-B3E9-41ED-AF8F-A365F10BB65F}" type="slidenum">
              <a:rPr lang="en-US" smtClean="0"/>
              <a:pPr/>
              <a:t>18</a:t>
            </a:fld>
            <a:endParaRPr lang="en-US"/>
          </a:p>
        </p:txBody>
      </p:sp>
      <p:sp>
        <p:nvSpPr>
          <p:cNvPr id="5" name="Title 4">
            <a:extLst>
              <a:ext uri="{FF2B5EF4-FFF2-40B4-BE49-F238E27FC236}">
                <a16:creationId xmlns:a16="http://schemas.microsoft.com/office/drawing/2014/main" id="{071CB7A3-0177-16DF-727D-23362E130EC6}"/>
              </a:ext>
            </a:extLst>
          </p:cNvPr>
          <p:cNvSpPr>
            <a:spLocks noGrp="1"/>
          </p:cNvSpPr>
          <p:nvPr>
            <p:ph type="title"/>
          </p:nvPr>
        </p:nvSpPr>
        <p:spPr>
          <a:xfrm>
            <a:off x="402867" y="1090877"/>
            <a:ext cx="11418072" cy="548640"/>
          </a:xfrm>
        </p:spPr>
        <p:txBody>
          <a:bodyPr/>
          <a:lstStyle/>
          <a:p>
            <a:r>
              <a:rPr lang="en-US">
                <a:latin typeface="Arial"/>
                <a:cs typeface="Arial"/>
              </a:rPr>
              <a:t>Medical Countermeasures</a:t>
            </a:r>
            <a:endParaRPr lang="en-US"/>
          </a:p>
        </p:txBody>
      </p:sp>
    </p:spTree>
    <p:extLst>
      <p:ext uri="{BB962C8B-B14F-4D97-AF65-F5344CB8AC3E}">
        <p14:creationId xmlns:p14="http://schemas.microsoft.com/office/powerpoint/2010/main" val="3168541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493D1-593B-AF3C-B01F-8E89598E7AC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124CA1-931F-4623-0F8E-602D12830B72}"/>
              </a:ext>
            </a:extLst>
          </p:cNvPr>
          <p:cNvSpPr>
            <a:spLocks noGrp="1"/>
          </p:cNvSpPr>
          <p:nvPr>
            <p:ph type="sldNum" sz="quarter" idx="14"/>
          </p:nvPr>
        </p:nvSpPr>
        <p:spPr/>
        <p:txBody>
          <a:bodyPr/>
          <a:lstStyle/>
          <a:p>
            <a:fld id="{11F27F3A-B3E9-41ED-AF8F-A365F10BB65F}" type="slidenum">
              <a:rPr lang="en-US" smtClean="0"/>
              <a:pPr/>
              <a:t>19</a:t>
            </a:fld>
            <a:endParaRPr lang="en-US"/>
          </a:p>
        </p:txBody>
      </p:sp>
      <p:sp>
        <p:nvSpPr>
          <p:cNvPr id="5" name="Title 4">
            <a:extLst>
              <a:ext uri="{FF2B5EF4-FFF2-40B4-BE49-F238E27FC236}">
                <a16:creationId xmlns:a16="http://schemas.microsoft.com/office/drawing/2014/main" id="{C35A29F3-1046-2264-307D-FA1672CEE941}"/>
              </a:ext>
            </a:extLst>
          </p:cNvPr>
          <p:cNvSpPr>
            <a:spLocks noGrp="1"/>
          </p:cNvSpPr>
          <p:nvPr>
            <p:ph type="title"/>
          </p:nvPr>
        </p:nvSpPr>
        <p:spPr/>
        <p:txBody>
          <a:bodyPr/>
          <a:lstStyle/>
          <a:p>
            <a:r>
              <a:rPr lang="en-US"/>
              <a:t>DPH Hyde County Response</a:t>
            </a:r>
          </a:p>
        </p:txBody>
      </p:sp>
      <p:graphicFrame>
        <p:nvGraphicFramePr>
          <p:cNvPr id="2" name="Diagram 1">
            <a:extLst>
              <a:ext uri="{FF2B5EF4-FFF2-40B4-BE49-F238E27FC236}">
                <a16:creationId xmlns:a16="http://schemas.microsoft.com/office/drawing/2014/main" id="{9620B3CF-7F27-3AA2-63DA-39F7D8B77D21}"/>
              </a:ext>
            </a:extLst>
          </p:cNvPr>
          <p:cNvGraphicFramePr/>
          <p:nvPr/>
        </p:nvGraphicFramePr>
        <p:xfrm>
          <a:off x="4477408" y="731520"/>
          <a:ext cx="7545908" cy="523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377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2</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151967913"/>
              </p:ext>
            </p:extLst>
          </p:nvPr>
        </p:nvGraphicFramePr>
        <p:xfrm>
          <a:off x="1009534" y="607010"/>
          <a:ext cx="10172931" cy="4791201"/>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accent2"/>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b="0" cap="none" spc="0" dirty="0">
                          <a:solidFill>
                            <a:schemeClr val="tx1"/>
                          </a:solidFill>
                          <a:effectLst/>
                        </a:rPr>
                        <a:t>Medical Director, Medical Consultation Unit</a:t>
                      </a:r>
                      <a:endParaRPr lang="en-US" sz="12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accent2"/>
                    </a:solid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Respiratory and MPOX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Emma Doran, MD MPH:</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Director, Vaccine Preventable and Respiratory Diseases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1073366535"/>
                  </a:ext>
                </a:extLst>
              </a:tr>
              <a:tr h="0">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p>
                      <a:pPr marL="0" marR="0">
                        <a:lnSpc>
                          <a:spcPct val="107000"/>
                        </a:lnSpc>
                        <a:spcBef>
                          <a:spcPts val="600"/>
                        </a:spcBef>
                        <a:spcAft>
                          <a:spcPts val="600"/>
                        </a:spcAft>
                        <a:tabLst>
                          <a:tab pos="1485900" algn="l"/>
                        </a:tabLst>
                      </a:pP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kern="1200" dirty="0">
                          <a:solidFill>
                            <a:schemeClr val="dk1"/>
                          </a:solidFill>
                          <a:effectLst/>
                          <a:latin typeface="+mn-lt"/>
                          <a:ea typeface="+mn-ea"/>
                          <a:cs typeface="+mn-cs"/>
                        </a:rPr>
                        <a:t>Carrie Blanchard, Pharm D, MPH:</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80842789"/>
                  </a:ext>
                </a:extLst>
              </a:tr>
              <a:tr h="161065">
                <a:tc>
                  <a:txBody>
                    <a:bodyPr/>
                    <a:lstStyle/>
                    <a:p>
                      <a:pPr marL="0" marR="0">
                        <a:lnSpc>
                          <a:spcPct val="107000"/>
                        </a:lnSpc>
                        <a:spcBef>
                          <a:spcPts val="600"/>
                        </a:spcBef>
                        <a:spcAft>
                          <a:spcPts val="600"/>
                        </a:spcAft>
                        <a:tabLst>
                          <a:tab pos="1485900" algn="l"/>
                        </a:tabLst>
                      </a:pPr>
                      <a:r>
                        <a:rPr lang="en-US" sz="1200" b="1" kern="1200" dirty="0">
                          <a:solidFill>
                            <a:schemeClr val="tx1"/>
                          </a:solidFill>
                          <a:effectLst/>
                          <a:latin typeface="+mn-lt"/>
                          <a:ea typeface="+mn-ea"/>
                          <a:cs typeface="+mn-cs"/>
                        </a:rPr>
                        <a:t>Therapeutics (Covid + H5) Update</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kern="1200" dirty="0">
                          <a:solidFill>
                            <a:schemeClr val="dk1"/>
                          </a:solidFill>
                          <a:effectLst/>
                          <a:latin typeface="+mn-lt"/>
                          <a:ea typeface="+mn-ea"/>
                          <a:cs typeface="+mn-cs"/>
                        </a:rPr>
                        <a:t>Tim Davis, PharmD, PMP:</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Medical Countermeasures Coordinator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931999755"/>
                  </a:ext>
                </a:extLst>
              </a:tr>
              <a:tr h="16106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RIPS Team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Megan Davies, MD</a:t>
                      </a: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SHARPPS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518078502"/>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solidFill>
                      <a:srgbClr val="EAEAEA"/>
                    </a:solid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solidFill>
                      <a:srgbClr val="EAEAEA"/>
                    </a:solid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1C39A9EA-2255-A5A5-1E92-2B2DCF241E26}"/>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583764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6C40BC-7542-8546-5E50-754B8380A644}"/>
              </a:ext>
            </a:extLst>
          </p:cNvPr>
          <p:cNvSpPr>
            <a:spLocks noGrp="1"/>
          </p:cNvSpPr>
          <p:nvPr>
            <p:ph type="body" sz="quarter" idx="10"/>
          </p:nvPr>
        </p:nvSpPr>
        <p:spPr/>
        <p:txBody>
          <a:bodyPr vert="horz" lIns="91440" tIns="45720" rIns="91440" bIns="45720" rtlCol="0" anchor="t">
            <a:noAutofit/>
          </a:bodyPr>
          <a:lstStyle/>
          <a:p>
            <a:r>
              <a:rPr lang="en-US" dirty="0">
                <a:latin typeface="Arial"/>
                <a:cs typeface="Arial"/>
                <a:hlinkClick r:id="rId2"/>
              </a:rPr>
              <a:t>Specimen instructions for low/medium risk</a:t>
            </a:r>
            <a:endParaRPr lang="en-US" dirty="0">
              <a:latin typeface="Arial"/>
              <a:cs typeface="Arial"/>
            </a:endParaRPr>
          </a:p>
          <a:p>
            <a:r>
              <a:rPr lang="en-US" dirty="0">
                <a:latin typeface="Arial"/>
                <a:cs typeface="Arial"/>
                <a:hlinkClick r:id="rId3"/>
              </a:rPr>
              <a:t>Specimen instructions for high risk</a:t>
            </a:r>
            <a:endParaRPr lang="en-US" dirty="0">
              <a:latin typeface="Arial"/>
              <a:cs typeface="Arial"/>
            </a:endParaRPr>
          </a:p>
          <a:p>
            <a:r>
              <a:rPr lang="en-US" dirty="0">
                <a:latin typeface="Arial"/>
                <a:cs typeface="Arial"/>
                <a:hlinkClick r:id="rId4"/>
              </a:rPr>
              <a:t>NC DHHS Avian Influenza Webpage</a:t>
            </a:r>
          </a:p>
          <a:p>
            <a:r>
              <a:rPr lang="en-US" dirty="0">
                <a:latin typeface="Arial"/>
                <a:cs typeface="Arial"/>
                <a:hlinkClick r:id="" action="ppaction://noaction"/>
              </a:rPr>
              <a:t>USDA Avian Influenza Webpage</a:t>
            </a:r>
          </a:p>
          <a:p>
            <a:r>
              <a:rPr lang="en-US" dirty="0">
                <a:latin typeface="Arial"/>
                <a:cs typeface="Arial"/>
                <a:hlinkClick r:id="" action="ppaction://noaction"/>
              </a:rPr>
              <a:t>NC Department of Agriculture HPAI Webpage</a:t>
            </a:r>
          </a:p>
          <a:p>
            <a:r>
              <a:rPr lang="en-US" dirty="0">
                <a:latin typeface="Arial"/>
                <a:cs typeface="Arial"/>
                <a:hlinkClick r:id="rId5"/>
              </a:rPr>
              <a:t>CDC H5 Bird Flu Current Situation</a:t>
            </a:r>
            <a:r>
              <a:rPr lang="en-US" dirty="0">
                <a:latin typeface="Arial"/>
                <a:cs typeface="Arial"/>
              </a:rPr>
              <a:t> </a:t>
            </a:r>
            <a:endParaRPr lang="en-US" dirty="0"/>
          </a:p>
        </p:txBody>
      </p:sp>
      <p:sp>
        <p:nvSpPr>
          <p:cNvPr id="3" name="Text Placeholder 2">
            <a:extLst>
              <a:ext uri="{FF2B5EF4-FFF2-40B4-BE49-F238E27FC236}">
                <a16:creationId xmlns:a16="http://schemas.microsoft.com/office/drawing/2014/main" id="{00DFD041-FF42-2666-4C4A-E56D63C21546}"/>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58EA7897-A642-C898-AC5B-0B4979E8F3B5}"/>
              </a:ext>
            </a:extLst>
          </p:cNvPr>
          <p:cNvSpPr>
            <a:spLocks noGrp="1"/>
          </p:cNvSpPr>
          <p:nvPr>
            <p:ph type="sldNum" sz="quarter" idx="14"/>
          </p:nvPr>
        </p:nvSpPr>
        <p:spPr/>
        <p:txBody>
          <a:bodyPr/>
          <a:lstStyle/>
          <a:p>
            <a:fld id="{11F27F3A-B3E9-41ED-AF8F-A365F10BB65F}" type="slidenum">
              <a:rPr lang="en-US" smtClean="0"/>
              <a:pPr/>
              <a:t>20</a:t>
            </a:fld>
            <a:endParaRPr lang="en-US"/>
          </a:p>
        </p:txBody>
      </p:sp>
      <p:sp>
        <p:nvSpPr>
          <p:cNvPr id="5" name="Title 4">
            <a:extLst>
              <a:ext uri="{FF2B5EF4-FFF2-40B4-BE49-F238E27FC236}">
                <a16:creationId xmlns:a16="http://schemas.microsoft.com/office/drawing/2014/main" id="{6354CB69-7FA1-8AA3-A36D-92F05B8A0C16}"/>
              </a:ext>
            </a:extLst>
          </p:cNvPr>
          <p:cNvSpPr>
            <a:spLocks noGrp="1"/>
          </p:cNvSpPr>
          <p:nvPr>
            <p:ph type="title"/>
          </p:nvPr>
        </p:nvSpPr>
        <p:spPr/>
        <p:txBody>
          <a:bodyPr/>
          <a:lstStyle/>
          <a:p>
            <a:r>
              <a:rPr lang="en-US"/>
              <a:t>Additional Resources</a:t>
            </a:r>
          </a:p>
        </p:txBody>
      </p:sp>
    </p:spTree>
    <p:extLst>
      <p:ext uri="{BB962C8B-B14F-4D97-AF65-F5344CB8AC3E}">
        <p14:creationId xmlns:p14="http://schemas.microsoft.com/office/powerpoint/2010/main" val="3133989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08218-0970-48A6-FCC7-4D7D04228E9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D8BB2D-50F1-BF7D-DFE8-DF47890B4738}"/>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21</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2718B48E-E461-8701-1575-1D7FD0872D5B}"/>
              </a:ext>
            </a:extLst>
          </p:cNvPr>
          <p:cNvGraphicFramePr>
            <a:graphicFrameLocks noGrp="1"/>
          </p:cNvGraphicFramePr>
          <p:nvPr>
            <p:extLst>
              <p:ext uri="{D42A27DB-BD31-4B8C-83A1-F6EECF244321}">
                <p14:modId xmlns:p14="http://schemas.microsoft.com/office/powerpoint/2010/main" val="1672233889"/>
              </p:ext>
            </p:extLst>
          </p:nvPr>
        </p:nvGraphicFramePr>
        <p:xfrm>
          <a:off x="1009534" y="607010"/>
          <a:ext cx="10172931" cy="4791201"/>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b="0" cap="none" spc="0" dirty="0">
                          <a:solidFill>
                            <a:schemeClr val="tx1"/>
                          </a:solidFill>
                          <a:effectLst/>
                        </a:rPr>
                        <a:t>Medical Director, Medical Consultation Unit</a:t>
                      </a:r>
                      <a:endParaRPr lang="en-US" sz="12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rgbClr val="EAEAEA"/>
                    </a:solid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Respiratory and MPOX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Emma Doran, MD MPH:</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Director, Vaccine Preventable and Respiratory Diseases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1073366535"/>
                  </a:ext>
                </a:extLst>
              </a:tr>
              <a:tr h="0">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p>
                      <a:pPr marL="0" marR="0">
                        <a:lnSpc>
                          <a:spcPct val="107000"/>
                        </a:lnSpc>
                        <a:spcBef>
                          <a:spcPts val="600"/>
                        </a:spcBef>
                        <a:spcAft>
                          <a:spcPts val="600"/>
                        </a:spcAft>
                        <a:tabLst>
                          <a:tab pos="1485900" algn="l"/>
                        </a:tabLst>
                      </a:pP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2"/>
                    </a:solidFill>
                  </a:tcPr>
                </a:tc>
                <a:tc>
                  <a:txBody>
                    <a:bodyPr/>
                    <a:lstStyle/>
                    <a:p>
                      <a:r>
                        <a:rPr lang="en-US" sz="1200" b="1" kern="1200" dirty="0">
                          <a:solidFill>
                            <a:schemeClr val="dk1"/>
                          </a:solidFill>
                          <a:effectLst/>
                          <a:latin typeface="+mn-lt"/>
                          <a:ea typeface="+mn-ea"/>
                          <a:cs typeface="+mn-cs"/>
                        </a:rPr>
                        <a:t>Carrie Blanchard, Pharm D, MPH:</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2"/>
                    </a:solidFill>
                  </a:tcPr>
                </a:tc>
                <a:extLst>
                  <a:ext uri="{0D108BD9-81ED-4DB2-BD59-A6C34878D82A}">
                    <a16:rowId xmlns:a16="http://schemas.microsoft.com/office/drawing/2014/main" val="1680842789"/>
                  </a:ext>
                </a:extLst>
              </a:tr>
              <a:tr h="161065">
                <a:tc>
                  <a:txBody>
                    <a:bodyPr/>
                    <a:lstStyle/>
                    <a:p>
                      <a:pPr marL="0" marR="0">
                        <a:lnSpc>
                          <a:spcPct val="107000"/>
                        </a:lnSpc>
                        <a:spcBef>
                          <a:spcPts val="600"/>
                        </a:spcBef>
                        <a:spcAft>
                          <a:spcPts val="600"/>
                        </a:spcAft>
                        <a:tabLst>
                          <a:tab pos="1485900" algn="l"/>
                        </a:tabLst>
                      </a:pPr>
                      <a:r>
                        <a:rPr lang="en-US" sz="1200" b="1" kern="1200" dirty="0">
                          <a:solidFill>
                            <a:schemeClr val="tx1"/>
                          </a:solidFill>
                          <a:effectLst/>
                          <a:latin typeface="+mn-lt"/>
                          <a:ea typeface="+mn-ea"/>
                          <a:cs typeface="+mn-cs"/>
                        </a:rPr>
                        <a:t>Therapeutics (Covid + H5) Update</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kern="1200" dirty="0">
                          <a:solidFill>
                            <a:schemeClr val="dk1"/>
                          </a:solidFill>
                          <a:effectLst/>
                          <a:latin typeface="+mn-lt"/>
                          <a:ea typeface="+mn-ea"/>
                          <a:cs typeface="+mn-cs"/>
                        </a:rPr>
                        <a:t>Tim Davis, PharmD, PMP:</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Medical Countermeasures Coordinator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931999755"/>
                  </a:ext>
                </a:extLst>
              </a:tr>
              <a:tr h="16106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RIPS Team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Megan Davies, MD</a:t>
                      </a: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SHARPPS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518078502"/>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solidFill>
                      <a:srgbClr val="EAEAEA"/>
                    </a:solid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solidFill>
                      <a:srgbClr val="EAEAEA"/>
                    </a:solid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ADBD9C30-F1F8-4EB3-433A-94B0FDF22F82}"/>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3625675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0CC5720-DE07-460A-8893-59C9D7FAE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2" name="Object 1" hidden="1">
                        <a:extLst>
                          <a:ext uri="{FF2B5EF4-FFF2-40B4-BE49-F238E27FC236}">
                            <a16:creationId xmlns:a16="http://schemas.microsoft.com/office/drawing/2014/main" id="{30CC5720-DE07-460A-8893-59C9D7FAE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Subtitle 18">
            <a:extLst>
              <a:ext uri="{FF2B5EF4-FFF2-40B4-BE49-F238E27FC236}">
                <a16:creationId xmlns:a16="http://schemas.microsoft.com/office/drawing/2014/main" id="{3E1B3175-35AA-F346-99A3-36BC60E0ED60}"/>
              </a:ext>
            </a:extLst>
          </p:cNvPr>
          <p:cNvSpPr>
            <a:spLocks noGrp="1"/>
          </p:cNvSpPr>
          <p:nvPr>
            <p:ph type="subTitle" idx="1"/>
          </p:nvPr>
        </p:nvSpPr>
        <p:spPr>
          <a:xfrm>
            <a:off x="347334" y="3974104"/>
            <a:ext cx="3745970" cy="424732"/>
          </a:xfrm>
        </p:spPr>
        <p:txBody>
          <a:bodyPr wrap="square" lIns="91440" tIns="45720" rIns="91440" bIns="45720" anchor="ctr" anchorCtr="0">
            <a:spAutoFit/>
          </a:bodyPr>
          <a:lstStyle/>
          <a:p>
            <a:r>
              <a:rPr lang="en-US" sz="2400">
                <a:solidFill>
                  <a:srgbClr val="014373"/>
                </a:solidFill>
                <a:latin typeface="Calibri"/>
                <a:ea typeface="Calibri"/>
                <a:cs typeface="Calibri"/>
              </a:rPr>
              <a:t>January 14, 2025</a:t>
            </a:r>
            <a:endParaRPr lang="en-US" sz="3200">
              <a:latin typeface="Calibri"/>
              <a:ea typeface="Calibri"/>
              <a:cs typeface="Calibri"/>
            </a:endParaRPr>
          </a:p>
        </p:txBody>
      </p:sp>
      <p:cxnSp>
        <p:nvCxnSpPr>
          <p:cNvPr id="4" name="Straight Connector 3">
            <a:extLst>
              <a:ext uri="{FF2B5EF4-FFF2-40B4-BE49-F238E27FC236}">
                <a16:creationId xmlns:a16="http://schemas.microsoft.com/office/drawing/2014/main" id="{18EA5E7A-24ED-954C-9CF0-153ED6199B70}"/>
              </a:ext>
            </a:extLst>
          </p:cNvPr>
          <p:cNvCxnSpPr>
            <a:cxnSpLocks/>
          </p:cNvCxnSpPr>
          <p:nvPr/>
        </p:nvCxnSpPr>
        <p:spPr>
          <a:xfrm>
            <a:off x="347334" y="2587836"/>
            <a:ext cx="4224666" cy="0"/>
          </a:xfrm>
          <a:prstGeom prst="line">
            <a:avLst/>
          </a:prstGeom>
          <a:ln w="28575">
            <a:solidFill>
              <a:srgbClr val="0F61A1"/>
            </a:solidFill>
          </a:ln>
        </p:spPr>
        <p:style>
          <a:lnRef idx="1">
            <a:schemeClr val="accent1"/>
          </a:lnRef>
          <a:fillRef idx="0">
            <a:schemeClr val="accent1"/>
          </a:fillRef>
          <a:effectRef idx="0">
            <a:schemeClr val="accent1"/>
          </a:effectRef>
          <a:fontRef idx="minor">
            <a:schemeClr val="tx1"/>
          </a:fontRef>
        </p:style>
      </p:cxnSp>
      <p:sp>
        <p:nvSpPr>
          <p:cNvPr id="6" name="Title 8">
            <a:extLst>
              <a:ext uri="{FF2B5EF4-FFF2-40B4-BE49-F238E27FC236}">
                <a16:creationId xmlns:a16="http://schemas.microsoft.com/office/drawing/2014/main" id="{046DC644-B2BD-4F83-9462-6ED1E39EC950}"/>
              </a:ext>
            </a:extLst>
          </p:cNvPr>
          <p:cNvSpPr txBox="1">
            <a:spLocks/>
          </p:cNvSpPr>
          <p:nvPr/>
        </p:nvSpPr>
        <p:spPr>
          <a:xfrm>
            <a:off x="281354" y="1369636"/>
            <a:ext cx="5217842" cy="1089529"/>
          </a:xfrm>
          <a:prstGeom prst="rect">
            <a:avLst/>
          </a:prstGeom>
        </p:spPr>
        <p:txBody>
          <a:bodyPr vert="horz" wrap="square" lIns="91440" tIns="45720" rIns="91440" bIns="45720" anchor="t">
            <a:spAutoFit/>
          </a:bodyPr>
          <a:lst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a:lstStyle>
          <a:p>
            <a:r>
              <a:rPr lang="en-US" b="1">
                <a:solidFill>
                  <a:srgbClr val="014373"/>
                </a:solidFill>
                <a:latin typeface="Calibri" panose="020F0502020204030204" pitchFamily="34" charset="0"/>
                <a:cs typeface="Calibri" panose="020F0502020204030204" pitchFamily="34" charset="0"/>
              </a:rPr>
              <a:t>Local Health </a:t>
            </a:r>
            <a:br>
              <a:rPr lang="en-US" b="1">
                <a:solidFill>
                  <a:srgbClr val="014373"/>
                </a:solidFill>
                <a:latin typeface="Calibri" panose="020F0502020204030204" pitchFamily="34" charset="0"/>
                <a:cs typeface="Calibri" panose="020F0502020204030204" pitchFamily="34" charset="0"/>
              </a:rPr>
            </a:br>
            <a:r>
              <a:rPr lang="en-US" b="1">
                <a:solidFill>
                  <a:srgbClr val="014373"/>
                </a:solidFill>
                <a:latin typeface="Calibri" panose="020F0502020204030204" pitchFamily="34" charset="0"/>
                <a:cs typeface="Calibri" panose="020F0502020204030204" pitchFamily="34" charset="0"/>
              </a:rPr>
              <a:t>Department Webinar</a:t>
            </a:r>
          </a:p>
        </p:txBody>
      </p:sp>
      <p:pic>
        <p:nvPicPr>
          <p:cNvPr id="3" name="Picture 4" descr="VEF Logo.png">
            <a:extLst>
              <a:ext uri="{FF2B5EF4-FFF2-40B4-BE49-F238E27FC236}">
                <a16:creationId xmlns:a16="http://schemas.microsoft.com/office/drawing/2014/main" id="{A1AAEED2-06C8-44AD-9A70-5D12B6C5EA70}"/>
              </a:ext>
            </a:extLst>
          </p:cNvPr>
          <p:cNvPicPr>
            <a:picLocks noChangeAspect="1"/>
          </p:cNvPicPr>
          <p:nvPr/>
        </p:nvPicPr>
        <p:blipFill>
          <a:blip r:embed="rId6"/>
          <a:stretch>
            <a:fillRect/>
          </a:stretch>
        </p:blipFill>
        <p:spPr>
          <a:xfrm>
            <a:off x="3563922" y="4098720"/>
            <a:ext cx="2051109" cy="2051109"/>
          </a:xfrm>
          <a:prstGeom prst="rect">
            <a:avLst/>
          </a:prstGeom>
        </p:spPr>
      </p:pic>
    </p:spTree>
    <p:extLst>
      <p:ext uri="{BB962C8B-B14F-4D97-AF65-F5344CB8AC3E}">
        <p14:creationId xmlns:p14="http://schemas.microsoft.com/office/powerpoint/2010/main" val="123684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721E-B647-B6EB-2357-ACADD1E54A6E}"/>
              </a:ext>
            </a:extLst>
          </p:cNvPr>
          <p:cNvSpPr>
            <a:spLocks noGrp="1"/>
          </p:cNvSpPr>
          <p:nvPr>
            <p:ph type="title"/>
          </p:nvPr>
        </p:nvSpPr>
        <p:spPr>
          <a:xfrm>
            <a:off x="1793428" y="1595283"/>
            <a:ext cx="8147713" cy="3081242"/>
          </a:xfrm>
        </p:spPr>
        <p:txBody>
          <a:bodyPr vert="horz" lIns="91440" tIns="45720" rIns="91440" bIns="45720" rtlCol="0" anchor="ctr">
            <a:normAutofit/>
          </a:bodyPr>
          <a:lstStyle/>
          <a:p>
            <a:pPr algn="ctr"/>
            <a:r>
              <a:rPr lang="en-US">
                <a:solidFill>
                  <a:schemeClr val="bg2">
                    <a:lumMod val="90000"/>
                  </a:schemeClr>
                </a:solidFill>
                <a:latin typeface="+mn-lt"/>
              </a:rPr>
              <a:t>General Updates &amp; Reminders</a:t>
            </a:r>
            <a:endParaRPr lang="en-US" kern="1200">
              <a:solidFill>
                <a:schemeClr val="bg2">
                  <a:lumMod val="90000"/>
                </a:schemeClr>
              </a:solidFill>
              <a:latin typeface="+mn-lt"/>
              <a:ea typeface="Calibri"/>
              <a:cs typeface="Calibri"/>
            </a:endParaRPr>
          </a:p>
        </p:txBody>
      </p:sp>
    </p:spTree>
    <p:extLst>
      <p:ext uri="{BB962C8B-B14F-4D97-AF65-F5344CB8AC3E}">
        <p14:creationId xmlns:p14="http://schemas.microsoft.com/office/powerpoint/2010/main" val="4205874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191A-5B43-BFCB-B99F-B3094AAC8165}"/>
              </a:ext>
            </a:extLst>
          </p:cNvPr>
          <p:cNvSpPr txBox="1">
            <a:spLocks/>
          </p:cNvSpPr>
          <p:nvPr/>
        </p:nvSpPr>
        <p:spPr>
          <a:xfrm>
            <a:off x="660041" y="2767106"/>
            <a:ext cx="2880828" cy="3071906"/>
          </a:xfrm>
        </p:spPr>
        <p:txBody>
          <a:bodyPr vert="horz" lIns="91440" tIns="45720" rIns="91440" bIns="45720" rtlCol="0" anchor="t">
            <a:normAutofit/>
          </a:bodyPr>
          <a:lst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a:lstStyle>
          <a:p>
            <a:pPr defTabSz="914400"/>
            <a:r>
              <a:rPr lang="en-US" sz="2500" b="1" kern="1200">
                <a:solidFill>
                  <a:srgbClr val="FFFFFF"/>
                </a:solidFill>
                <a:latin typeface="+mj-lt"/>
                <a:ea typeface="+mj-ea"/>
                <a:cs typeface="+mj-cs"/>
              </a:rPr>
              <a:t>Save the Date!</a:t>
            </a:r>
            <a:endParaRPr lang="en-US" sz="2500" kern="1200">
              <a:solidFill>
                <a:srgbClr val="FFFFFF"/>
              </a:solidFill>
              <a:latin typeface="+mj-lt"/>
              <a:ea typeface="+mj-ea"/>
              <a:cs typeface="+mj-cs"/>
            </a:endParaRPr>
          </a:p>
          <a:p>
            <a:pPr defTabSz="914400"/>
            <a:r>
              <a:rPr lang="en-US" sz="2500" b="1" kern="1200">
                <a:solidFill>
                  <a:srgbClr val="FFFFFF"/>
                </a:solidFill>
                <a:latin typeface="+mj-lt"/>
                <a:ea typeface="+mj-ea"/>
                <a:cs typeface="+mj-cs"/>
              </a:rPr>
              <a:t>More details soon! Registration opens January 13, 2025.</a:t>
            </a:r>
            <a:endParaRPr lang="en-US" sz="2500" kern="1200">
              <a:solidFill>
                <a:srgbClr val="FFFFFF"/>
              </a:solidFill>
              <a:latin typeface="+mj-lt"/>
              <a:ea typeface="+mj-ea"/>
              <a:cs typeface="+mj-cs"/>
            </a:endParaRPr>
          </a:p>
          <a:p>
            <a:pPr defTabSz="914400">
              <a:spcAft>
                <a:spcPts val="600"/>
              </a:spcAft>
            </a:pPr>
            <a:endParaRPr lang="en-US" sz="2500" b="1" i="0" kern="1200" baseline="0">
              <a:solidFill>
                <a:srgbClr val="FFFFFF"/>
              </a:solidFill>
              <a:latin typeface="+mj-lt"/>
              <a:ea typeface="+mj-ea"/>
              <a:cs typeface="+mj-cs"/>
            </a:endParaRPr>
          </a:p>
        </p:txBody>
      </p:sp>
      <p:pic>
        <p:nvPicPr>
          <p:cNvPr id="4" name="Picture 3" descr="Diagram&#10;&#10;Description automatically generated">
            <a:extLst>
              <a:ext uri="{FF2B5EF4-FFF2-40B4-BE49-F238E27FC236}">
                <a16:creationId xmlns:a16="http://schemas.microsoft.com/office/drawing/2014/main" id="{8BF1C448-5D6D-FA70-7ECE-6CF38893F6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6455" y="95122"/>
            <a:ext cx="5150840" cy="6667755"/>
          </a:xfrm>
          <a:prstGeom prst="rect">
            <a:avLst/>
          </a:prstGeom>
          <a:ln>
            <a:solidFill>
              <a:srgbClr val="0739AC"/>
            </a:solidFill>
          </a:ln>
        </p:spPr>
      </p:pic>
      <p:pic>
        <p:nvPicPr>
          <p:cNvPr id="10" name="Picture 9">
            <a:extLst>
              <a:ext uri="{FF2B5EF4-FFF2-40B4-BE49-F238E27FC236}">
                <a16:creationId xmlns:a16="http://schemas.microsoft.com/office/drawing/2014/main" id="{2B1AD079-862E-2664-7543-20DEA366E772}"/>
              </a:ext>
            </a:extLst>
          </p:cNvPr>
          <p:cNvPicPr>
            <a:picLocks noChangeAspect="1"/>
          </p:cNvPicPr>
          <p:nvPr/>
        </p:nvPicPr>
        <p:blipFill>
          <a:blip r:embed="rId3"/>
          <a:srcRect r="11848"/>
          <a:stretch/>
        </p:blipFill>
        <p:spPr>
          <a:xfrm>
            <a:off x="282740" y="4081683"/>
            <a:ext cx="1270323" cy="1754327"/>
          </a:xfrm>
          <a:prstGeom prst="rect">
            <a:avLst/>
          </a:prstGeom>
        </p:spPr>
      </p:pic>
      <p:sp>
        <p:nvSpPr>
          <p:cNvPr id="7" name="Text Placeholder 6">
            <a:extLst>
              <a:ext uri="{FF2B5EF4-FFF2-40B4-BE49-F238E27FC236}">
                <a16:creationId xmlns:a16="http://schemas.microsoft.com/office/drawing/2014/main" id="{E8D1D9F9-52DA-70B3-423D-2E15BE159D67}"/>
              </a:ext>
            </a:extLst>
          </p:cNvPr>
          <p:cNvSpPr>
            <a:spLocks noGrp="1"/>
          </p:cNvSpPr>
          <p:nvPr>
            <p:ph type="body" sz="quarter" idx="10"/>
          </p:nvPr>
        </p:nvSpPr>
        <p:spPr>
          <a:xfrm>
            <a:off x="636075" y="3623296"/>
            <a:ext cx="5048897" cy="4142629"/>
          </a:xfrm>
        </p:spPr>
        <p:txBody>
          <a:bodyPr/>
          <a:lstStyle/>
          <a:p>
            <a:pPr defTabSz="914400"/>
            <a:r>
              <a:rPr lang="en-US" sz="2800" b="1" kern="1200">
                <a:solidFill>
                  <a:srgbClr val="FFFFFF"/>
                </a:solidFill>
                <a:latin typeface="+mj-lt"/>
                <a:ea typeface="+mj-ea"/>
                <a:cs typeface="+mj-cs"/>
              </a:rPr>
              <a:t>Save the Date!</a:t>
            </a:r>
            <a:endParaRPr lang="en-US" sz="2800" kern="1200">
              <a:solidFill>
                <a:srgbClr val="FFFFFF"/>
              </a:solidFill>
              <a:latin typeface="+mj-lt"/>
              <a:ea typeface="+mj-ea"/>
              <a:cs typeface="+mj-cs"/>
            </a:endParaRPr>
          </a:p>
          <a:p>
            <a:pPr marL="0" indent="0" defTabSz="914400">
              <a:buNone/>
            </a:pPr>
            <a:r>
              <a:rPr lang="en-US" sz="3600">
                <a:solidFill>
                  <a:srgbClr val="002060"/>
                </a:solidFill>
              </a:rPr>
              <a:t>          </a:t>
            </a:r>
            <a:r>
              <a:rPr lang="en-US" sz="3600">
                <a:solidFill>
                  <a:srgbClr val="002060"/>
                </a:solidFill>
                <a:hlinkClick r:id="rId4"/>
              </a:rPr>
              <a:t>Registration Link</a:t>
            </a:r>
            <a:endParaRPr lang="en-US"/>
          </a:p>
        </p:txBody>
      </p:sp>
      <p:sp>
        <p:nvSpPr>
          <p:cNvPr id="34" name="Slide Number Placeholder 4">
            <a:extLst>
              <a:ext uri="{FF2B5EF4-FFF2-40B4-BE49-F238E27FC236}">
                <a16:creationId xmlns:a16="http://schemas.microsoft.com/office/drawing/2014/main" id="{9A33C2C6-D2B9-9C54-A360-5B2D18040AA1}"/>
              </a:ext>
            </a:extLst>
          </p:cNvPr>
          <p:cNvSpPr>
            <a:spLocks noGrp="1"/>
          </p:cNvSpPr>
          <p:nvPr>
            <p:ph type="sldNum" sz="quarter" idx="14"/>
          </p:nvPr>
        </p:nvSpPr>
        <p:spPr/>
        <p:txBody>
          <a:bodyPr vert="horz" lIns="91440" tIns="45720" rIns="91440" bIns="45720" rtlCol="0" anchor="ctr">
            <a:normAutofit/>
          </a:bodyPr>
          <a:lstStyle/>
          <a:p>
            <a:pPr>
              <a:spcAft>
                <a:spcPts val="600"/>
              </a:spcAft>
            </a:pPr>
            <a:fld id="{330EA680-D336-4FF7-8B7A-9848BB0A1C32}" type="slidenum">
              <a:rPr lang="en-US" sz="1100" smtClean="0">
                <a:solidFill>
                  <a:schemeClr val="tx1">
                    <a:lumMod val="50000"/>
                    <a:lumOff val="50000"/>
                  </a:schemeClr>
                </a:solidFill>
                <a:latin typeface="+mn-lt"/>
                <a:ea typeface="+mn-ea"/>
                <a:cs typeface="+mn-cs"/>
              </a:rPr>
              <a:pPr>
                <a:spcAft>
                  <a:spcPts val="600"/>
                </a:spcAft>
              </a:pPr>
              <a:t>24</a:t>
            </a:fld>
            <a:endParaRPr lang="en-US" sz="1100">
              <a:solidFill>
                <a:schemeClr val="tx1">
                  <a:lumMod val="50000"/>
                  <a:lumOff val="50000"/>
                </a:schemeClr>
              </a:solidFill>
              <a:latin typeface="+mn-lt"/>
              <a:ea typeface="+mn-ea"/>
              <a:cs typeface="+mn-cs"/>
            </a:endParaRPr>
          </a:p>
        </p:txBody>
      </p:sp>
      <p:sp>
        <p:nvSpPr>
          <p:cNvPr id="9" name="TextBox 8">
            <a:extLst>
              <a:ext uri="{FF2B5EF4-FFF2-40B4-BE49-F238E27FC236}">
                <a16:creationId xmlns:a16="http://schemas.microsoft.com/office/drawing/2014/main" id="{65EE7D5C-1193-2EB0-9D70-64B1F6EDC9DC}"/>
              </a:ext>
            </a:extLst>
          </p:cNvPr>
          <p:cNvSpPr txBox="1"/>
          <p:nvPr/>
        </p:nvSpPr>
        <p:spPr>
          <a:xfrm>
            <a:off x="425615" y="1411260"/>
            <a:ext cx="4626333" cy="1754326"/>
          </a:xfrm>
          <a:prstGeom prst="rect">
            <a:avLst/>
          </a:prstGeom>
          <a:noFill/>
        </p:spPr>
        <p:txBody>
          <a:bodyPr wrap="square" rtlCol="0">
            <a:spAutoFit/>
          </a:bodyPr>
          <a:lstStyle/>
          <a:p>
            <a:r>
              <a:rPr lang="en-US" sz="3600" b="1">
                <a:solidFill>
                  <a:srgbClr val="51A7E1"/>
                </a:solidFill>
                <a:latin typeface="Calibri" panose="020F0502020204030204" pitchFamily="34" charset="0"/>
                <a:ea typeface="Calibri" panose="020F0502020204030204" pitchFamily="34" charset="0"/>
                <a:cs typeface="Calibri" panose="020F0502020204030204" pitchFamily="34" charset="0"/>
              </a:rPr>
              <a:t>Save the Date! </a:t>
            </a:r>
            <a:br>
              <a:rPr lang="en-US" sz="3600" b="1">
                <a:solidFill>
                  <a:srgbClr val="51A7E1"/>
                </a:solidFill>
                <a:latin typeface="Calibri" panose="020F0502020204030204" pitchFamily="34" charset="0"/>
                <a:ea typeface="Calibri" panose="020F0502020204030204" pitchFamily="34" charset="0"/>
                <a:cs typeface="Calibri" panose="020F0502020204030204" pitchFamily="34" charset="0"/>
              </a:rPr>
            </a:br>
            <a:r>
              <a:rPr lang="en-US" sz="3600" b="1">
                <a:solidFill>
                  <a:srgbClr val="51A7E1"/>
                </a:solidFill>
                <a:latin typeface="Calibri" panose="020F0502020204030204" pitchFamily="34" charset="0"/>
                <a:ea typeface="Calibri" panose="020F0502020204030204" pitchFamily="34" charset="0"/>
                <a:cs typeface="Calibri" panose="020F0502020204030204" pitchFamily="34" charset="0"/>
              </a:rPr>
              <a:t>2025 NCDHHS VFC Virtual Conference!</a:t>
            </a:r>
          </a:p>
        </p:txBody>
      </p:sp>
    </p:spTree>
    <p:extLst>
      <p:ext uri="{BB962C8B-B14F-4D97-AF65-F5344CB8AC3E}">
        <p14:creationId xmlns:p14="http://schemas.microsoft.com/office/powerpoint/2010/main" val="3670639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D0B74F-8911-83EC-A82C-E635E91F4E5A}"/>
              </a:ext>
            </a:extLst>
          </p:cNvPr>
          <p:cNvSpPr>
            <a:spLocks noGrp="1"/>
          </p:cNvSpPr>
          <p:nvPr>
            <p:ph type="body" sz="quarter" idx="10"/>
          </p:nvPr>
        </p:nvSpPr>
        <p:spPr>
          <a:xfrm>
            <a:off x="248963" y="1071322"/>
            <a:ext cx="11418072" cy="4821371"/>
          </a:xfrm>
        </p:spPr>
        <p:txBody>
          <a:bodyPr/>
          <a:lstStyle/>
          <a:p>
            <a:pPr marL="0" indent="0" algn="l" rtl="0" fontAlgn="base">
              <a:buNone/>
            </a:pPr>
            <a:r>
              <a:rPr lang="en-US" sz="2000" b="0" i="0">
                <a:solidFill>
                  <a:srgbClr val="000000"/>
                </a:solidFill>
                <a:effectLst/>
                <a:latin typeface="Calibri" panose="020F0502020204030204" pitchFamily="34" charset="0"/>
              </a:rPr>
              <a:t>The updated </a:t>
            </a:r>
            <a:r>
              <a:rPr lang="en-US" sz="2000" b="1" i="0" u="sng" strike="noStrike">
                <a:solidFill>
                  <a:srgbClr val="0563C1"/>
                </a:solidFill>
                <a:effectLst/>
                <a:latin typeface="Calibri" panose="020F0502020204030204" pitchFamily="34" charset="0"/>
                <a:hlinkClick r:id="rId3"/>
              </a:rPr>
              <a:t>2025 Immunization Schedules</a:t>
            </a:r>
            <a:r>
              <a:rPr lang="en-US" sz="2000" b="0" i="0">
                <a:solidFill>
                  <a:srgbClr val="000000"/>
                </a:solidFill>
                <a:effectLst/>
                <a:latin typeface="Calibri" panose="020F0502020204030204" pitchFamily="34" charset="0"/>
              </a:rPr>
              <a:t> are now available. These schedules apply to children, adolescents, and adults. </a:t>
            </a:r>
            <a:br>
              <a:rPr lang="en-US" sz="2000" b="0" i="0">
                <a:solidFill>
                  <a:srgbClr val="000000"/>
                </a:solidFill>
                <a:effectLst/>
                <a:latin typeface="Calibri" panose="020F0502020204030204" pitchFamily="34" charset="0"/>
              </a:rPr>
            </a:br>
            <a:br>
              <a:rPr lang="en-US" sz="1800" b="0" i="0">
                <a:solidFill>
                  <a:srgbClr val="000000"/>
                </a:solidFill>
                <a:effectLst/>
                <a:latin typeface="Calibri" panose="020F0502020204030204" pitchFamily="34" charset="0"/>
              </a:rPr>
            </a:br>
            <a:r>
              <a:rPr lang="en-US" sz="2000" b="1">
                <a:latin typeface="Calibri" panose="020F0502020204030204" pitchFamily="34" charset="0"/>
                <a:ea typeface="Calibri" panose="020F0502020204030204" pitchFamily="34" charset="0"/>
                <a:cs typeface="Calibri" panose="020F0502020204030204" pitchFamily="34" charset="0"/>
              </a:rPr>
              <a:t>Key Highlights:</a:t>
            </a:r>
            <a:endParaRPr lang="en-US" sz="2800" b="1">
              <a:latin typeface="Calibri" panose="020F0502020204030204" pitchFamily="34" charset="0"/>
              <a:ea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Approved by the Advisory Committee on Immunization Practices (ACIP) </a:t>
            </a:r>
            <a:br>
              <a:rPr lang="en-US" sz="1800" b="0" i="0">
                <a:solidFill>
                  <a:srgbClr val="000000"/>
                </a:solidFill>
                <a:effectLst/>
                <a:latin typeface="Calibri" panose="020F0502020204030204" pitchFamily="34" charset="0"/>
              </a:rPr>
            </a:br>
            <a:r>
              <a:rPr lang="en-US" sz="1800" b="0" i="0">
                <a:solidFill>
                  <a:srgbClr val="000000"/>
                </a:solidFill>
                <a:effectLst/>
                <a:latin typeface="Calibri" panose="020F0502020204030204" pitchFamily="34" charset="0"/>
              </a:rPr>
              <a:t>and the CDC Director on October 24, 2024.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The schedules summarize recommendations from ACIP to guide providers</a:t>
            </a:r>
            <a:br>
              <a:rPr lang="en-US" sz="1800" b="0" i="0">
                <a:solidFill>
                  <a:srgbClr val="000000"/>
                </a:solidFill>
                <a:effectLst/>
                <a:latin typeface="Calibri" panose="020F0502020204030204" pitchFamily="34" charset="0"/>
              </a:rPr>
            </a:br>
            <a:r>
              <a:rPr lang="en-US" sz="1800" b="0" i="0">
                <a:solidFill>
                  <a:srgbClr val="000000"/>
                </a:solidFill>
                <a:effectLst/>
                <a:latin typeface="Calibri" panose="020F0502020204030204" pitchFamily="34" charset="0"/>
              </a:rPr>
              <a:t>in determining recommended vaccines in each age group.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These resources ensure immunizations are timely, effective, and </a:t>
            </a:r>
            <a:br>
              <a:rPr lang="en-US" sz="1800" b="0" i="0">
                <a:solidFill>
                  <a:srgbClr val="000000"/>
                </a:solidFill>
                <a:effectLst/>
                <a:latin typeface="Calibri" panose="020F0502020204030204" pitchFamily="34" charset="0"/>
              </a:rPr>
            </a:br>
            <a:r>
              <a:rPr lang="en-US" sz="1800" b="0" i="0">
                <a:solidFill>
                  <a:srgbClr val="000000"/>
                </a:solidFill>
                <a:effectLst/>
                <a:latin typeface="Calibri" panose="020F0502020204030204" pitchFamily="34" charset="0"/>
              </a:rPr>
              <a:t>safely administered. </a:t>
            </a:r>
          </a:p>
          <a:p>
            <a:pPr marL="0" indent="0" fontAlgn="base">
              <a:lnSpc>
                <a:spcPts val="1457"/>
              </a:lnSpc>
              <a:buNone/>
            </a:pPr>
            <a:br>
              <a:rPr lang="en-US" sz="2000" b="1" i="0">
                <a:effectLst/>
              </a:rPr>
            </a:br>
            <a:r>
              <a:rPr lang="en-US" sz="2000" b="1" i="0">
                <a:effectLst/>
              </a:rPr>
              <a:t>Resources Available</a:t>
            </a:r>
            <a:r>
              <a:rPr lang="en-US" sz="2000" b="1"/>
              <a:t>:</a:t>
            </a:r>
            <a:endParaRPr lang="en-US" sz="2000" b="0" i="0">
              <a:solidFill>
                <a:srgbClr val="000000"/>
              </a:solidFill>
              <a:effectLst/>
              <a:latin typeface="Calibri" panose="020F0502020204030204" pitchFamily="34" charset="0"/>
            </a:endParaRPr>
          </a:p>
          <a:p>
            <a:pPr fontAlgn="base"/>
            <a:r>
              <a:rPr lang="en-US" sz="1800" b="1" i="0" u="sng" strike="noStrike">
                <a:solidFill>
                  <a:srgbClr val="0563C1"/>
                </a:solidFill>
                <a:effectLst/>
                <a:latin typeface="Calibri" panose="020F0502020204030204" pitchFamily="34" charset="0"/>
                <a:hlinkClick r:id="rId3"/>
              </a:rPr>
              <a:t>Healthcare Provider Immunization Schedules</a:t>
            </a:r>
            <a:r>
              <a:rPr lang="en-US" sz="1800" b="0" i="0">
                <a:solidFill>
                  <a:srgbClr val="000000"/>
                </a:solidFill>
                <a:effectLst/>
                <a:latin typeface="Calibri" panose="020F0502020204030204" pitchFamily="34" charset="0"/>
              </a:rPr>
              <a:t>: </a:t>
            </a:r>
            <a:br>
              <a:rPr lang="en-US" sz="1800" b="0" i="0">
                <a:solidFill>
                  <a:srgbClr val="000000"/>
                </a:solidFill>
                <a:effectLst/>
                <a:latin typeface="Calibri" panose="020F0502020204030204" pitchFamily="34" charset="0"/>
              </a:rPr>
            </a:br>
            <a:r>
              <a:rPr lang="en-US" sz="1800" b="0" i="0">
                <a:solidFill>
                  <a:srgbClr val="000000"/>
                </a:solidFill>
                <a:effectLst/>
                <a:latin typeface="Calibri" panose="020F0502020204030204" pitchFamily="34" charset="0"/>
              </a:rPr>
              <a:t>Comprehensive schedules covering all age groups</a:t>
            </a:r>
            <a:endParaRPr lang="en-US" sz="1800" b="1"/>
          </a:p>
          <a:p>
            <a:pPr fontAlgn="base"/>
            <a:r>
              <a:rPr lang="en-US" sz="1800" b="1" i="0" u="sng" strike="noStrike">
                <a:solidFill>
                  <a:srgbClr val="0563C1"/>
                </a:solidFill>
                <a:effectLst/>
                <a:latin typeface="Calibri" panose="020F0502020204030204" pitchFamily="34" charset="0"/>
                <a:hlinkClick r:id="rId3"/>
              </a:rPr>
              <a:t>Simplified Immunization Schedules</a:t>
            </a:r>
            <a:r>
              <a:rPr lang="en-US" sz="1800" b="0" i="0">
                <a:solidFill>
                  <a:srgbClr val="000000"/>
                </a:solidFill>
                <a:effectLst/>
                <a:latin typeface="Calibri" panose="020F0502020204030204" pitchFamily="34" charset="0"/>
              </a:rPr>
              <a:t>: Easy-to-read formats for patients and families to understand recommendations and vaccine-preventable diseases. </a:t>
            </a:r>
          </a:p>
          <a:p>
            <a:pPr marL="0" indent="0">
              <a:buNone/>
            </a:pPr>
            <a:endParaRPr lang="en-US" sz="2000" b="1"/>
          </a:p>
          <a:p>
            <a:pPr marL="0" indent="0">
              <a:buNone/>
            </a:pPr>
            <a:endParaRPr lang="en-US" sz="2800" b="1">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BA0C1C08-9079-0FD9-E98C-CB12679BEA58}"/>
              </a:ext>
            </a:extLst>
          </p:cNvPr>
          <p:cNvSpPr>
            <a:spLocks noGrp="1"/>
          </p:cNvSpPr>
          <p:nvPr>
            <p:ph type="sldNum" sz="quarter" idx="14"/>
          </p:nvPr>
        </p:nvSpPr>
        <p:spPr/>
        <p:txBody>
          <a:bodyPr/>
          <a:lstStyle/>
          <a:p>
            <a:fld id="{330EA680-D336-4FF7-8B7A-9848BB0A1C32}" type="slidenum">
              <a:rPr lang="en-US" smtClean="0"/>
              <a:pPr/>
              <a:t>25</a:t>
            </a:fld>
            <a:endParaRPr lang="en-US"/>
          </a:p>
        </p:txBody>
      </p:sp>
      <p:sp>
        <p:nvSpPr>
          <p:cNvPr id="6" name="Title 5">
            <a:extLst>
              <a:ext uri="{FF2B5EF4-FFF2-40B4-BE49-F238E27FC236}">
                <a16:creationId xmlns:a16="http://schemas.microsoft.com/office/drawing/2014/main" id="{FB6F04B8-A386-ADC7-F797-3D7BE75BF14F}"/>
              </a:ext>
            </a:extLst>
          </p:cNvPr>
          <p:cNvSpPr txBox="1">
            <a:spLocks noGrp="1"/>
          </p:cNvSpPr>
          <p:nvPr>
            <p:ph type="title"/>
          </p:nvPr>
        </p:nvSpPr>
        <p:spPr>
          <a:xfrm>
            <a:off x="315996" y="100478"/>
            <a:ext cx="11417300" cy="5632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a:solidFill>
                  <a:schemeClr val="bg2">
                    <a:lumMod val="90000"/>
                  </a:schemeClr>
                </a:solidFill>
                <a:latin typeface="Calibri  "/>
                <a:ea typeface="Calibri"/>
                <a:cs typeface="Calibri"/>
              </a:rPr>
              <a:t>2025 Immunization Updated Schedule</a:t>
            </a:r>
          </a:p>
        </p:txBody>
      </p:sp>
      <p:pic>
        <p:nvPicPr>
          <p:cNvPr id="1026" name="Picture 2">
            <a:extLst>
              <a:ext uri="{FF2B5EF4-FFF2-40B4-BE49-F238E27FC236}">
                <a16:creationId xmlns:a16="http://schemas.microsoft.com/office/drawing/2014/main" id="{155EBC55-AB39-1212-4BC6-A93CD5D756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0411" y="1796413"/>
            <a:ext cx="4116120" cy="31150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367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88F2-A7DA-8E07-F187-126715AB8140}"/>
              </a:ext>
            </a:extLst>
          </p:cNvPr>
          <p:cNvSpPr>
            <a:spLocks noGrp="1"/>
          </p:cNvSpPr>
          <p:nvPr>
            <p:ph type="title"/>
          </p:nvPr>
        </p:nvSpPr>
        <p:spPr/>
        <p:txBody>
          <a:bodyPr/>
          <a:lstStyle/>
          <a:p>
            <a:r>
              <a:rPr lang="en-US"/>
              <a:t>Public Health Service Act Extension</a:t>
            </a:r>
          </a:p>
        </p:txBody>
      </p:sp>
      <p:pic>
        <p:nvPicPr>
          <p:cNvPr id="4" name="Picture 3">
            <a:extLst>
              <a:ext uri="{FF2B5EF4-FFF2-40B4-BE49-F238E27FC236}">
                <a16:creationId xmlns:a16="http://schemas.microsoft.com/office/drawing/2014/main" id="{8A402269-7FCF-8AA2-7A14-4B2E363173C5}"/>
              </a:ext>
            </a:extLst>
          </p:cNvPr>
          <p:cNvPicPr>
            <a:picLocks noChangeAspect="1"/>
          </p:cNvPicPr>
          <p:nvPr/>
        </p:nvPicPr>
        <p:blipFill>
          <a:blip r:embed="rId3"/>
          <a:srcRect l="3149" t="3653" r="2006" b="5829"/>
          <a:stretch/>
        </p:blipFill>
        <p:spPr>
          <a:xfrm>
            <a:off x="8447481" y="1202672"/>
            <a:ext cx="3440158" cy="1366828"/>
          </a:xfrm>
          <a:prstGeom prst="rect">
            <a:avLst/>
          </a:prstGeom>
        </p:spPr>
      </p:pic>
      <p:sp>
        <p:nvSpPr>
          <p:cNvPr id="5" name="TextBox 4">
            <a:extLst>
              <a:ext uri="{FF2B5EF4-FFF2-40B4-BE49-F238E27FC236}">
                <a16:creationId xmlns:a16="http://schemas.microsoft.com/office/drawing/2014/main" id="{34F71C55-A73B-EA34-01E5-6A302177424D}"/>
              </a:ext>
            </a:extLst>
          </p:cNvPr>
          <p:cNvSpPr txBox="1"/>
          <p:nvPr/>
        </p:nvSpPr>
        <p:spPr>
          <a:xfrm>
            <a:off x="225920" y="716896"/>
            <a:ext cx="8221686" cy="5663089"/>
          </a:xfrm>
          <a:prstGeom prst="rect">
            <a:avLst/>
          </a:prstGeom>
          <a:noFill/>
        </p:spPr>
        <p:txBody>
          <a:bodyPr wrap="square" lIns="91440" tIns="45720" rIns="91440" bIns="45720" rtlCol="0" anchor="t">
            <a:spAutoFit/>
          </a:bodyPr>
          <a:lstStyle/>
          <a:p>
            <a:pPr>
              <a:buFont typeface="Arial" panose="020B0604020202020204" pitchFamily="34" charset="0"/>
              <a:buChar char="•"/>
            </a:pPr>
            <a:r>
              <a:rPr lang="en-US" b="1">
                <a:latin typeface="Calibri"/>
                <a:ea typeface="+mn-lt"/>
                <a:cs typeface="+mn-lt"/>
              </a:rPr>
              <a:t> Secretary Xavier Becerra</a:t>
            </a:r>
            <a:r>
              <a:rPr lang="en-US">
                <a:latin typeface="Calibri"/>
                <a:ea typeface="+mn-lt"/>
                <a:cs typeface="+mn-lt"/>
              </a:rPr>
              <a:t> signed the 12th amendment to the </a:t>
            </a:r>
            <a:r>
              <a:rPr lang="en-US" b="1">
                <a:latin typeface="Calibri"/>
                <a:ea typeface="+mn-lt"/>
                <a:cs typeface="+mn-lt"/>
              </a:rPr>
              <a:t>PREP Act</a:t>
            </a:r>
            <a:r>
              <a:rPr lang="en-US">
                <a:latin typeface="Calibri"/>
                <a:ea typeface="+mn-lt"/>
                <a:cs typeface="+mn-lt"/>
              </a:rPr>
              <a:t> on </a:t>
            </a:r>
            <a:r>
              <a:rPr lang="en-US" b="1">
                <a:latin typeface="Calibri"/>
                <a:ea typeface="+mn-lt"/>
                <a:cs typeface="+mn-lt"/>
              </a:rPr>
              <a:t>December 10, 2024</a:t>
            </a:r>
            <a:r>
              <a:rPr lang="en-US">
                <a:latin typeface="Calibri"/>
                <a:ea typeface="+mn-lt"/>
                <a:cs typeface="+mn-lt"/>
              </a:rPr>
              <a:t>.</a:t>
            </a:r>
          </a:p>
          <a:p>
            <a:endParaRPr lang="en-US">
              <a:latin typeface="Calibri"/>
              <a:ea typeface="+mn-lt"/>
              <a:cs typeface="+mn-lt"/>
            </a:endParaRPr>
          </a:p>
          <a:p>
            <a:pPr>
              <a:buFont typeface="Arial" panose="020B0604020202020204" pitchFamily="34" charset="0"/>
              <a:buChar char="•"/>
            </a:pPr>
            <a:r>
              <a:rPr lang="en-US">
                <a:latin typeface="Calibri"/>
                <a:ea typeface="+mn-lt"/>
                <a:cs typeface="+mn-lt"/>
              </a:rPr>
              <a:t> The amendment extends the declaration's duration until </a:t>
            </a:r>
            <a:r>
              <a:rPr lang="en-US" b="1">
                <a:latin typeface="Calibri"/>
                <a:ea typeface="+mn-lt"/>
                <a:cs typeface="+mn-lt"/>
              </a:rPr>
              <a:t>December 31, 2029</a:t>
            </a:r>
            <a:r>
              <a:rPr lang="en-US">
                <a:latin typeface="Calibri"/>
                <a:ea typeface="+mn-lt"/>
                <a:cs typeface="+mn-lt"/>
              </a:rPr>
              <a:t>, and took effect on </a:t>
            </a:r>
            <a:r>
              <a:rPr lang="en-US" b="1">
                <a:latin typeface="Calibri"/>
                <a:ea typeface="+mn-lt"/>
                <a:cs typeface="+mn-lt"/>
              </a:rPr>
              <a:t>January 1, 2025</a:t>
            </a:r>
            <a:r>
              <a:rPr lang="en-US">
                <a:latin typeface="Calibri"/>
                <a:ea typeface="+mn-lt"/>
                <a:cs typeface="+mn-lt"/>
              </a:rPr>
              <a:t>.</a:t>
            </a:r>
            <a:endParaRPr lang="en-US">
              <a:latin typeface="Calibri"/>
              <a:ea typeface="Calibri"/>
              <a:cs typeface="Calibri"/>
            </a:endParaRPr>
          </a:p>
          <a:p>
            <a:pPr>
              <a:buFont typeface="Arial" panose="020B0604020202020204" pitchFamily="34" charset="0"/>
              <a:buChar char="•"/>
            </a:pPr>
            <a:endParaRPr lang="en-US">
              <a:latin typeface="Calibri"/>
              <a:ea typeface="Calibri" panose="020F0502020204030204" pitchFamily="34" charset="0"/>
              <a:cs typeface="Arial"/>
            </a:endParaRPr>
          </a:p>
          <a:p>
            <a:r>
              <a:rPr lang="en-US" sz="2000" b="1">
                <a:latin typeface="Calibri"/>
                <a:ea typeface="Calibri"/>
                <a:cs typeface="Calibri"/>
              </a:rPr>
              <a:t>Key Points:</a:t>
            </a:r>
          </a:p>
          <a:p>
            <a:pPr marL="285750" indent="-285750">
              <a:buFont typeface="Arial"/>
              <a:buChar char="•"/>
            </a:pPr>
            <a:r>
              <a:rPr lang="en-US">
                <a:latin typeface="Calibri"/>
                <a:ea typeface="+mn-lt"/>
                <a:cs typeface="+mn-lt"/>
              </a:rPr>
              <a:t>Provides </a:t>
            </a:r>
            <a:r>
              <a:rPr lang="en-US" b="1">
                <a:latin typeface="Calibri"/>
                <a:ea typeface="+mn-lt"/>
                <a:cs typeface="+mn-lt"/>
              </a:rPr>
              <a:t>liability immunity</a:t>
            </a:r>
            <a:r>
              <a:rPr lang="en-US">
                <a:latin typeface="Calibri"/>
                <a:ea typeface="+mn-lt"/>
                <a:cs typeface="+mn-lt"/>
              </a:rPr>
              <a:t> for those involved in the manufacture, distribution, and administration of medical countermeasures (e.g., vaccines, therapeutics, and tests) for COVID-19 and seasonal flu.</a:t>
            </a:r>
            <a:endParaRPr lang="en-US">
              <a:latin typeface="Calibri"/>
              <a:ea typeface="Calibri"/>
              <a:cs typeface="Calibri"/>
            </a:endParaRPr>
          </a:p>
          <a:p>
            <a:endParaRPr lang="en-US">
              <a:latin typeface="Calibri"/>
              <a:ea typeface="+mn-lt"/>
              <a:cs typeface="+mn-lt"/>
            </a:endParaRPr>
          </a:p>
          <a:p>
            <a:pPr marL="285750" indent="-285750">
              <a:buFont typeface="Arial"/>
              <a:buChar char="•"/>
            </a:pPr>
            <a:r>
              <a:rPr lang="en-US">
                <a:latin typeface="Calibri"/>
                <a:ea typeface="+mn-lt"/>
                <a:cs typeface="+mn-lt"/>
              </a:rPr>
              <a:t>Immunity applies to </a:t>
            </a:r>
            <a:r>
              <a:rPr lang="en-US" b="1">
                <a:latin typeface="Calibri"/>
                <a:ea typeface="+mn-lt"/>
                <a:cs typeface="+mn-lt"/>
              </a:rPr>
              <a:t>pharmacists, pharmacy interns, and pharmacy technicians</a:t>
            </a:r>
            <a:r>
              <a:rPr lang="en-US">
                <a:latin typeface="Calibri"/>
                <a:ea typeface="+mn-lt"/>
                <a:cs typeface="+mn-lt"/>
              </a:rPr>
              <a:t> who administer COVID-19 vaccines, therapeutics, flu vaccines, and COVID-19 tests.</a:t>
            </a:r>
            <a:endParaRPr lang="en-US">
              <a:latin typeface="Calibri"/>
              <a:ea typeface="Calibri"/>
              <a:cs typeface="Calibri"/>
            </a:endParaRPr>
          </a:p>
          <a:p>
            <a:pPr marL="285750" indent="-285750">
              <a:buFont typeface="Arial"/>
              <a:buChar char="•"/>
            </a:pPr>
            <a:endParaRPr lang="en-US">
              <a:latin typeface="Arial"/>
              <a:ea typeface="Calibri"/>
              <a:cs typeface="Arial"/>
            </a:endParaRPr>
          </a:p>
          <a:p>
            <a:pPr marL="285750" indent="-285750">
              <a:buFont typeface="Arial"/>
              <a:buChar char="•"/>
            </a:pPr>
            <a:r>
              <a:rPr lang="en-US" b="1">
                <a:latin typeface="Calibri  "/>
                <a:ea typeface="+mn-lt"/>
                <a:cs typeface="+mn-lt"/>
              </a:rPr>
              <a:t>Pharmacists, pharmacy interns</a:t>
            </a:r>
            <a:r>
              <a:rPr lang="en-US">
                <a:latin typeface="Calibri  "/>
                <a:ea typeface="+mn-lt"/>
                <a:cs typeface="+mn-lt"/>
              </a:rPr>
              <a:t>, and</a:t>
            </a:r>
            <a:r>
              <a:rPr lang="en-US" b="1">
                <a:latin typeface="Calibri  "/>
                <a:ea typeface="+mn-lt"/>
                <a:cs typeface="+mn-lt"/>
              </a:rPr>
              <a:t> pharmacy technicians</a:t>
            </a:r>
            <a:r>
              <a:rPr lang="en-US">
                <a:latin typeface="Calibri  "/>
                <a:ea typeface="+mn-lt"/>
                <a:cs typeface="+mn-lt"/>
              </a:rPr>
              <a:t> can continue to administer seasonal flu and COVID-19 vaccines to individuals aged 3 and older.</a:t>
            </a:r>
            <a:r>
              <a:rPr lang="en-US">
                <a:latin typeface="Calibri  "/>
                <a:ea typeface="Calibri"/>
                <a:cs typeface="Calibri"/>
              </a:rPr>
              <a:t> </a:t>
            </a:r>
            <a:endParaRPr lang="en-US">
              <a:latin typeface="Calibri  "/>
              <a:ea typeface="+mn-lt"/>
              <a:cs typeface="+mn-lt"/>
            </a:endParaRPr>
          </a:p>
          <a:p>
            <a:endParaRPr lang="en-US">
              <a:latin typeface="Calibri"/>
              <a:ea typeface="+mn-lt"/>
              <a:cs typeface="+mn-lt"/>
            </a:endParaRPr>
          </a:p>
          <a:p>
            <a:pPr marL="285750" indent="-285750">
              <a:buFont typeface="Arial"/>
              <a:buChar char="•"/>
            </a:pPr>
            <a:r>
              <a:rPr lang="en-US">
                <a:latin typeface="Calibri"/>
                <a:ea typeface="+mn-lt"/>
                <a:cs typeface="+mn-lt"/>
              </a:rPr>
              <a:t>Protections apply regardless of a </a:t>
            </a:r>
            <a:r>
              <a:rPr lang="en-US" b="1">
                <a:latin typeface="Calibri"/>
                <a:ea typeface="+mn-lt"/>
                <a:cs typeface="+mn-lt"/>
              </a:rPr>
              <a:t>federal agreement or emergency declaration</a:t>
            </a:r>
            <a:r>
              <a:rPr lang="en-US">
                <a:latin typeface="Calibri"/>
                <a:ea typeface="+mn-lt"/>
                <a:cs typeface="+mn-lt"/>
              </a:rPr>
              <a:t>.</a:t>
            </a:r>
            <a:endParaRPr lang="en-US">
              <a:latin typeface="Calibri"/>
              <a:ea typeface="Calibri"/>
              <a:cs typeface="Calibri"/>
            </a:endParaRPr>
          </a:p>
          <a:p>
            <a:endParaRPr lang="en-US">
              <a:latin typeface="Calibri"/>
              <a:ea typeface="+mn-lt"/>
              <a:cs typeface="+mn-lt"/>
            </a:endParaRPr>
          </a:p>
          <a:p>
            <a:pPr marL="285750" indent="-285750">
              <a:buFont typeface="Arial"/>
              <a:buChar char="•"/>
            </a:pPr>
            <a:r>
              <a:rPr lang="en-US" b="1">
                <a:latin typeface="Calibri"/>
                <a:ea typeface="+mn-lt"/>
                <a:cs typeface="+mn-lt"/>
              </a:rPr>
              <a:t>Does not cover claims of willful misconduct</a:t>
            </a:r>
            <a:r>
              <a:rPr lang="en-US">
                <a:latin typeface="Calibri"/>
                <a:ea typeface="+mn-lt"/>
                <a:cs typeface="+mn-lt"/>
              </a:rPr>
              <a:t>.</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5DBC0B7-4461-FE07-0999-D09E3C7620EB}"/>
              </a:ext>
            </a:extLst>
          </p:cNvPr>
          <p:cNvSpPr txBox="1"/>
          <p:nvPr/>
        </p:nvSpPr>
        <p:spPr>
          <a:xfrm>
            <a:off x="7763591" y="2714580"/>
            <a:ext cx="4560745" cy="369332"/>
          </a:xfrm>
          <a:prstGeom prst="rect">
            <a:avLst/>
          </a:prstGeom>
          <a:noFill/>
        </p:spPr>
        <p:txBody>
          <a:bodyPr wrap="square" rtlCol="0">
            <a:spAutoFit/>
          </a:bodyPr>
          <a:lstStyle/>
          <a:p>
            <a:pPr algn="ctr"/>
            <a:r>
              <a:rPr lang="en-US">
                <a:latin typeface="Calibri" panose="020F0502020204030204" pitchFamily="34" charset="0"/>
                <a:ea typeface="Calibri" panose="020F0502020204030204" pitchFamily="34" charset="0"/>
                <a:cs typeface="Calibri" panose="020F0502020204030204" pitchFamily="34" charset="0"/>
                <a:hlinkClick r:id="rId4"/>
              </a:rPr>
              <a:t>Notice of Amendment</a:t>
            </a:r>
            <a:endParaRPr lang="en-US">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2890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407F87-6B3F-95C5-3577-7761DB8C20EB}"/>
              </a:ext>
            </a:extLst>
          </p:cNvPr>
          <p:cNvPicPr>
            <a:picLocks noChangeAspect="1"/>
          </p:cNvPicPr>
          <p:nvPr/>
        </p:nvPicPr>
        <p:blipFill>
          <a:blip r:embed="rId2"/>
          <a:srcRect r="4569"/>
          <a:stretch/>
        </p:blipFill>
        <p:spPr>
          <a:xfrm>
            <a:off x="8447967" y="2684278"/>
            <a:ext cx="3773273" cy="1966922"/>
          </a:xfrm>
          <a:prstGeom prst="rect">
            <a:avLst/>
          </a:prstGeom>
        </p:spPr>
      </p:pic>
      <p:sp>
        <p:nvSpPr>
          <p:cNvPr id="2" name="Title 1">
            <a:extLst>
              <a:ext uri="{FF2B5EF4-FFF2-40B4-BE49-F238E27FC236}">
                <a16:creationId xmlns:a16="http://schemas.microsoft.com/office/drawing/2014/main" id="{F6235BCA-85B7-102C-E819-3F2C96DB3B73}"/>
              </a:ext>
            </a:extLst>
          </p:cNvPr>
          <p:cNvSpPr>
            <a:spLocks noGrp="1"/>
          </p:cNvSpPr>
          <p:nvPr>
            <p:ph type="title"/>
          </p:nvPr>
        </p:nvSpPr>
        <p:spPr/>
        <p:txBody>
          <a:bodyPr lIns="91440" tIns="45720" rIns="91440" bIns="45720" anchor="ctr">
            <a:noAutofit/>
          </a:bodyPr>
          <a:lstStyle/>
          <a:p>
            <a:r>
              <a:rPr lang="en-US">
                <a:solidFill>
                  <a:schemeClr val="bg2"/>
                </a:solidFill>
                <a:latin typeface="Calibri"/>
                <a:ea typeface="Calibri"/>
                <a:cs typeface="Calibri"/>
              </a:rPr>
              <a:t> Mass Biologics’ Td Vaccine Supply Update</a:t>
            </a:r>
          </a:p>
        </p:txBody>
      </p:sp>
      <p:sp>
        <p:nvSpPr>
          <p:cNvPr id="3" name="TextBox 2">
            <a:extLst>
              <a:ext uri="{FF2B5EF4-FFF2-40B4-BE49-F238E27FC236}">
                <a16:creationId xmlns:a16="http://schemas.microsoft.com/office/drawing/2014/main" id="{2219434F-C579-5D65-C80F-E531FCF7B542}"/>
              </a:ext>
            </a:extLst>
          </p:cNvPr>
          <p:cNvSpPr txBox="1"/>
          <p:nvPr/>
        </p:nvSpPr>
        <p:spPr>
          <a:xfrm>
            <a:off x="349185" y="1908313"/>
            <a:ext cx="7956615" cy="2831544"/>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endParaRPr lang="en-US">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2000" b="1">
                <a:effectLst/>
                <a:latin typeface="Calibri"/>
                <a:ea typeface="Calibri"/>
                <a:cs typeface="Calibri"/>
              </a:rPr>
              <a:t>Grifols Td</a:t>
            </a:r>
            <a:r>
              <a:rPr lang="en-US" sz="2000">
                <a:effectLst/>
                <a:latin typeface="Calibri"/>
                <a:ea typeface="Calibri"/>
                <a:cs typeface="Calibri"/>
              </a:rPr>
              <a:t> vaccine</a:t>
            </a:r>
            <a:r>
              <a:rPr lang="en-US" sz="2000">
                <a:latin typeface="Calibri"/>
                <a:ea typeface="Calibri"/>
                <a:cs typeface="Calibri"/>
              </a:rPr>
              <a:t> has</a:t>
            </a:r>
            <a:r>
              <a:rPr lang="en-US" sz="2000">
                <a:effectLst/>
                <a:latin typeface="Calibri"/>
                <a:ea typeface="Calibri"/>
                <a:cs typeface="Calibri"/>
              </a:rPr>
              <a:t> </a:t>
            </a:r>
            <a:r>
              <a:rPr lang="en-US" sz="2000">
                <a:latin typeface="Calibri"/>
                <a:ea typeface="Calibri"/>
                <a:cs typeface="Calibri"/>
              </a:rPr>
              <a:t>been</a:t>
            </a:r>
            <a:r>
              <a:rPr lang="en-US" sz="2000">
                <a:effectLst/>
                <a:latin typeface="Calibri"/>
                <a:ea typeface="Calibri"/>
                <a:cs typeface="Calibri"/>
              </a:rPr>
              <a:t> discontinued. There is ample supply of the Sanofi Td product available</a:t>
            </a:r>
            <a:r>
              <a:rPr lang="en-US" sz="2000">
                <a:latin typeface="Calibri"/>
                <a:ea typeface="Calibri"/>
                <a:cs typeface="Calibri"/>
              </a:rPr>
              <a:t> for ordering</a:t>
            </a:r>
            <a:r>
              <a:rPr lang="en-US" sz="2000">
                <a:effectLst/>
                <a:latin typeface="Calibri"/>
                <a:ea typeface="Calibri"/>
                <a:cs typeface="Calibri"/>
              </a:rPr>
              <a:t>. </a:t>
            </a:r>
          </a:p>
          <a:p>
            <a:pPr marL="171450" indent="-171450">
              <a:buFont typeface="Arial" panose="020B0604020202020204" pitchFamily="34" charset="0"/>
              <a:buChar char="•"/>
            </a:pPr>
            <a:endParaRPr lang="en-US" sz="200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2000">
                <a:latin typeface="Calibri"/>
                <a:ea typeface="Calibri"/>
                <a:cs typeface="Calibri"/>
              </a:rPr>
              <a:t>Only</a:t>
            </a:r>
            <a:r>
              <a:rPr lang="en-US" sz="2000">
                <a:effectLst/>
                <a:latin typeface="Calibri"/>
                <a:ea typeface="Calibri"/>
                <a:cs typeface="Calibri"/>
              </a:rPr>
              <a:t> Sanofi Td vaccines ​(</a:t>
            </a:r>
            <a:r>
              <a:rPr lang="en-US" sz="2000" b="1">
                <a:effectLst/>
                <a:latin typeface="Calibri"/>
                <a:ea typeface="Calibri"/>
                <a:cs typeface="Calibri"/>
              </a:rPr>
              <a:t>NDC # 49281-0215-10 and NDC # 49281-0215-15</a:t>
            </a:r>
            <a:r>
              <a:rPr lang="en-US" sz="2000">
                <a:effectLst/>
                <a:latin typeface="Calibri"/>
                <a:ea typeface="Calibri"/>
                <a:cs typeface="Calibri"/>
              </a:rPr>
              <a:t>) </a:t>
            </a:r>
            <a:r>
              <a:rPr lang="en-US" sz="2000">
                <a:latin typeface="Calibri"/>
                <a:ea typeface="Calibri"/>
                <a:cs typeface="Calibri"/>
              </a:rPr>
              <a:t>are now available</a:t>
            </a:r>
            <a:r>
              <a:rPr lang="en-US" sz="2000">
                <a:effectLst/>
                <a:latin typeface="Calibri"/>
                <a:ea typeface="Calibri"/>
                <a:cs typeface="Calibri"/>
              </a:rPr>
              <a:t> for ordering.</a:t>
            </a:r>
          </a:p>
          <a:p>
            <a:endParaRPr lang="en-US" sz="200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2000">
                <a:latin typeface="Calibri"/>
                <a:ea typeface="Calibri"/>
                <a:cs typeface="Calibri"/>
              </a:rPr>
              <a:t>For questions, contact the NCIR Help Desk by phone: 1.877.USE.NCIR (873-6247) or by </a:t>
            </a:r>
            <a:r>
              <a:rPr lang="en-US" sz="2000">
                <a:solidFill>
                  <a:srgbClr val="3A729A"/>
                </a:solidFill>
                <a:latin typeface="Calibri"/>
                <a:ea typeface="Calibri"/>
                <a:cs typeface="Calibri"/>
                <a:hlinkClick r:id="rId3">
                  <a:extLst>
                    <a:ext uri="{A12FA001-AC4F-418D-AE19-62706E023703}">
                      <ahyp:hlinkClr xmlns:ahyp="http://schemas.microsoft.com/office/drawing/2018/hyperlinkcolor" val="tx"/>
                    </a:ext>
                  </a:extLst>
                </a:hlinkClick>
              </a:rPr>
              <a:t>email</a:t>
            </a:r>
            <a:r>
              <a:rPr lang="en-US" sz="2000">
                <a:latin typeface="Calibri"/>
                <a:ea typeface="Calibri"/>
                <a:cs typeface="Calibri"/>
              </a:rPr>
              <a:t>.</a:t>
            </a:r>
          </a:p>
        </p:txBody>
      </p:sp>
    </p:spTree>
    <p:extLst>
      <p:ext uri="{BB962C8B-B14F-4D97-AF65-F5344CB8AC3E}">
        <p14:creationId xmlns:p14="http://schemas.microsoft.com/office/powerpoint/2010/main" val="110399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485C0E-A051-6F59-826C-CC4C4928E65B}"/>
              </a:ext>
            </a:extLst>
          </p:cNvPr>
          <p:cNvSpPr>
            <a:spLocks noGrp="1"/>
          </p:cNvSpPr>
          <p:nvPr>
            <p:ph type="body" sz="quarter" idx="10"/>
          </p:nvPr>
        </p:nvSpPr>
        <p:spPr>
          <a:xfrm>
            <a:off x="402868" y="2459364"/>
            <a:ext cx="7780350" cy="4142629"/>
          </a:xfrm>
        </p:spPr>
        <p:txBody>
          <a:bodyPr lIns="91440" tIns="45720" rIns="91440" bIns="45720" anchor="t">
            <a:noAutofit/>
          </a:bodyPr>
          <a:lstStyle/>
          <a:p>
            <a:pPr marL="0" marR="0" lvl="0" indent="0">
              <a:buNone/>
            </a:pPr>
            <a:r>
              <a:rPr lang="en-US" sz="1800">
                <a:effectLst/>
                <a:latin typeface="Calibri"/>
                <a:ea typeface="Times New Roman" panose="02020603050405020304" pitchFamily="18" charset="0"/>
                <a:cs typeface="Calibri"/>
              </a:rPr>
              <a:t>The NCIR system will be down from 5:00 p.m. – 8:00 a.m. the following dates:</a:t>
            </a:r>
          </a:p>
          <a:p>
            <a:pPr marL="342900" marR="0" lvl="0" indent="-342900">
              <a:buFont typeface="Symbol" panose="05050102010706020507" pitchFamily="18" charset="2"/>
              <a:buChar char=""/>
            </a:pPr>
            <a:r>
              <a:rPr lang="en-US" sz="2000">
                <a:effectLst/>
                <a:latin typeface="Calibri"/>
                <a:ea typeface="Times New Roman" panose="02020603050405020304" pitchFamily="18" charset="0"/>
                <a:cs typeface="Calibri"/>
              </a:rPr>
              <a:t>1/23/2025</a:t>
            </a:r>
            <a:endParaRPr lang="en-US" sz="2000">
              <a:effectLst/>
              <a:latin typeface="Calibri"/>
              <a:ea typeface="Aptos" panose="020B0004020202020204" pitchFamily="34" charset="0"/>
              <a:cs typeface="Calibri"/>
            </a:endParaRPr>
          </a:p>
          <a:p>
            <a:pPr marL="342900" marR="0" lvl="0" indent="-342900">
              <a:buFont typeface="Symbol" panose="05050102010706020507" pitchFamily="18" charset="2"/>
              <a:buChar char=""/>
            </a:pPr>
            <a:r>
              <a:rPr lang="en-US" sz="2000">
                <a:effectLst/>
                <a:latin typeface="Calibri"/>
                <a:ea typeface="Times New Roman" panose="02020603050405020304" pitchFamily="18" charset="0"/>
                <a:cs typeface="Calibri"/>
              </a:rPr>
              <a:t>2/17/2025</a:t>
            </a:r>
          </a:p>
          <a:p>
            <a:pPr marL="0" marR="0" lvl="0" indent="0">
              <a:buNone/>
            </a:pPr>
            <a:br>
              <a:rPr lang="en-US" sz="1800">
                <a:ea typeface="Aptos" panose="020B0004020202020204" pitchFamily="34" charset="0"/>
              </a:rPr>
            </a:br>
            <a:r>
              <a:rPr lang="en-US" sz="1800">
                <a:latin typeface="Calibri"/>
                <a:ea typeface="Aptos" panose="020B0004020202020204" pitchFamily="34" charset="0"/>
                <a:cs typeface="Calibri"/>
              </a:rPr>
              <a:t>This maintenance is essential to ensure the continued performance, reliability, and security of the system.</a:t>
            </a:r>
            <a:br>
              <a:rPr lang="en-US" sz="1800">
                <a:ea typeface="Aptos" panose="020B0004020202020204" pitchFamily="34" charset="0"/>
              </a:rPr>
            </a:br>
            <a:br>
              <a:rPr lang="en-US" sz="1800">
                <a:ea typeface="Aptos" panose="020B0004020202020204" pitchFamily="34" charset="0"/>
              </a:rPr>
            </a:br>
            <a:r>
              <a:rPr lang="en-US" sz="1800">
                <a:latin typeface="Calibri"/>
                <a:ea typeface="Aptos" panose="020B0004020202020204" pitchFamily="34" charset="0"/>
                <a:cs typeface="Calibri"/>
              </a:rPr>
              <a:t>We apologize in advance for any inconvenience this may cause and appreciate your understanding.</a:t>
            </a:r>
            <a:endParaRPr lang="en-US" sz="1800">
              <a:effectLst/>
              <a:latin typeface="Calibri"/>
              <a:ea typeface="Aptos" panose="020B0004020202020204" pitchFamily="34" charset="0"/>
              <a:cs typeface="Calibri"/>
            </a:endParaRPr>
          </a:p>
          <a:p>
            <a:pPr marL="0" indent="0">
              <a:buNone/>
            </a:pPr>
            <a:endParaRPr lang="en-US"/>
          </a:p>
        </p:txBody>
      </p:sp>
      <p:sp>
        <p:nvSpPr>
          <p:cNvPr id="4" name="Slide Number Placeholder 3">
            <a:extLst>
              <a:ext uri="{FF2B5EF4-FFF2-40B4-BE49-F238E27FC236}">
                <a16:creationId xmlns:a16="http://schemas.microsoft.com/office/drawing/2014/main" id="{A04135EC-D2CF-1ABC-3BB3-82D1E0DF99E2}"/>
              </a:ext>
            </a:extLst>
          </p:cNvPr>
          <p:cNvSpPr>
            <a:spLocks noGrp="1"/>
          </p:cNvSpPr>
          <p:nvPr>
            <p:ph type="sldNum" sz="quarter" idx="14"/>
          </p:nvPr>
        </p:nvSpPr>
        <p:spPr/>
        <p:txBody>
          <a:bodyPr/>
          <a:lstStyle/>
          <a:p>
            <a:fld id="{330EA680-D336-4FF7-8B7A-9848BB0A1C32}" type="slidenum">
              <a:rPr lang="en-US" smtClean="0"/>
              <a:pPr/>
              <a:t>28</a:t>
            </a:fld>
            <a:endParaRPr lang="en-US"/>
          </a:p>
        </p:txBody>
      </p:sp>
      <p:sp>
        <p:nvSpPr>
          <p:cNvPr id="5" name="Title 4">
            <a:extLst>
              <a:ext uri="{FF2B5EF4-FFF2-40B4-BE49-F238E27FC236}">
                <a16:creationId xmlns:a16="http://schemas.microsoft.com/office/drawing/2014/main" id="{A69A0425-1E57-6524-B998-6745B68DA5E7}"/>
              </a:ext>
            </a:extLst>
          </p:cNvPr>
          <p:cNvSpPr>
            <a:spLocks noGrp="1"/>
          </p:cNvSpPr>
          <p:nvPr>
            <p:ph type="title"/>
          </p:nvPr>
        </p:nvSpPr>
        <p:spPr/>
        <p:txBody>
          <a:bodyPr/>
          <a:lstStyle/>
          <a:p>
            <a:r>
              <a:rPr lang="en-US"/>
              <a:t>Upcoming North Carolina Immunization Registry (NCIR) System Downtimes</a:t>
            </a:r>
          </a:p>
        </p:txBody>
      </p:sp>
      <p:pic>
        <p:nvPicPr>
          <p:cNvPr id="7" name="Picture 6">
            <a:extLst>
              <a:ext uri="{FF2B5EF4-FFF2-40B4-BE49-F238E27FC236}">
                <a16:creationId xmlns:a16="http://schemas.microsoft.com/office/drawing/2014/main" id="{B4EF70A8-7E16-6FCA-8E87-6ADB21A08DE9}"/>
              </a:ext>
            </a:extLst>
          </p:cNvPr>
          <p:cNvPicPr>
            <a:picLocks noChangeAspect="1"/>
          </p:cNvPicPr>
          <p:nvPr/>
        </p:nvPicPr>
        <p:blipFill>
          <a:blip r:embed="rId2"/>
          <a:srcRect l="21974" r="16046" b="803"/>
          <a:stretch/>
        </p:blipFill>
        <p:spPr>
          <a:xfrm>
            <a:off x="8534400" y="2311403"/>
            <a:ext cx="3127514" cy="2648949"/>
          </a:xfrm>
          <a:prstGeom prst="rect">
            <a:avLst/>
          </a:prstGeom>
          <a:ln>
            <a:noFill/>
          </a:ln>
          <a:effectLst>
            <a:softEdge rad="112500"/>
          </a:effectLst>
        </p:spPr>
      </p:pic>
    </p:spTree>
    <p:extLst>
      <p:ext uri="{BB962C8B-B14F-4D97-AF65-F5344CB8AC3E}">
        <p14:creationId xmlns:p14="http://schemas.microsoft.com/office/powerpoint/2010/main" val="1548063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17EDC-F322-1718-30EC-591B073880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02546-BF21-7C30-6AB7-22E10D4BA542}"/>
              </a:ext>
            </a:extLst>
          </p:cNvPr>
          <p:cNvSpPr>
            <a:spLocks noGrp="1"/>
          </p:cNvSpPr>
          <p:nvPr>
            <p:ph type="title"/>
          </p:nvPr>
        </p:nvSpPr>
        <p:spPr/>
        <p:txBody>
          <a:bodyPr/>
          <a:lstStyle/>
          <a:p>
            <a:r>
              <a:rPr lang="en-US" sz="3200" b="1"/>
              <a:t>Immunization Assessment Rates </a:t>
            </a:r>
          </a:p>
        </p:txBody>
      </p:sp>
      <p:pic>
        <p:nvPicPr>
          <p:cNvPr id="5" name="Picture 4">
            <a:extLst>
              <a:ext uri="{FF2B5EF4-FFF2-40B4-BE49-F238E27FC236}">
                <a16:creationId xmlns:a16="http://schemas.microsoft.com/office/drawing/2014/main" id="{39181D4F-715B-7321-3BBB-430D994AED7F}"/>
              </a:ext>
            </a:extLst>
          </p:cNvPr>
          <p:cNvPicPr>
            <a:picLocks noChangeAspect="1"/>
          </p:cNvPicPr>
          <p:nvPr/>
        </p:nvPicPr>
        <p:blipFill>
          <a:blip r:embed="rId3"/>
          <a:stretch>
            <a:fillRect/>
          </a:stretch>
        </p:blipFill>
        <p:spPr>
          <a:xfrm>
            <a:off x="349184" y="934103"/>
            <a:ext cx="7660573" cy="529928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5B78780C-4264-5780-5DFD-3E4B920ADB36}"/>
              </a:ext>
            </a:extLst>
          </p:cNvPr>
          <p:cNvSpPr txBox="1"/>
          <p:nvPr/>
        </p:nvSpPr>
        <p:spPr>
          <a:xfrm>
            <a:off x="8418442" y="825579"/>
            <a:ext cx="3349487" cy="6032421"/>
          </a:xfrm>
          <a:prstGeom prst="rect">
            <a:avLst/>
          </a:prstGeom>
          <a:noFill/>
        </p:spPr>
        <p:txBody>
          <a:bodyPr wrap="square" rtlCol="0">
            <a:spAutoFit/>
          </a:bodyPr>
          <a:lstStyle/>
          <a:p>
            <a:pPr>
              <a:spcAft>
                <a:spcPts val="600"/>
              </a:spcAft>
            </a:pPr>
            <a:r>
              <a:rPr lang="en-US" sz="1600" b="1" u="sng">
                <a:latin typeface="Calibri" panose="020F0502020204030204" pitchFamily="34" charset="0"/>
                <a:ea typeface="Calibri" panose="020F0502020204030204" pitchFamily="34" charset="0"/>
                <a:cs typeface="Calibri" panose="020F0502020204030204" pitchFamily="34" charset="0"/>
              </a:rPr>
              <a:t>Highlights</a:t>
            </a:r>
          </a:p>
          <a:p>
            <a:pPr marL="285750" indent="-285750">
              <a:spcAft>
                <a:spcPts val="600"/>
              </a:spcAft>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Annual Local Health Department Immunization Assessment Visits are set to begin this week. </a:t>
            </a:r>
          </a:p>
          <a:p>
            <a:pPr marL="285750" indent="-285750">
              <a:spcAft>
                <a:spcPts val="600"/>
              </a:spcAft>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Assessment rates are based on data extracted from the North Carolina Immunization Registry (NCIR) on 10/1/2024 for children two years of age statewide. </a:t>
            </a:r>
          </a:p>
          <a:p>
            <a:pPr marL="285750" indent="-285750">
              <a:spcAft>
                <a:spcPts val="600"/>
              </a:spcAft>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Immunization coverage is based on completion of the 4:3:1:3:3:1:4* series by 24 months of age. </a:t>
            </a:r>
          </a:p>
          <a:p>
            <a:pPr marL="285750" indent="-285750">
              <a:spcAft>
                <a:spcPts val="600"/>
              </a:spcAft>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The statewide average for LHD clients increased one percentage point compared to 2023, whereas the statewide average for all North Carolina children remained the same at 71%. </a:t>
            </a:r>
          </a:p>
          <a:p>
            <a:pPr marL="285750" indent="-285750">
              <a:spcAft>
                <a:spcPts val="600"/>
              </a:spcAft>
              <a:buFont typeface="Arial" panose="020B0604020202020204" pitchFamily="34" charset="0"/>
              <a:buChar char="•"/>
            </a:pPr>
            <a:endParaRPr lang="en-US" sz="1600">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US" sz="1100" i="1">
                <a:latin typeface="Calibri" panose="020F0502020204030204" pitchFamily="34" charset="0"/>
                <a:ea typeface="Calibri" panose="020F0502020204030204" pitchFamily="34" charset="0"/>
                <a:cs typeface="Calibri" panose="020F0502020204030204" pitchFamily="34" charset="0"/>
              </a:rPr>
              <a:t>*Refers to DTaP (4 doses), Polio (3 doses), MMR (1 dose), Hib (3 doses), Hep B (3 doses), Var (1 dose), and PCV (4 doses)</a:t>
            </a:r>
          </a:p>
        </p:txBody>
      </p:sp>
    </p:spTree>
    <p:extLst>
      <p:ext uri="{BB962C8B-B14F-4D97-AF65-F5344CB8AC3E}">
        <p14:creationId xmlns:p14="http://schemas.microsoft.com/office/powerpoint/2010/main" val="2643597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3975A-86D2-4345-A3EB-AFC2180F1B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9F451-388A-5B81-868B-946C9D00F4C9}"/>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3</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012E54DF-D2C8-FDE0-ABDD-9828439FF8FB}"/>
              </a:ext>
            </a:extLst>
          </p:cNvPr>
          <p:cNvGraphicFramePr>
            <a:graphicFrameLocks noGrp="1"/>
          </p:cNvGraphicFramePr>
          <p:nvPr>
            <p:extLst>
              <p:ext uri="{D42A27DB-BD31-4B8C-83A1-F6EECF244321}">
                <p14:modId xmlns:p14="http://schemas.microsoft.com/office/powerpoint/2010/main" val="1450147414"/>
              </p:ext>
            </p:extLst>
          </p:nvPr>
        </p:nvGraphicFramePr>
        <p:xfrm>
          <a:off x="1009534" y="607010"/>
          <a:ext cx="10172931" cy="4791201"/>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b="0" cap="none" spc="0" dirty="0">
                          <a:solidFill>
                            <a:schemeClr val="tx1"/>
                          </a:solidFill>
                          <a:effectLst/>
                        </a:rPr>
                        <a:t>Medical Director, Medical Consultation Unit</a:t>
                      </a:r>
                      <a:endParaRPr lang="en-US" sz="12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rgbClr val="EAEAEA"/>
                    </a:solid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solidFill>
                      <a:schemeClr val="accent2"/>
                    </a:solid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solidFill>
                      <a:schemeClr val="accent2"/>
                    </a:solid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Respiratory and MPOX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Emma Doran, MD MPH:</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Director, Vaccine Preventable and Respiratory Diseases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1073366535"/>
                  </a:ext>
                </a:extLst>
              </a:tr>
              <a:tr h="0">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p>
                      <a:pPr marL="0" marR="0">
                        <a:lnSpc>
                          <a:spcPct val="107000"/>
                        </a:lnSpc>
                        <a:spcBef>
                          <a:spcPts val="600"/>
                        </a:spcBef>
                        <a:spcAft>
                          <a:spcPts val="600"/>
                        </a:spcAft>
                        <a:tabLst>
                          <a:tab pos="1485900" algn="l"/>
                        </a:tabLst>
                      </a:pP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kern="1200" dirty="0">
                          <a:solidFill>
                            <a:schemeClr val="dk1"/>
                          </a:solidFill>
                          <a:effectLst/>
                          <a:latin typeface="+mn-lt"/>
                          <a:ea typeface="+mn-ea"/>
                          <a:cs typeface="+mn-cs"/>
                        </a:rPr>
                        <a:t>Carrie Blanchard, Pharm D, MPH:</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80842789"/>
                  </a:ext>
                </a:extLst>
              </a:tr>
              <a:tr h="161065">
                <a:tc>
                  <a:txBody>
                    <a:bodyPr/>
                    <a:lstStyle/>
                    <a:p>
                      <a:pPr marL="0" marR="0">
                        <a:lnSpc>
                          <a:spcPct val="107000"/>
                        </a:lnSpc>
                        <a:spcBef>
                          <a:spcPts val="600"/>
                        </a:spcBef>
                        <a:spcAft>
                          <a:spcPts val="600"/>
                        </a:spcAft>
                        <a:tabLst>
                          <a:tab pos="1485900" algn="l"/>
                        </a:tabLst>
                      </a:pPr>
                      <a:r>
                        <a:rPr lang="en-US" sz="1200" b="1" kern="1200" dirty="0">
                          <a:solidFill>
                            <a:schemeClr val="tx1"/>
                          </a:solidFill>
                          <a:effectLst/>
                          <a:latin typeface="+mn-lt"/>
                          <a:ea typeface="+mn-ea"/>
                          <a:cs typeface="+mn-cs"/>
                        </a:rPr>
                        <a:t>Therapeutics (Covid + H5) Update</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kern="1200" dirty="0">
                          <a:solidFill>
                            <a:schemeClr val="dk1"/>
                          </a:solidFill>
                          <a:effectLst/>
                          <a:latin typeface="+mn-lt"/>
                          <a:ea typeface="+mn-ea"/>
                          <a:cs typeface="+mn-cs"/>
                        </a:rPr>
                        <a:t>Tim Davis, PharmD, PMP:</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Medical Countermeasures Coordinator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931999755"/>
                  </a:ext>
                </a:extLst>
              </a:tr>
              <a:tr h="16106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RIPS Team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Megan Davies, MD</a:t>
                      </a: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SHARPPS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518078502"/>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solidFill>
                      <a:srgbClr val="EAEAEA"/>
                    </a:solid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solidFill>
                      <a:srgbClr val="EAEAEA"/>
                    </a:solid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E6A1DA2B-DC65-29BC-BCFC-0C4CC0F267FD}"/>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3096778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FFE23-C4D8-3266-D57C-8F58CAD97981}"/>
              </a:ext>
            </a:extLst>
          </p:cNvPr>
          <p:cNvSpPr/>
          <p:nvPr/>
        </p:nvSpPr>
        <p:spPr>
          <a:xfrm>
            <a:off x="-1" y="4247440"/>
            <a:ext cx="7417943" cy="1019331"/>
          </a:xfrm>
          <a:prstGeom prst="rect">
            <a:avLst/>
          </a:prstGeom>
          <a:noFill/>
          <a:effectLst/>
        </p:spPr>
        <p:txBody>
          <a:bodyPr wrap="square" lIns="457200" tIns="91440" rIns="91440" bIns="9144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a:ln>
                  <a:noFill/>
                </a:ln>
                <a:solidFill>
                  <a:srgbClr val="FFFFFF"/>
                </a:solidFill>
                <a:effectLst/>
                <a:uLnTx/>
                <a:uFillTx/>
                <a:latin typeface="Arial" panose="020B0604020202020204"/>
                <a:ea typeface="Arial"/>
                <a:cs typeface="Arial"/>
                <a:sym typeface="Helvetica Neue" pitchFamily="-109" charset="0"/>
              </a:rPr>
              <a:t>PARTICIPANT INFORMATION</a:t>
            </a:r>
          </a:p>
        </p:txBody>
      </p:sp>
      <p:cxnSp>
        <p:nvCxnSpPr>
          <p:cNvPr id="5" name="Straight Connector 4">
            <a:extLst>
              <a:ext uri="{FF2B5EF4-FFF2-40B4-BE49-F238E27FC236}">
                <a16:creationId xmlns:a16="http://schemas.microsoft.com/office/drawing/2014/main" id="{2D73715C-519A-EF48-0565-1947376916CE}"/>
              </a:ext>
            </a:extLst>
          </p:cNvPr>
          <p:cNvCxnSpPr/>
          <p:nvPr/>
        </p:nvCxnSpPr>
        <p:spPr>
          <a:xfrm>
            <a:off x="471051" y="5223162"/>
            <a:ext cx="4251960"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pic>
        <p:nvPicPr>
          <p:cNvPr id="6" name="Picture Placeholder 5" descr="A close-up of a doctor holding a syringe&#10;&#10;Description automatically generated">
            <a:extLst>
              <a:ext uri="{FF2B5EF4-FFF2-40B4-BE49-F238E27FC236}">
                <a16:creationId xmlns:a16="http://schemas.microsoft.com/office/drawing/2014/main" id="{C0671E83-3F1D-B5A2-5C96-81D72D62C99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t="7902" b="7902"/>
          <a:stretch>
            <a:fillRect/>
          </a:stretch>
        </p:blipFill>
        <p:spPr>
          <a:prstGeom prst="rect">
            <a:avLst/>
          </a:prstGeom>
        </p:spPr>
      </p:pic>
      <p:sp>
        <p:nvSpPr>
          <p:cNvPr id="12" name="Rectangle 11">
            <a:extLst>
              <a:ext uri="{FF2B5EF4-FFF2-40B4-BE49-F238E27FC236}">
                <a16:creationId xmlns:a16="http://schemas.microsoft.com/office/drawing/2014/main" id="{56B0E4B7-057F-DB0C-A0F7-55426D4DF070}"/>
              </a:ext>
            </a:extLst>
          </p:cNvPr>
          <p:cNvSpPr/>
          <p:nvPr/>
        </p:nvSpPr>
        <p:spPr>
          <a:xfrm rot="5400000">
            <a:off x="2667001" y="-2666999"/>
            <a:ext cx="6858001" cy="12192000"/>
          </a:xfrm>
          <a:prstGeom prst="rect">
            <a:avLst/>
          </a:prstGeom>
          <a:gradFill>
            <a:gsLst>
              <a:gs pos="30000">
                <a:schemeClr val="bg1">
                  <a:alpha val="0"/>
                </a:schemeClr>
              </a:gs>
              <a:gs pos="86000">
                <a:srgbClr val="072235"/>
              </a:gs>
              <a:gs pos="65000">
                <a:srgbClr val="072235">
                  <a:alpha val="74000"/>
                </a:srgbClr>
              </a:gs>
              <a:gs pos="49000">
                <a:srgbClr val="072235">
                  <a:alpha val="10000"/>
                </a:srgbClr>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BBF2941C-F65B-2E0C-0E5C-121966E83701}"/>
              </a:ext>
            </a:extLst>
          </p:cNvPr>
          <p:cNvSpPr/>
          <p:nvPr/>
        </p:nvSpPr>
        <p:spPr>
          <a:xfrm>
            <a:off x="152399" y="4399840"/>
            <a:ext cx="7417943" cy="1019331"/>
          </a:xfrm>
          <a:prstGeom prst="rect">
            <a:avLst/>
          </a:prstGeom>
          <a:noFill/>
          <a:effectLst/>
        </p:spPr>
        <p:txBody>
          <a:bodyPr wrap="square" lIns="457200" tIns="91440" rIns="91440" bIns="91440" anchor="ctr">
            <a:noAutofit/>
          </a:bodyPr>
          <a:lstStyle/>
          <a:p>
            <a:pPr defTabSz="457200">
              <a:defRPr/>
            </a:pPr>
            <a:r>
              <a:rPr lang="en-US" sz="2400" spc="600">
                <a:solidFill>
                  <a:schemeClr val="bg2"/>
                </a:solidFill>
                <a:latin typeface="Arial" panose="020B0604020202020204"/>
                <a:cs typeface="Arial"/>
                <a:sym typeface="Helvetica Neue" pitchFamily="-109" charset="0"/>
              </a:rPr>
              <a:t>Flu Updates</a:t>
            </a:r>
            <a:endParaRPr lang="en-US">
              <a:solidFill>
                <a:schemeClr val="bg2"/>
              </a:solidFill>
              <a:ea typeface="Calibri"/>
              <a:cs typeface="Calibri"/>
            </a:endParaRPr>
          </a:p>
        </p:txBody>
      </p:sp>
      <p:cxnSp>
        <p:nvCxnSpPr>
          <p:cNvPr id="8" name="Straight Connector 7">
            <a:extLst>
              <a:ext uri="{FF2B5EF4-FFF2-40B4-BE49-F238E27FC236}">
                <a16:creationId xmlns:a16="http://schemas.microsoft.com/office/drawing/2014/main" id="{03A070DB-4BDB-FB2D-88C7-DDD917D9DD22}"/>
              </a:ext>
            </a:extLst>
          </p:cNvPr>
          <p:cNvCxnSpPr/>
          <p:nvPr/>
        </p:nvCxnSpPr>
        <p:spPr>
          <a:xfrm>
            <a:off x="623451" y="5375562"/>
            <a:ext cx="4251960"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068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DDE34D-B0B2-231C-1614-6A899876F56E}"/>
              </a:ext>
            </a:extLst>
          </p:cNvPr>
          <p:cNvSpPr>
            <a:spLocks noGrp="1"/>
          </p:cNvSpPr>
          <p:nvPr>
            <p:ph type="body" sz="quarter" idx="10"/>
          </p:nvPr>
        </p:nvSpPr>
        <p:spPr>
          <a:xfrm>
            <a:off x="1984289" y="1723355"/>
            <a:ext cx="10050448" cy="1288733"/>
          </a:xfrm>
        </p:spPr>
        <p:txBody>
          <a:bodyPr/>
          <a:lstStyle/>
          <a:p>
            <a:r>
              <a:rPr lang="en-US" i="0">
                <a:solidFill>
                  <a:srgbClr val="202020"/>
                </a:solidFill>
                <a:effectLst/>
              </a:rPr>
              <a:t>If you need additional flu vaccine, refer to the </a:t>
            </a:r>
            <a:r>
              <a:rPr lang="en-US" i="0" u="sng">
                <a:solidFill>
                  <a:srgbClr val="007C89"/>
                </a:solidFill>
                <a:effectLst/>
                <a:hlinkClick r:id="rId2"/>
              </a:rPr>
              <a:t>Flu Vaccine Product Availability and Ordering memo</a:t>
            </a:r>
            <a:r>
              <a:rPr lang="en-US" i="0">
                <a:solidFill>
                  <a:srgbClr val="202020"/>
                </a:solidFill>
                <a:effectLst/>
              </a:rPr>
              <a:t> for alternative ordering options. </a:t>
            </a:r>
            <a:endParaRPr lang="en-US"/>
          </a:p>
          <a:p>
            <a:r>
              <a:rPr lang="en-US">
                <a:solidFill>
                  <a:schemeClr val="tx1"/>
                </a:solidFill>
              </a:rPr>
              <a:t>Questions or assistance with ordering can be directed to the NCIR Help Desk: 1-877-873-6247 or</a:t>
            </a:r>
            <a:r>
              <a:rPr lang="en-US"/>
              <a:t> </a:t>
            </a:r>
            <a:r>
              <a:rPr lang="en-US">
                <a:hlinkClick r:id="rId3"/>
              </a:rPr>
              <a:t>ncirhelp@dhhs.nc.gov</a:t>
            </a:r>
            <a:r>
              <a:rPr lang="en-US"/>
              <a:t>.</a:t>
            </a:r>
          </a:p>
          <a:p>
            <a:pPr marL="0" indent="0">
              <a:buNone/>
            </a:pPr>
            <a:endParaRPr lang="en-US"/>
          </a:p>
          <a:p>
            <a:endParaRPr lang="en-US"/>
          </a:p>
        </p:txBody>
      </p:sp>
      <p:sp>
        <p:nvSpPr>
          <p:cNvPr id="2" name="Title 1">
            <a:extLst>
              <a:ext uri="{FF2B5EF4-FFF2-40B4-BE49-F238E27FC236}">
                <a16:creationId xmlns:a16="http://schemas.microsoft.com/office/drawing/2014/main" id="{28382206-B0DB-27FF-75E8-2C1BDFA6EBF9}"/>
              </a:ext>
            </a:extLst>
          </p:cNvPr>
          <p:cNvSpPr>
            <a:spLocks noGrp="1"/>
          </p:cNvSpPr>
          <p:nvPr>
            <p:ph type="title"/>
          </p:nvPr>
        </p:nvSpPr>
        <p:spPr>
          <a:xfrm>
            <a:off x="1300039" y="210028"/>
            <a:ext cx="10050448" cy="548640"/>
          </a:xfrm>
        </p:spPr>
        <p:txBody>
          <a:bodyPr/>
          <a:lstStyle/>
          <a:p>
            <a:pPr algn="ctr"/>
            <a:r>
              <a:rPr lang="en-US" sz="4000" u="sng" err="1"/>
              <a:t>FluMist</a:t>
            </a:r>
            <a:r>
              <a:rPr lang="en-US" sz="4000" u="sng"/>
              <a:t>  Is No Longer Available</a:t>
            </a:r>
          </a:p>
        </p:txBody>
      </p:sp>
      <p:pic>
        <p:nvPicPr>
          <p:cNvPr id="8" name="Picture 7">
            <a:extLst>
              <a:ext uri="{FF2B5EF4-FFF2-40B4-BE49-F238E27FC236}">
                <a16:creationId xmlns:a16="http://schemas.microsoft.com/office/drawing/2014/main" id="{3ED5974C-919E-8CBE-1DB8-94E7F62AAA82}"/>
              </a:ext>
            </a:extLst>
          </p:cNvPr>
          <p:cNvPicPr>
            <a:picLocks noChangeAspect="1"/>
          </p:cNvPicPr>
          <p:nvPr/>
        </p:nvPicPr>
        <p:blipFill>
          <a:blip r:embed="rId4"/>
          <a:stretch>
            <a:fillRect/>
          </a:stretch>
        </p:blipFill>
        <p:spPr>
          <a:xfrm>
            <a:off x="4799867" y="4378100"/>
            <a:ext cx="2836056" cy="2198841"/>
          </a:xfrm>
          <a:prstGeom prst="rect">
            <a:avLst/>
          </a:prstGeom>
        </p:spPr>
      </p:pic>
      <p:sp>
        <p:nvSpPr>
          <p:cNvPr id="10" name="TextBox 9">
            <a:extLst>
              <a:ext uri="{FF2B5EF4-FFF2-40B4-BE49-F238E27FC236}">
                <a16:creationId xmlns:a16="http://schemas.microsoft.com/office/drawing/2014/main" id="{69AFB0B0-7D4D-F9C7-F7F5-24A38EBAD1EB}"/>
              </a:ext>
            </a:extLst>
          </p:cNvPr>
          <p:cNvSpPr txBox="1"/>
          <p:nvPr/>
        </p:nvSpPr>
        <p:spPr>
          <a:xfrm>
            <a:off x="4611477" y="210028"/>
            <a:ext cx="445018" cy="369332"/>
          </a:xfrm>
          <a:prstGeom prst="rect">
            <a:avLst/>
          </a:prstGeom>
          <a:noFill/>
        </p:spPr>
        <p:txBody>
          <a:bodyPr wrap="square">
            <a:spAutoFit/>
          </a:bodyPr>
          <a:lstStyle/>
          <a:p>
            <a:r>
              <a:rPr lang="en-US" b="1" i="0">
                <a:solidFill>
                  <a:srgbClr val="5C93D5"/>
                </a:solidFill>
                <a:effectLst/>
                <a:latin typeface="Helvetica" panose="020B0604020202020204" pitchFamily="34" charset="0"/>
              </a:rPr>
              <a:t>®</a:t>
            </a:r>
            <a:endParaRPr lang="en-US">
              <a:solidFill>
                <a:srgbClr val="5C93D5"/>
              </a:solidFill>
            </a:endParaRPr>
          </a:p>
        </p:txBody>
      </p:sp>
    </p:spTree>
    <p:extLst>
      <p:ext uri="{BB962C8B-B14F-4D97-AF65-F5344CB8AC3E}">
        <p14:creationId xmlns:p14="http://schemas.microsoft.com/office/powerpoint/2010/main" val="1979978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24393C-1752-8445-D4AB-EAF87D93442D}"/>
              </a:ext>
            </a:extLst>
          </p:cNvPr>
          <p:cNvPicPr>
            <a:picLocks noChangeAspect="1"/>
          </p:cNvPicPr>
          <p:nvPr/>
        </p:nvPicPr>
        <p:blipFill>
          <a:blip r:embed="rId3"/>
          <a:srcRect l="7169" t="29862" r="5067" b="13038"/>
          <a:stretch/>
        </p:blipFill>
        <p:spPr>
          <a:xfrm>
            <a:off x="6192982" y="2826327"/>
            <a:ext cx="5671573" cy="1205346"/>
          </a:xfrm>
          <a:prstGeom prst="rect">
            <a:avLst/>
          </a:prstGeom>
        </p:spPr>
      </p:pic>
      <p:sp>
        <p:nvSpPr>
          <p:cNvPr id="2" name="Title 1">
            <a:extLst>
              <a:ext uri="{FF2B5EF4-FFF2-40B4-BE49-F238E27FC236}">
                <a16:creationId xmlns:a16="http://schemas.microsoft.com/office/drawing/2014/main" id="{33446C8A-0495-C85C-35F8-5903EA85D757}"/>
              </a:ext>
            </a:extLst>
          </p:cNvPr>
          <p:cNvSpPr>
            <a:spLocks noGrp="1"/>
          </p:cNvSpPr>
          <p:nvPr>
            <p:ph type="title"/>
          </p:nvPr>
        </p:nvSpPr>
        <p:spPr/>
        <p:txBody>
          <a:bodyPr/>
          <a:lstStyle/>
          <a:p>
            <a:r>
              <a:rPr lang="en-US" sz="3200" err="1">
                <a:ea typeface="Calibri" panose="020F0502020204030204" pitchFamily="34" charset="0"/>
              </a:rPr>
              <a:t>FluMist</a:t>
            </a:r>
            <a:r>
              <a:rPr lang="en-US" sz="3200" b="0" i="0">
                <a:solidFill>
                  <a:srgbClr val="202020"/>
                </a:solidFill>
                <a:effectLst/>
                <a:ea typeface="Calibri" panose="020F0502020204030204" pitchFamily="34" charset="0"/>
              </a:rPr>
              <a:t>® Replacement Program Update</a:t>
            </a:r>
            <a:endParaRPr lang="en-US" sz="3200">
              <a:ea typeface="Calibri" panose="020F0502020204030204" pitchFamily="34" charset="0"/>
            </a:endParaRPr>
          </a:p>
        </p:txBody>
      </p:sp>
      <p:sp>
        <p:nvSpPr>
          <p:cNvPr id="3" name="TextBox 2">
            <a:extLst>
              <a:ext uri="{FF2B5EF4-FFF2-40B4-BE49-F238E27FC236}">
                <a16:creationId xmlns:a16="http://schemas.microsoft.com/office/drawing/2014/main" id="{E5960D7C-02FA-67A2-6D84-35AAD24D4314}"/>
              </a:ext>
            </a:extLst>
          </p:cNvPr>
          <p:cNvSpPr txBox="1"/>
          <p:nvPr/>
        </p:nvSpPr>
        <p:spPr>
          <a:xfrm>
            <a:off x="327441" y="2061903"/>
            <a:ext cx="9703249" cy="4062651"/>
          </a:xfrm>
          <a:prstGeom prst="rect">
            <a:avLst/>
          </a:prstGeom>
          <a:noFill/>
        </p:spPr>
        <p:txBody>
          <a:bodyPr wrap="square" lIns="91440" tIns="45720" rIns="91440" bIns="45720" rtlCol="0" anchor="t">
            <a:spAutoFit/>
          </a:bodyPr>
          <a:lstStyle/>
          <a:p>
            <a:r>
              <a:rPr lang="en-US" b="1">
                <a:latin typeface="Calibri"/>
                <a:ea typeface="Calibri"/>
                <a:cs typeface="Calibri"/>
              </a:rPr>
              <a:t>Contact:</a:t>
            </a:r>
          </a:p>
          <a:p>
            <a:pPr marL="171450" indent="-171450">
              <a:buFont typeface="Arial" panose="020B0604020202020204" pitchFamily="34" charset="0"/>
              <a:buChar char="•"/>
            </a:pPr>
            <a:r>
              <a:rPr lang="en-US" sz="1600">
                <a:latin typeface="Calibri"/>
                <a:ea typeface="Calibri"/>
                <a:cs typeface="Calibri"/>
              </a:rPr>
              <a:t>   </a:t>
            </a:r>
            <a:r>
              <a:rPr lang="en-US">
                <a:latin typeface="Calibri"/>
                <a:ea typeface="Calibri"/>
                <a:cs typeface="Calibri"/>
              </a:rPr>
              <a:t>Contact the AstraZeneca Replacement Program by phone or by email, as detailed in</a:t>
            </a:r>
            <a:br>
              <a:rPr lang="en-US">
                <a:latin typeface="Calibri" panose="020F0502020204030204" pitchFamily="34" charset="0"/>
                <a:ea typeface="Calibri" panose="020F0502020204030204" pitchFamily="34" charset="0"/>
                <a:cs typeface="Calibri" panose="020F0502020204030204" pitchFamily="34" charset="0"/>
              </a:rPr>
            </a:br>
            <a:r>
              <a:rPr lang="en-US">
                <a:latin typeface="Calibri"/>
                <a:ea typeface="Calibri"/>
                <a:cs typeface="Calibri"/>
              </a:rPr>
              <a:t>   the </a:t>
            </a:r>
            <a:r>
              <a:rPr lang="en-US">
                <a:latin typeface="Calibri"/>
                <a:ea typeface="Calibri"/>
                <a:cs typeface="Calibri"/>
                <a:hlinkClick r:id="rId4"/>
              </a:rPr>
              <a:t>instructions</a:t>
            </a:r>
            <a:r>
              <a:rPr lang="en-US">
                <a:latin typeface="Calibri"/>
                <a:ea typeface="Calibri"/>
                <a:cs typeface="Calibri"/>
              </a:rPr>
              <a:t>.</a:t>
            </a:r>
          </a:p>
          <a:p>
            <a:pPr marL="171450" indent="-171450">
              <a:buFont typeface="Arial" panose="020B0604020202020204" pitchFamily="34" charset="0"/>
              <a:buChar char="•"/>
            </a:pPr>
            <a:r>
              <a:rPr lang="en-US">
                <a:latin typeface="Calibri"/>
                <a:ea typeface="Calibri"/>
                <a:cs typeface="Calibri"/>
              </a:rPr>
              <a:t>   Requests can be made through </a:t>
            </a:r>
            <a:r>
              <a:rPr lang="en-US" b="1">
                <a:latin typeface="Calibri"/>
                <a:ea typeface="Calibri"/>
                <a:cs typeface="Calibri"/>
              </a:rPr>
              <a:t>Friday, January 31, 2025, at 7 pm CST</a:t>
            </a:r>
            <a:r>
              <a:rPr lang="en-US">
                <a:latin typeface="Calibri"/>
                <a:ea typeface="Calibri"/>
                <a:cs typeface="Calibri"/>
              </a:rPr>
              <a:t>.</a:t>
            </a:r>
          </a:p>
          <a:p>
            <a:endParaRPr lang="en-US" sz="1600">
              <a:latin typeface="Calibri" panose="020F0502020204030204" pitchFamily="34" charset="0"/>
              <a:ea typeface="Calibri" panose="020F0502020204030204" pitchFamily="34" charset="0"/>
              <a:cs typeface="Calibri" panose="020F0502020204030204" pitchFamily="34" charset="0"/>
            </a:endParaRPr>
          </a:p>
          <a:p>
            <a:r>
              <a:rPr lang="en-US" b="1">
                <a:latin typeface="Calibri"/>
                <a:ea typeface="Calibri"/>
                <a:cs typeface="Calibri"/>
              </a:rPr>
              <a:t>Eligibility Guidelines: </a:t>
            </a:r>
          </a:p>
          <a:p>
            <a:pPr marL="285750" indent="-285750">
              <a:buFont typeface="Arial" panose="020B0604020202020204" pitchFamily="34" charset="0"/>
              <a:buChar char="•"/>
            </a:pPr>
            <a:r>
              <a:rPr lang="en-US">
                <a:latin typeface="Calibri"/>
                <a:ea typeface="Calibri"/>
                <a:cs typeface="Calibri"/>
              </a:rPr>
              <a:t>Doses must have been received through the VFC program. </a:t>
            </a:r>
          </a:p>
          <a:p>
            <a:pPr marL="285750" indent="-285750">
              <a:buFont typeface="Arial" panose="020B0604020202020204" pitchFamily="34" charset="0"/>
              <a:buChar char="•"/>
            </a:pPr>
            <a:r>
              <a:rPr lang="en-US">
                <a:latin typeface="Calibri"/>
                <a:ea typeface="Calibri"/>
                <a:cs typeface="Calibri"/>
              </a:rPr>
              <a:t>Product expiration date must be on or before February 2, 2025.</a:t>
            </a:r>
          </a:p>
          <a:p>
            <a:br>
              <a:rPr lang="en-US" sz="1600">
                <a:latin typeface="Calibri" panose="020F0502020204030204" pitchFamily="34" charset="0"/>
                <a:ea typeface="Calibri" panose="020F0502020204030204" pitchFamily="34" charset="0"/>
                <a:cs typeface="Calibri" panose="020F0502020204030204" pitchFamily="34" charset="0"/>
              </a:rPr>
            </a:br>
            <a:r>
              <a:rPr lang="en-US" b="1">
                <a:latin typeface="Calibri"/>
                <a:ea typeface="Calibri"/>
                <a:cs typeface="Calibri"/>
              </a:rPr>
              <a:t>How to Replace Privately Purchased Doses:</a:t>
            </a:r>
          </a:p>
          <a:p>
            <a:pPr marL="285750" indent="-285750">
              <a:buFont typeface="Arial" panose="020B0604020202020204" pitchFamily="34" charset="0"/>
              <a:buChar char="•"/>
            </a:pPr>
            <a:r>
              <a:rPr lang="en-US">
                <a:latin typeface="Calibri"/>
                <a:ea typeface="Calibri"/>
                <a:cs typeface="Calibri"/>
              </a:rPr>
              <a:t>Contact your distributor representative or Lauren Peters, AZ Vaccine Business Manager, </a:t>
            </a:r>
            <a:r>
              <a:rPr lang="en-US">
                <a:latin typeface="Calibri"/>
                <a:ea typeface="Calibri"/>
                <a:cs typeface="Calibri"/>
                <a:hlinkClick r:id="rId5"/>
              </a:rPr>
              <a:t>lauren.peters1@astrazeneca.com</a:t>
            </a:r>
            <a:r>
              <a:rPr lang="en-US">
                <a:latin typeface="Calibri"/>
                <a:ea typeface="Calibri"/>
                <a:cs typeface="Calibri"/>
              </a:rPr>
              <a:t>.</a:t>
            </a:r>
          </a:p>
          <a:p>
            <a:pPr marL="285750" indent="-285750">
              <a:buFont typeface="Arial" panose="020B0604020202020204" pitchFamily="34" charset="0"/>
              <a:buChar char="•"/>
            </a:pPr>
            <a:r>
              <a:rPr lang="en-US">
                <a:latin typeface="Calibri"/>
                <a:ea typeface="Calibri"/>
                <a:cs typeface="Calibri"/>
              </a:rPr>
              <a:t>For questions about this program, contact the </a:t>
            </a:r>
            <a:r>
              <a:rPr lang="en-US" err="1">
                <a:latin typeface="Calibri"/>
                <a:ea typeface="Calibri"/>
                <a:cs typeface="Calibri"/>
              </a:rPr>
              <a:t>FluMist</a:t>
            </a:r>
            <a:r>
              <a:rPr lang="en-US">
                <a:latin typeface="Calibri"/>
                <a:ea typeface="Calibri"/>
                <a:cs typeface="Calibri"/>
              </a:rPr>
              <a:t>® Replacement Program for CDC at </a:t>
            </a:r>
            <a:br>
              <a:rPr lang="en-US">
                <a:latin typeface="Calibri" panose="020F0502020204030204" pitchFamily="34" charset="0"/>
                <a:ea typeface="Calibri" panose="020F0502020204030204" pitchFamily="34" charset="0"/>
                <a:cs typeface="Calibri" panose="020F0502020204030204" pitchFamily="34" charset="0"/>
              </a:rPr>
            </a:br>
            <a:r>
              <a:rPr lang="en-US">
                <a:latin typeface="Calibri"/>
                <a:ea typeface="Calibri"/>
                <a:cs typeface="Calibri"/>
              </a:rPr>
              <a:t>1-877-633-7375 or </a:t>
            </a:r>
            <a:r>
              <a:rPr lang="en-US">
                <a:latin typeface="Calibri"/>
                <a:ea typeface="Calibri"/>
                <a:cs typeface="Calibri"/>
                <a:hlinkClick r:id="rId6"/>
              </a:rPr>
              <a:t>flumistreplacement@mckesson.com</a:t>
            </a:r>
            <a:r>
              <a:rPr lang="en-US">
                <a:latin typeface="Calibri"/>
                <a:ea typeface="Calibri"/>
                <a:cs typeface="Calibri"/>
              </a:rPr>
              <a:t>.</a:t>
            </a:r>
          </a:p>
          <a:p>
            <a:endParaRPr lang="en-US" sz="1000">
              <a:latin typeface="Franklin Gothic Book" panose="020B0503020102020204" pitchFamily="34" charset="0"/>
            </a:endParaRPr>
          </a:p>
        </p:txBody>
      </p:sp>
      <p:sp>
        <p:nvSpPr>
          <p:cNvPr id="6" name="TextBox 5">
            <a:extLst>
              <a:ext uri="{FF2B5EF4-FFF2-40B4-BE49-F238E27FC236}">
                <a16:creationId xmlns:a16="http://schemas.microsoft.com/office/drawing/2014/main" id="{C333A6AC-22AD-3E2C-62A1-774D8418E244}"/>
              </a:ext>
            </a:extLst>
          </p:cNvPr>
          <p:cNvSpPr txBox="1"/>
          <p:nvPr/>
        </p:nvSpPr>
        <p:spPr>
          <a:xfrm>
            <a:off x="327442" y="1168635"/>
            <a:ext cx="11537113" cy="707886"/>
          </a:xfrm>
          <a:prstGeom prst="rect">
            <a:avLst/>
          </a:prstGeom>
          <a:noFill/>
        </p:spPr>
        <p:txBody>
          <a:bodyPr wrap="square">
            <a:spAutoFit/>
          </a:bodyPr>
          <a:lstStyle/>
          <a:p>
            <a:r>
              <a:rPr lang="en-US" sz="2000" b="1">
                <a:latin typeface="Calibri" panose="020F0502020204030204" pitchFamily="34" charset="0"/>
                <a:ea typeface="Calibri" panose="020F0502020204030204" pitchFamily="34" charset="0"/>
                <a:cs typeface="Calibri" panose="020F0502020204030204" pitchFamily="34" charset="0"/>
              </a:rPr>
              <a:t>The </a:t>
            </a:r>
            <a:r>
              <a:rPr lang="en-US" sz="2000" b="1" err="1">
                <a:latin typeface="Calibri" panose="020F0502020204030204" pitchFamily="34" charset="0"/>
                <a:ea typeface="Calibri" panose="020F0502020204030204" pitchFamily="34" charset="0"/>
                <a:cs typeface="Calibri" panose="020F0502020204030204" pitchFamily="34" charset="0"/>
              </a:rPr>
              <a:t>FluMist</a:t>
            </a:r>
            <a:r>
              <a:rPr lang="en-US" sz="2000" b="1">
                <a:latin typeface="Calibri" panose="020F0502020204030204" pitchFamily="34" charset="0"/>
                <a:ea typeface="Calibri" panose="020F0502020204030204" pitchFamily="34" charset="0"/>
                <a:cs typeface="Calibri" panose="020F0502020204030204" pitchFamily="34" charset="0"/>
              </a:rPr>
              <a:t>® Replacement Program provides a no-cost opportunity to replace unused, expiring </a:t>
            </a:r>
            <a:r>
              <a:rPr lang="en-US" sz="2000" b="1" err="1">
                <a:latin typeface="Calibri" panose="020F0502020204030204" pitchFamily="34" charset="0"/>
                <a:ea typeface="Calibri" panose="020F0502020204030204" pitchFamily="34" charset="0"/>
                <a:cs typeface="Calibri" panose="020F0502020204030204" pitchFamily="34" charset="0"/>
              </a:rPr>
              <a:t>FluMist</a:t>
            </a:r>
            <a:r>
              <a:rPr lang="en-US" sz="2000" b="1">
                <a:latin typeface="Calibri" panose="020F0502020204030204" pitchFamily="34" charset="0"/>
                <a:ea typeface="Calibri" panose="020F0502020204030204" pitchFamily="34" charset="0"/>
                <a:cs typeface="Calibri" panose="020F0502020204030204" pitchFamily="34" charset="0"/>
              </a:rPr>
              <a:t>® doses, to help you maximize product usage opportunities. </a:t>
            </a:r>
          </a:p>
        </p:txBody>
      </p:sp>
    </p:spTree>
    <p:extLst>
      <p:ext uri="{BB962C8B-B14F-4D97-AF65-F5344CB8AC3E}">
        <p14:creationId xmlns:p14="http://schemas.microsoft.com/office/powerpoint/2010/main" val="158767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2027450" y="205177"/>
            <a:ext cx="8549894" cy="47448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669"/>
              </a:lnSpc>
            </a:pPr>
            <a:r>
              <a:rPr lang="en-US" sz="3200" b="1" i="0" u="none" strike="noStrike" cap="all">
                <a:solidFill>
                  <a:schemeClr val="accent1"/>
                </a:solidFill>
                <a:effectLst/>
                <a:latin typeface="Calibri"/>
                <a:ea typeface="Calibri"/>
                <a:cs typeface="Calibri"/>
              </a:rPr>
              <a:t>Farmworker Vaccination Program </a:t>
            </a:r>
            <a:r>
              <a:rPr lang="en-US" sz="3200" b="0" i="0">
                <a:solidFill>
                  <a:schemeClr val="accent1"/>
                </a:solidFill>
                <a:effectLst/>
                <a:latin typeface="Calibri"/>
                <a:ea typeface="Calibri"/>
                <a:cs typeface="Calibri"/>
              </a:rPr>
              <a:t>​</a:t>
            </a:r>
            <a:endParaRPr lang="en-US" sz="2900" b="1" spc="-15">
              <a:solidFill>
                <a:schemeClr val="accent1"/>
              </a:solidFill>
              <a:latin typeface="Calibri"/>
              <a:ea typeface="Calibri"/>
              <a:cs typeface="Calibri"/>
            </a:endParaRPr>
          </a:p>
        </p:txBody>
      </p:sp>
      <p:sp>
        <p:nvSpPr>
          <p:cNvPr id="32" name="TextBox 31">
            <a:extLst>
              <a:ext uri="{FF2B5EF4-FFF2-40B4-BE49-F238E27FC236}">
                <a16:creationId xmlns:a16="http://schemas.microsoft.com/office/drawing/2014/main" id="{BCB2838D-1BC7-5F1E-5175-356EDEA44AF3}"/>
              </a:ext>
            </a:extLst>
          </p:cNvPr>
          <p:cNvSpPr txBox="1"/>
          <p:nvPr/>
        </p:nvSpPr>
        <p:spPr>
          <a:xfrm>
            <a:off x="2743331" y="683223"/>
            <a:ext cx="7537943" cy="707886"/>
          </a:xfrm>
          <a:prstGeom prst="rect">
            <a:avLst/>
          </a:prstGeom>
          <a:noFill/>
        </p:spPr>
        <p:txBody>
          <a:bodyPr wrap="square" lIns="91440" tIns="45720" rIns="91440" bIns="4572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fontAlgn="base"/>
            <a:r>
              <a:rPr lang="en-US" sz="1600" b="0" i="0">
                <a:solidFill>
                  <a:schemeClr val="bg1"/>
                </a:solidFill>
                <a:effectLst/>
                <a:latin typeface="Calibri"/>
                <a:cs typeface="Calibri"/>
              </a:rPr>
              <a:t>​</a:t>
            </a:r>
            <a:r>
              <a:rPr lang="en-US" sz="1600">
                <a:solidFill>
                  <a:srgbClr val="003B70"/>
                </a:solidFill>
                <a:latin typeface="Calibri"/>
                <a:ea typeface="+mn-lt"/>
                <a:cs typeface="+mn-lt"/>
              </a:rPr>
              <a:t>New Report Available Soon: Farmworker Vaccination Program Compliance Overview</a:t>
            </a:r>
          </a:p>
          <a:p>
            <a:endParaRPr lang="en-US" sz="2400" b="1">
              <a:solidFill>
                <a:schemeClr val="bg1"/>
              </a:solidFill>
              <a:latin typeface="Calibri"/>
              <a:ea typeface="Calibri"/>
              <a:cs typeface="Arial"/>
            </a:endParaRPr>
          </a:p>
        </p:txBody>
      </p:sp>
      <p:sp>
        <p:nvSpPr>
          <p:cNvPr id="34" name="TextBox 33">
            <a:extLst>
              <a:ext uri="{FF2B5EF4-FFF2-40B4-BE49-F238E27FC236}">
                <a16:creationId xmlns:a16="http://schemas.microsoft.com/office/drawing/2014/main" id="{B43D537B-E139-9DA9-68F8-273524E5AD72}"/>
              </a:ext>
            </a:extLst>
          </p:cNvPr>
          <p:cNvSpPr txBox="1"/>
          <p:nvPr/>
        </p:nvSpPr>
        <p:spPr>
          <a:xfrm>
            <a:off x="3233992" y="6412730"/>
            <a:ext cx="9777984" cy="338554"/>
          </a:xfrm>
          <a:prstGeom prst="rect">
            <a:avLst/>
          </a:prstGeom>
          <a:noFill/>
        </p:spPr>
        <p:txBody>
          <a:bodyPr wrap="square" lIns="91440" tIns="45720" rIns="91440" bIns="4572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0" i="0" u="sng" strike="noStrike">
                <a:solidFill>
                  <a:schemeClr val="bg1"/>
                </a:solidFill>
                <a:effectLst/>
                <a:latin typeface="Calibri"/>
                <a:cs typeface="Calibri"/>
                <a:hlinkClick r:id="rId2">
                  <a:extLst>
                    <a:ext uri="{A12FA001-AC4F-418D-AE19-62706E023703}">
                      <ahyp:hlinkClr xmlns:ahyp="http://schemas.microsoft.com/office/drawing/2018/hyperlinkcolor" val="tx"/>
                    </a:ext>
                  </a:extLst>
                </a:hlinkClick>
              </a:rPr>
              <a:t>Link to recent communication on Farmworker Program updates. </a:t>
            </a:r>
            <a:endParaRPr lang="en-US" sz="1600">
              <a:solidFill>
                <a:schemeClr val="bg1"/>
              </a:solidFill>
              <a:latin typeface="Calibri"/>
              <a:cs typeface="Calibri"/>
            </a:endParaRPr>
          </a:p>
        </p:txBody>
      </p:sp>
      <p:sp>
        <p:nvSpPr>
          <p:cNvPr id="2752" name="TextBox 2751">
            <a:extLst>
              <a:ext uri="{FF2B5EF4-FFF2-40B4-BE49-F238E27FC236}">
                <a16:creationId xmlns:a16="http://schemas.microsoft.com/office/drawing/2014/main" id="{AFA681F0-85DA-8B95-51C3-C33389608654}"/>
              </a:ext>
            </a:extLst>
          </p:cNvPr>
          <p:cNvSpPr txBox="1"/>
          <p:nvPr/>
        </p:nvSpPr>
        <p:spPr>
          <a:xfrm>
            <a:off x="253152" y="1048918"/>
            <a:ext cx="11441992" cy="6340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3B70"/>
                </a:solidFill>
                <a:latin typeface="Calibri"/>
                <a:ea typeface="Calibri"/>
                <a:cs typeface="Calibri"/>
              </a:rPr>
              <a:t>Participating LHDs:</a:t>
            </a:r>
            <a:endParaRPr lang="en-US" sz="2000">
              <a:solidFill>
                <a:srgbClr val="003B70"/>
              </a:solidFill>
              <a:latin typeface="Calibri"/>
              <a:ea typeface="Calibri"/>
              <a:cs typeface="Calibri"/>
            </a:endParaRPr>
          </a:p>
          <a:p>
            <a:pPr lvl="1"/>
            <a:r>
              <a:rPr lang="en-US" sz="1600" i="1">
                <a:solidFill>
                  <a:srgbClr val="003B70"/>
                </a:solidFill>
                <a:latin typeface="Calibri"/>
                <a:cs typeface="Calibri"/>
              </a:rPr>
              <a:t>Alexander, Anson, Bladen, Chatham, Duplin, Greene, Harnett, Iredell, Johnston,</a:t>
            </a:r>
            <a:endParaRPr lang="en-US" sz="1600">
              <a:solidFill>
                <a:srgbClr val="003B70"/>
              </a:solidFill>
              <a:latin typeface="Calibri"/>
              <a:ea typeface="Calibri"/>
              <a:cs typeface="Calibri"/>
            </a:endParaRPr>
          </a:p>
          <a:p>
            <a:pPr lvl="1"/>
            <a:r>
              <a:rPr lang="en-US" sz="1600" i="1">
                <a:solidFill>
                  <a:srgbClr val="003B70"/>
                </a:solidFill>
                <a:latin typeface="Calibri"/>
                <a:cs typeface="Calibri"/>
              </a:rPr>
              <a:t>Moore, Randolph, Robeson, Sampson, Surry, Wayne and Yadkin counties</a:t>
            </a:r>
            <a:endParaRPr lang="en-US" sz="1600" i="1">
              <a:solidFill>
                <a:srgbClr val="003B70"/>
              </a:solidFill>
              <a:latin typeface="Calibri"/>
              <a:ea typeface="Calibri"/>
              <a:cs typeface="Calibri"/>
            </a:endParaRPr>
          </a:p>
          <a:p>
            <a:pPr marL="742950" lvl="1" indent="-285750">
              <a:buFont typeface="Arial"/>
              <a:buChar char="•"/>
            </a:pPr>
            <a:r>
              <a:rPr lang="en-US" sz="1600" b="1" i="1">
                <a:solidFill>
                  <a:srgbClr val="003B70"/>
                </a:solidFill>
                <a:latin typeface="Calibri"/>
                <a:ea typeface="Calibri"/>
                <a:cs typeface="Calibri"/>
              </a:rPr>
              <a:t>Information coming for non-AA counties needing to access </a:t>
            </a:r>
          </a:p>
          <a:p>
            <a:pPr lvl="1"/>
            <a:r>
              <a:rPr lang="en-US" sz="1600" b="1" i="1">
                <a:solidFill>
                  <a:srgbClr val="003B70"/>
                </a:solidFill>
                <a:latin typeface="Calibri"/>
                <a:ea typeface="Calibri"/>
                <a:cs typeface="Calibri"/>
              </a:rPr>
              <a:t>      Farmworker flu vaccine and reporting requirements.</a:t>
            </a:r>
            <a:endParaRPr lang="en-US" sz="1600" b="1">
              <a:cs typeface="Arial" panose="020B0604020202020204"/>
            </a:endParaRPr>
          </a:p>
          <a:p>
            <a:endParaRPr lang="en-US" sz="2000" b="1">
              <a:solidFill>
                <a:srgbClr val="003B70"/>
              </a:solidFill>
              <a:latin typeface="Calibri"/>
              <a:ea typeface="Calibri"/>
              <a:cs typeface="Calibri"/>
            </a:endParaRPr>
          </a:p>
          <a:p>
            <a:r>
              <a:rPr lang="en-US" sz="2000" b="1">
                <a:solidFill>
                  <a:srgbClr val="003B70"/>
                </a:solidFill>
                <a:latin typeface="Calibri"/>
                <a:ea typeface="Calibri"/>
                <a:cs typeface="Calibri"/>
              </a:rPr>
              <a:t>Program Report Cards:</a:t>
            </a:r>
            <a:endParaRPr lang="en-US" sz="2000">
              <a:solidFill>
                <a:srgbClr val="003B70"/>
              </a:solidFill>
              <a:latin typeface="Calibri"/>
              <a:ea typeface="Calibri"/>
              <a:cs typeface="Arial"/>
            </a:endParaRPr>
          </a:p>
          <a:p>
            <a:r>
              <a:rPr lang="en-US" sz="1600" b="1">
                <a:solidFill>
                  <a:srgbClr val="003B70"/>
                </a:solidFill>
                <a:latin typeface="Calibri"/>
                <a:ea typeface="Calibri"/>
                <a:cs typeface="Arial"/>
              </a:rPr>
              <a:t>This</a:t>
            </a:r>
            <a:r>
              <a:rPr lang="en-US" sz="1600" b="1">
                <a:solidFill>
                  <a:srgbClr val="003B70"/>
                </a:solidFill>
                <a:latin typeface="Calibri"/>
                <a:ea typeface="+mn-lt"/>
                <a:cs typeface="+mn-lt"/>
              </a:rPr>
              <a:t> report card will provide an overview of program compliance with the </a:t>
            </a:r>
          </a:p>
          <a:p>
            <a:r>
              <a:rPr lang="en-US" sz="1600" b="1">
                <a:solidFill>
                  <a:srgbClr val="003B70"/>
                </a:solidFill>
                <a:latin typeface="Calibri"/>
                <a:ea typeface="+mn-lt"/>
                <a:cs typeface="+mn-lt"/>
              </a:rPr>
              <a:t>North Carolina Farmworker Vaccination Program and Includes:</a:t>
            </a:r>
            <a:endParaRPr lang="en-US" sz="1600" b="1">
              <a:solidFill>
                <a:srgbClr val="003B70"/>
              </a:solidFill>
              <a:latin typeface="Calibri"/>
              <a:ea typeface="Calibri"/>
              <a:cs typeface="Arial"/>
            </a:endParaRPr>
          </a:p>
          <a:p>
            <a:pPr marL="742950" lvl="1" indent="-285750">
              <a:buFont typeface="Arial"/>
              <a:buChar char="•"/>
            </a:pPr>
            <a:r>
              <a:rPr lang="en-US" sz="1600">
                <a:solidFill>
                  <a:srgbClr val="003B70"/>
                </a:solidFill>
                <a:latin typeface="Calibri"/>
                <a:ea typeface="+mn-lt"/>
                <a:cs typeface="+mn-lt"/>
              </a:rPr>
              <a:t>Vaccinations Administered (NCIR Report)</a:t>
            </a:r>
            <a:endParaRPr lang="en-US" sz="1600">
              <a:solidFill>
                <a:srgbClr val="003B70"/>
              </a:solidFill>
              <a:latin typeface="Calibri"/>
              <a:ea typeface="Calibri"/>
              <a:cs typeface="Arial" panose="020B0604020202020204"/>
            </a:endParaRPr>
          </a:p>
          <a:p>
            <a:pPr marL="742950" lvl="1" indent="-285750">
              <a:buFont typeface="Arial"/>
              <a:buChar char="•"/>
            </a:pPr>
            <a:r>
              <a:rPr lang="en-US" sz="1600">
                <a:solidFill>
                  <a:srgbClr val="003B70"/>
                </a:solidFill>
                <a:latin typeface="Calibri"/>
                <a:ea typeface="+mn-lt"/>
                <a:cs typeface="+mn-lt"/>
              </a:rPr>
              <a:t>Vaccines Administered Reported by Provider</a:t>
            </a:r>
          </a:p>
          <a:p>
            <a:pPr marL="742950" lvl="1" indent="-285750">
              <a:buFont typeface="Arial"/>
              <a:buChar char="•"/>
            </a:pPr>
            <a:r>
              <a:rPr lang="en-US" sz="1600">
                <a:solidFill>
                  <a:srgbClr val="003B70"/>
                </a:solidFill>
                <a:latin typeface="Calibri"/>
                <a:ea typeface="+mn-lt"/>
                <a:cs typeface="+mn-lt"/>
              </a:rPr>
              <a:t>Total Number of Mobile Clinics</a:t>
            </a:r>
          </a:p>
          <a:p>
            <a:pPr marL="742950" lvl="1" indent="-285750">
              <a:buFont typeface="Arial"/>
              <a:buChar char="•"/>
            </a:pPr>
            <a:r>
              <a:rPr lang="en-US" sz="1600">
                <a:solidFill>
                  <a:srgbClr val="003B70"/>
                </a:solidFill>
                <a:latin typeface="Calibri"/>
                <a:ea typeface="+mn-lt"/>
                <a:cs typeface="+mn-lt"/>
              </a:rPr>
              <a:t>Wasted or Spoiled Vaccines</a:t>
            </a:r>
          </a:p>
          <a:p>
            <a:pPr marL="742950" lvl="1" indent="-285750">
              <a:buFont typeface="Arial"/>
              <a:buChar char="•"/>
            </a:pPr>
            <a:r>
              <a:rPr lang="en-US" sz="1600">
                <a:solidFill>
                  <a:srgbClr val="003B70"/>
                </a:solidFill>
                <a:latin typeface="Calibri"/>
                <a:ea typeface="+mn-lt"/>
                <a:cs typeface="+mn-lt"/>
              </a:rPr>
              <a:t>Number of Farmworkers Vaccinated </a:t>
            </a:r>
          </a:p>
          <a:p>
            <a:pPr marL="742950" lvl="1" indent="-285750">
              <a:buFont typeface="Arial"/>
              <a:buChar char="•"/>
            </a:pPr>
            <a:r>
              <a:rPr lang="en-US" sz="1600">
                <a:solidFill>
                  <a:srgbClr val="003B70"/>
                </a:solidFill>
                <a:latin typeface="Calibri"/>
                <a:ea typeface="+mn-lt"/>
                <a:cs typeface="+mn-lt"/>
              </a:rPr>
              <a:t>Estimated Eligible Farmworkers</a:t>
            </a:r>
            <a:endParaRPr lang="en-US" sz="1600">
              <a:solidFill>
                <a:srgbClr val="003B70"/>
              </a:solidFill>
              <a:latin typeface="Calibri"/>
              <a:ea typeface="Calibri"/>
              <a:cs typeface="Arial" panose="020B0604020202020204"/>
            </a:endParaRPr>
          </a:p>
          <a:p>
            <a:pPr marL="742950" lvl="1" indent="-285750">
              <a:buFont typeface="Arial"/>
              <a:buChar char="•"/>
            </a:pPr>
            <a:r>
              <a:rPr lang="en-US" sz="1600">
                <a:solidFill>
                  <a:srgbClr val="003B70"/>
                </a:solidFill>
                <a:latin typeface="Calibri"/>
                <a:ea typeface="+mn-lt"/>
                <a:cs typeface="+mn-lt"/>
              </a:rPr>
              <a:t>Submission of Monthly Financial Report</a:t>
            </a:r>
          </a:p>
          <a:p>
            <a:pPr marL="742950" lvl="1" indent="-285750">
              <a:buFont typeface="Arial"/>
              <a:buChar char="•"/>
            </a:pPr>
            <a:endParaRPr lang="en-US" sz="1000" b="1">
              <a:solidFill>
                <a:srgbClr val="003B70"/>
              </a:solidFill>
              <a:ea typeface="+mn-lt"/>
              <a:cs typeface="+mn-lt"/>
            </a:endParaRPr>
          </a:p>
          <a:p>
            <a:r>
              <a:rPr lang="en-US" sz="2000" b="1">
                <a:solidFill>
                  <a:srgbClr val="003B70"/>
                </a:solidFill>
                <a:latin typeface="Calibri"/>
                <a:ea typeface="+mn-lt"/>
                <a:cs typeface="+mn-lt"/>
              </a:rPr>
              <a:t>How to Use the Report Card:</a:t>
            </a:r>
            <a:endParaRPr lang="en-US" sz="2000">
              <a:solidFill>
                <a:srgbClr val="003B70"/>
              </a:solidFill>
              <a:latin typeface="Calibri"/>
              <a:ea typeface="Calibri"/>
              <a:cs typeface="Calibri"/>
            </a:endParaRPr>
          </a:p>
          <a:p>
            <a:pPr marL="285750" indent="-285750">
              <a:buFont typeface="Arial"/>
              <a:buChar char="•"/>
            </a:pPr>
            <a:r>
              <a:rPr lang="en-US" sz="1600" b="1">
                <a:solidFill>
                  <a:srgbClr val="003B70"/>
                </a:solidFill>
                <a:latin typeface="Calibri"/>
                <a:ea typeface="+mn-lt"/>
                <a:cs typeface="+mn-lt"/>
              </a:rPr>
              <a:t>Assess Performance</a:t>
            </a:r>
            <a:r>
              <a:rPr lang="en-US" sz="1600">
                <a:solidFill>
                  <a:srgbClr val="003B70"/>
                </a:solidFill>
                <a:latin typeface="Calibri"/>
                <a:ea typeface="+mn-lt"/>
                <a:cs typeface="+mn-lt"/>
              </a:rPr>
              <a:t>: Track your progress and identify any gaps.</a:t>
            </a:r>
            <a:endParaRPr lang="en-US" sz="1600">
              <a:solidFill>
                <a:srgbClr val="003B70"/>
              </a:solidFill>
              <a:latin typeface="Calibri"/>
              <a:ea typeface="Calibri"/>
              <a:cs typeface="+mn-lt"/>
            </a:endParaRPr>
          </a:p>
          <a:p>
            <a:pPr marL="285750" indent="-285750">
              <a:buFont typeface="Arial"/>
              <a:buChar char="•"/>
            </a:pPr>
            <a:r>
              <a:rPr lang="en-US" sz="1600" b="1">
                <a:solidFill>
                  <a:srgbClr val="003B70"/>
                </a:solidFill>
                <a:latin typeface="Calibri"/>
                <a:ea typeface="+mn-lt"/>
                <a:cs typeface="+mn-lt"/>
              </a:rPr>
              <a:t>Enhance Vaccination Efforts</a:t>
            </a:r>
            <a:r>
              <a:rPr lang="en-US" sz="1600">
                <a:solidFill>
                  <a:srgbClr val="003B70"/>
                </a:solidFill>
                <a:latin typeface="Calibri"/>
                <a:ea typeface="+mn-lt"/>
                <a:cs typeface="+mn-lt"/>
              </a:rPr>
              <a:t>: Take proactive steps to improve outreach and compliance.</a:t>
            </a:r>
            <a:endParaRPr lang="en-US" sz="1600">
              <a:solidFill>
                <a:srgbClr val="003B70"/>
              </a:solidFill>
              <a:latin typeface="Calibri"/>
              <a:ea typeface="Calibri"/>
              <a:cs typeface="Arial"/>
            </a:endParaRPr>
          </a:p>
          <a:p>
            <a:pPr marL="285750" indent="-285750">
              <a:buFont typeface="Arial"/>
              <a:buChar char="•"/>
            </a:pPr>
            <a:r>
              <a:rPr lang="en-US" sz="1600" b="1">
                <a:solidFill>
                  <a:srgbClr val="003B70"/>
                </a:solidFill>
                <a:latin typeface="Calibri"/>
                <a:ea typeface="+mn-lt"/>
                <a:cs typeface="+mn-lt"/>
              </a:rPr>
              <a:t>Ensure Protection</a:t>
            </a:r>
            <a:r>
              <a:rPr lang="en-US" sz="1600">
                <a:solidFill>
                  <a:srgbClr val="003B70"/>
                </a:solidFill>
                <a:latin typeface="Calibri"/>
                <a:ea typeface="+mn-lt"/>
                <a:cs typeface="+mn-lt"/>
              </a:rPr>
              <a:t>: Help protect the farmworker population while meeting program requirements.</a:t>
            </a:r>
            <a:endParaRPr lang="en-US" sz="1600">
              <a:solidFill>
                <a:srgbClr val="003B70"/>
              </a:solidFill>
              <a:latin typeface="Calibri"/>
              <a:ea typeface="Calibri"/>
              <a:cs typeface="Calibri"/>
            </a:endParaRPr>
          </a:p>
          <a:p>
            <a:endParaRPr lang="en-US" b="1">
              <a:solidFill>
                <a:schemeClr val="bg1"/>
              </a:solidFill>
              <a:latin typeface="Arial"/>
              <a:ea typeface="Calibri"/>
              <a:cs typeface="Arial"/>
            </a:endParaRPr>
          </a:p>
          <a:p>
            <a:pPr>
              <a:buFont typeface="Arial"/>
            </a:pPr>
            <a:endParaRPr lang="en-US" b="1">
              <a:solidFill>
                <a:schemeClr val="bg1"/>
              </a:solidFill>
              <a:latin typeface="Arial"/>
              <a:ea typeface="Calibri"/>
              <a:cs typeface="Arial"/>
            </a:endParaRPr>
          </a:p>
          <a:p>
            <a:pPr lvl="1"/>
            <a:endParaRPr lang="en-US" sz="2400" b="1">
              <a:solidFill>
                <a:srgbClr val="000000"/>
              </a:solidFill>
              <a:latin typeface="Calibri"/>
              <a:ea typeface="Calibri"/>
              <a:cs typeface="Calibri"/>
            </a:endParaRPr>
          </a:p>
        </p:txBody>
      </p:sp>
      <p:pic>
        <p:nvPicPr>
          <p:cNvPr id="2760" name="Picture 2" descr="Man holding chicken">
            <a:extLst>
              <a:ext uri="{FF2B5EF4-FFF2-40B4-BE49-F238E27FC236}">
                <a16:creationId xmlns:a16="http://schemas.microsoft.com/office/drawing/2014/main" id="{4FD1370F-7774-38D0-A540-477946501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8997" y="1352377"/>
            <a:ext cx="4269706" cy="288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042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DC44DD-4FD8-01F8-68DE-296EF7CA7D62}"/>
              </a:ext>
            </a:extLst>
          </p:cNvPr>
          <p:cNvSpPr>
            <a:spLocks noGrp="1"/>
          </p:cNvSpPr>
          <p:nvPr>
            <p:ph type="sldNum" sz="quarter" idx="4294967295"/>
          </p:nvPr>
        </p:nvSpPr>
        <p:spPr>
          <a:xfrm>
            <a:off x="9448800" y="6356350"/>
            <a:ext cx="2743200" cy="365125"/>
          </a:xfrm>
        </p:spPr>
        <p:txBody>
          <a:bodyPr vert="horz" lIns="91440" tIns="45720" rIns="91440" bIns="45720" rtlCol="0" anchor="ctr">
            <a:normAutofit/>
          </a:bodyPr>
          <a:lstStyle/>
          <a:p>
            <a:pPr>
              <a:spcAft>
                <a:spcPts val="600"/>
              </a:spcAft>
            </a:pPr>
            <a:fld id="{330EA680-D336-4FF7-8B7A-9848BB0A1C32}" type="slidenum">
              <a:rPr lang="en-US" sz="1200" smtClean="0">
                <a:solidFill>
                  <a:schemeClr val="tx1">
                    <a:tint val="75000"/>
                  </a:schemeClr>
                </a:solidFill>
                <a:ea typeface="+mn-ea"/>
                <a:cs typeface="+mn-cs"/>
              </a:rPr>
              <a:pPr>
                <a:spcAft>
                  <a:spcPts val="600"/>
                </a:spcAft>
              </a:pPr>
              <a:t>34</a:t>
            </a:fld>
            <a:endParaRPr lang="en-US" sz="1200">
              <a:solidFill>
                <a:schemeClr val="tx1">
                  <a:tint val="75000"/>
                </a:schemeClr>
              </a:solidFill>
              <a:ea typeface="+mn-ea"/>
              <a:cs typeface="+mn-cs"/>
            </a:endParaRPr>
          </a:p>
        </p:txBody>
      </p:sp>
      <p:sp>
        <p:nvSpPr>
          <p:cNvPr id="9" name="Title 4">
            <a:extLst>
              <a:ext uri="{FF2B5EF4-FFF2-40B4-BE49-F238E27FC236}">
                <a16:creationId xmlns:a16="http://schemas.microsoft.com/office/drawing/2014/main" id="{FFF4B2C6-7DA1-302D-4C12-748826F3D3C1}"/>
              </a:ext>
            </a:extLst>
          </p:cNvPr>
          <p:cNvSpPr txBox="1">
            <a:spLocks/>
          </p:cNvSpPr>
          <p:nvPr/>
        </p:nvSpPr>
        <p:spPr>
          <a:xfrm>
            <a:off x="1730124" y="2497827"/>
            <a:ext cx="8306880" cy="4223648"/>
          </a:xfrm>
        </p:spPr>
        <p:txBody>
          <a:bodyPr vert="horz" lIns="91440" tIns="45720" rIns="91440" bIns="45720" rtlCol="0" anchor="t">
            <a:noAutofit/>
          </a:bodyPr>
          <a:lstStyle>
            <a:lvl1pPr algn="l" defTabSz="685800" rtl="0" eaLnBrk="1" latinLnBrk="0" hangingPunct="1">
              <a:lnSpc>
                <a:spcPct val="90000"/>
              </a:lnSpc>
              <a:spcBef>
                <a:spcPct val="0"/>
              </a:spcBef>
              <a:buNone/>
              <a:defRPr sz="3200" b="1" i="0" kern="1200" baseline="0">
                <a:solidFill>
                  <a:srgbClr val="5C93D5"/>
                </a:solidFill>
                <a:latin typeface="Calibri" panose="020F0502020204030204" pitchFamily="34" charset="0"/>
                <a:ea typeface="Calibri" panose="020F0502020204030204" pitchFamily="34" charset="0"/>
                <a:cs typeface="Calibri" panose="020F0502020204030204" pitchFamily="34" charset="0"/>
              </a:defRPr>
            </a:lvl1pPr>
          </a:lstStyle>
          <a:p>
            <a:pPr algn="ctr" defTabSz="914400"/>
            <a:br>
              <a:rPr lang="en-US" sz="2800" b="0">
                <a:latin typeface="Calibri  "/>
                <a:ea typeface="+mj-ea"/>
                <a:cs typeface="Calibri Light" panose="020F0302020204030204" pitchFamily="34" charset="0"/>
              </a:rPr>
            </a:br>
            <a:r>
              <a:rPr lang="en-US" sz="3600">
                <a:solidFill>
                  <a:schemeClr val="tx1"/>
                </a:solidFill>
                <a:latin typeface="Calibri  "/>
                <a:ea typeface="+mj-ea"/>
                <a:cs typeface="Calibri Light"/>
              </a:rPr>
              <a:t>Contact Us:</a:t>
            </a:r>
            <a:br>
              <a:rPr lang="en-US" sz="3600" b="0">
                <a:latin typeface="Calibri  "/>
                <a:ea typeface="+mj-ea"/>
                <a:cs typeface="Calibri Light" panose="020F0302020204030204" pitchFamily="34" charset="0"/>
              </a:rPr>
            </a:br>
            <a:r>
              <a:rPr lang="en-US" b="0">
                <a:solidFill>
                  <a:schemeClr val="tx1"/>
                </a:solidFill>
                <a:latin typeface="Calibri  "/>
                <a:ea typeface="+mj-ea"/>
                <a:cs typeface="Calibri Light"/>
              </a:rPr>
              <a:t>Contact the NCIP Help Desk at </a:t>
            </a:r>
            <a:r>
              <a:rPr lang="en-US">
                <a:solidFill>
                  <a:schemeClr val="tx1"/>
                </a:solidFill>
                <a:latin typeface="Calibri  "/>
                <a:ea typeface="+mj-ea"/>
                <a:cs typeface="Calibri Light"/>
              </a:rPr>
              <a:t>877-873-6247</a:t>
            </a:r>
            <a:r>
              <a:rPr lang="en-US" b="0">
                <a:solidFill>
                  <a:schemeClr val="tx1"/>
                </a:solidFill>
                <a:latin typeface="Calibri  "/>
                <a:ea typeface="+mj-ea"/>
                <a:cs typeface="Calibri Light"/>
              </a:rPr>
              <a:t> or </a:t>
            </a:r>
            <a:r>
              <a:rPr lang="en-US" b="0">
                <a:solidFill>
                  <a:schemeClr val="tx1"/>
                </a:solidFill>
                <a:latin typeface="Calibri  "/>
                <a:ea typeface="+mj-ea"/>
                <a:cs typeface="Calibri Light"/>
                <a:hlinkClick r:id="rId3">
                  <a:extLst>
                    <a:ext uri="{A12FA001-AC4F-418D-AE19-62706E023703}">
                      <ahyp:hlinkClr xmlns:ahyp="http://schemas.microsoft.com/office/drawing/2018/hyperlinkcolor" val="tx"/>
                    </a:ext>
                  </a:extLst>
                </a:hlinkClick>
              </a:rPr>
              <a:t>ncirhelp@dhhs.nc.gov</a:t>
            </a:r>
            <a:r>
              <a:rPr lang="en-US" b="0">
                <a:solidFill>
                  <a:schemeClr val="tx1"/>
                </a:solidFill>
                <a:latin typeface="Calibri Light"/>
                <a:ea typeface="Calibri Light"/>
                <a:cs typeface="Calibri Light"/>
              </a:rPr>
              <a:t>.</a:t>
            </a:r>
          </a:p>
        </p:txBody>
      </p:sp>
      <p:sp>
        <p:nvSpPr>
          <p:cNvPr id="5" name="TextBox 4">
            <a:extLst>
              <a:ext uri="{FF2B5EF4-FFF2-40B4-BE49-F238E27FC236}">
                <a16:creationId xmlns:a16="http://schemas.microsoft.com/office/drawing/2014/main" id="{969C7645-C2F7-4D40-82D9-8B5302A96C8B}"/>
              </a:ext>
            </a:extLst>
          </p:cNvPr>
          <p:cNvSpPr txBox="1"/>
          <p:nvPr/>
        </p:nvSpPr>
        <p:spPr>
          <a:xfrm>
            <a:off x="3800764" y="891639"/>
            <a:ext cx="4165600" cy="769441"/>
          </a:xfrm>
          <a:prstGeom prst="rect">
            <a:avLst/>
          </a:prstGeom>
          <a:noFill/>
        </p:spPr>
        <p:txBody>
          <a:bodyPr wrap="square" rtlCol="0">
            <a:spAutoFit/>
          </a:bodyPr>
          <a:lstStyle/>
          <a:p>
            <a:pPr algn="ctr"/>
            <a:r>
              <a:rPr lang="en-US" sz="4400" b="1">
                <a:solidFill>
                  <a:schemeClr val="tx1"/>
                </a:solidFill>
                <a:latin typeface="Calibri" panose="020F0502020204030204" pitchFamily="34" charset="0"/>
                <a:ea typeface="+mj-ea"/>
                <a:cs typeface="Calibri" panose="020F0502020204030204" pitchFamily="34" charset="0"/>
              </a:rPr>
              <a:t>Questions?</a:t>
            </a:r>
            <a:endParaRPr lang="en-US" sz="4400" b="1">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014A5773-4C12-C49F-B090-94440F2528CD}"/>
              </a:ext>
            </a:extLst>
          </p:cNvPr>
          <p:cNvCxnSpPr/>
          <p:nvPr/>
        </p:nvCxnSpPr>
        <p:spPr>
          <a:xfrm>
            <a:off x="2170544" y="1921164"/>
            <a:ext cx="762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41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E7F31-03F9-9A0F-6BCE-F9690DE1DC7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1C6A86-A4D8-BD31-C7FF-5AC0EDB5FFCE}"/>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35</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86A4C3B5-6051-F7FD-DBB7-82A58376EE26}"/>
              </a:ext>
            </a:extLst>
          </p:cNvPr>
          <p:cNvGraphicFramePr>
            <a:graphicFrameLocks noGrp="1"/>
          </p:cNvGraphicFramePr>
          <p:nvPr>
            <p:extLst>
              <p:ext uri="{D42A27DB-BD31-4B8C-83A1-F6EECF244321}">
                <p14:modId xmlns:p14="http://schemas.microsoft.com/office/powerpoint/2010/main" val="558933363"/>
              </p:ext>
            </p:extLst>
          </p:nvPr>
        </p:nvGraphicFramePr>
        <p:xfrm>
          <a:off x="1009534" y="607010"/>
          <a:ext cx="10172931" cy="4791201"/>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b="0" cap="none" spc="0" dirty="0">
                          <a:solidFill>
                            <a:schemeClr val="tx1"/>
                          </a:solidFill>
                          <a:effectLst/>
                        </a:rPr>
                        <a:t>Medical Director, Medical Consultation Unit</a:t>
                      </a:r>
                      <a:endParaRPr lang="en-US" sz="12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rgbClr val="EAEAEA"/>
                    </a:solid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Respiratory and MPOX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Emma Doran, MD MPH:</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Director, Vaccine Preventable and Respiratory Diseases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1073366535"/>
                  </a:ext>
                </a:extLst>
              </a:tr>
              <a:tr h="0">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p>
                      <a:pPr marL="0" marR="0">
                        <a:lnSpc>
                          <a:spcPct val="107000"/>
                        </a:lnSpc>
                        <a:spcBef>
                          <a:spcPts val="600"/>
                        </a:spcBef>
                        <a:spcAft>
                          <a:spcPts val="600"/>
                        </a:spcAft>
                        <a:tabLst>
                          <a:tab pos="1485900" algn="l"/>
                        </a:tabLst>
                      </a:pP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kern="1200" dirty="0">
                          <a:solidFill>
                            <a:schemeClr val="dk1"/>
                          </a:solidFill>
                          <a:effectLst/>
                          <a:latin typeface="+mn-lt"/>
                          <a:ea typeface="+mn-ea"/>
                          <a:cs typeface="+mn-cs"/>
                        </a:rPr>
                        <a:t>Carrie Blanchard, Pharm D, MPH:</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80842789"/>
                  </a:ext>
                </a:extLst>
              </a:tr>
              <a:tr h="161065">
                <a:tc>
                  <a:txBody>
                    <a:bodyPr/>
                    <a:lstStyle/>
                    <a:p>
                      <a:pPr marL="0" marR="0">
                        <a:lnSpc>
                          <a:spcPct val="107000"/>
                        </a:lnSpc>
                        <a:spcBef>
                          <a:spcPts val="600"/>
                        </a:spcBef>
                        <a:spcAft>
                          <a:spcPts val="600"/>
                        </a:spcAft>
                        <a:tabLst>
                          <a:tab pos="1485900" algn="l"/>
                        </a:tabLst>
                      </a:pPr>
                      <a:r>
                        <a:rPr lang="en-US" sz="1200" b="1" kern="1200" dirty="0">
                          <a:solidFill>
                            <a:schemeClr val="tx1"/>
                          </a:solidFill>
                          <a:effectLst/>
                          <a:latin typeface="+mn-lt"/>
                          <a:ea typeface="+mn-ea"/>
                          <a:cs typeface="+mn-cs"/>
                        </a:rPr>
                        <a:t>Therapeutics (Covid + H5) Update</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2"/>
                    </a:solidFill>
                  </a:tcPr>
                </a:tc>
                <a:tc>
                  <a:txBody>
                    <a:bodyPr/>
                    <a:lstStyle/>
                    <a:p>
                      <a:r>
                        <a:rPr lang="en-US" sz="1200" b="1" kern="1200" dirty="0">
                          <a:solidFill>
                            <a:schemeClr val="dk1"/>
                          </a:solidFill>
                          <a:effectLst/>
                          <a:latin typeface="+mn-lt"/>
                          <a:ea typeface="+mn-ea"/>
                          <a:cs typeface="+mn-cs"/>
                        </a:rPr>
                        <a:t>Tim Davis, PharmD, PMP:</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Medical Countermeasures Coordinator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2"/>
                    </a:solidFill>
                  </a:tcPr>
                </a:tc>
                <a:extLst>
                  <a:ext uri="{0D108BD9-81ED-4DB2-BD59-A6C34878D82A}">
                    <a16:rowId xmlns:a16="http://schemas.microsoft.com/office/drawing/2014/main" val="2931999755"/>
                  </a:ext>
                </a:extLst>
              </a:tr>
              <a:tr h="16106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RIPS Team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Megan Davies, MD</a:t>
                      </a: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SHARPPS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518078502"/>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solidFill>
                      <a:srgbClr val="EAEAEA"/>
                    </a:solid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solidFill>
                      <a:srgbClr val="EAEAEA"/>
                    </a:solid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344ED8F0-006D-89BE-F38E-8C306EF63C60}"/>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870603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42C6DC-3788-94B4-8435-6DB189CF43F4}"/>
              </a:ext>
            </a:extLst>
          </p:cNvPr>
          <p:cNvSpPr>
            <a:spLocks noGrp="1"/>
          </p:cNvSpPr>
          <p:nvPr>
            <p:ph type="body" sz="quarter" idx="10"/>
          </p:nvPr>
        </p:nvSpPr>
        <p:spPr>
          <a:xfrm>
            <a:off x="833962" y="1536659"/>
            <a:ext cx="7461626" cy="2020824"/>
          </a:xfrm>
        </p:spPr>
        <p:txBody>
          <a:bodyPr/>
          <a:lstStyle/>
          <a:p>
            <a:r>
              <a:rPr lang="en-US" dirty="0"/>
              <a:t>January LHD Call:</a:t>
            </a:r>
          </a:p>
          <a:p>
            <a:r>
              <a:rPr lang="en-US" dirty="0"/>
              <a:t>Medical Countermeasure Updates</a:t>
            </a:r>
          </a:p>
        </p:txBody>
      </p:sp>
      <p:sp>
        <p:nvSpPr>
          <p:cNvPr id="6" name="Text Placeholder 5">
            <a:extLst>
              <a:ext uri="{FF2B5EF4-FFF2-40B4-BE49-F238E27FC236}">
                <a16:creationId xmlns:a16="http://schemas.microsoft.com/office/drawing/2014/main" id="{F9C203B4-44C5-AC8F-D77B-EEA5BCA961CF}"/>
              </a:ext>
            </a:extLst>
          </p:cNvPr>
          <p:cNvSpPr>
            <a:spLocks noGrp="1"/>
          </p:cNvSpPr>
          <p:nvPr>
            <p:ph type="body" sz="quarter" idx="11"/>
          </p:nvPr>
        </p:nvSpPr>
        <p:spPr>
          <a:xfrm>
            <a:off x="833962" y="4223208"/>
            <a:ext cx="7699023" cy="1483177"/>
          </a:xfrm>
        </p:spPr>
        <p:txBody>
          <a:bodyPr/>
          <a:lstStyle/>
          <a:p>
            <a:r>
              <a:rPr lang="en-US" dirty="0"/>
              <a:t>Tim Davis, PharmD, BCNP, PMP</a:t>
            </a:r>
          </a:p>
          <a:p>
            <a:r>
              <a:rPr lang="en-US" dirty="0"/>
              <a:t>Medical Countermeasures Coordinator</a:t>
            </a:r>
          </a:p>
          <a:p>
            <a:r>
              <a:rPr lang="en-US" dirty="0"/>
              <a:t>NC PHP&amp;R</a:t>
            </a:r>
          </a:p>
        </p:txBody>
      </p:sp>
      <p:sp>
        <p:nvSpPr>
          <p:cNvPr id="7" name="Text Placeholder 6">
            <a:extLst>
              <a:ext uri="{FF2B5EF4-FFF2-40B4-BE49-F238E27FC236}">
                <a16:creationId xmlns:a16="http://schemas.microsoft.com/office/drawing/2014/main" id="{32545D59-871D-4397-5BF0-533EDBCF162F}"/>
              </a:ext>
            </a:extLst>
          </p:cNvPr>
          <p:cNvSpPr>
            <a:spLocks noGrp="1"/>
          </p:cNvSpPr>
          <p:nvPr>
            <p:ph type="body" sz="quarter" idx="12"/>
          </p:nvPr>
        </p:nvSpPr>
        <p:spPr>
          <a:xfrm>
            <a:off x="833962" y="6281421"/>
            <a:ext cx="7699023" cy="488226"/>
          </a:xfrm>
        </p:spPr>
        <p:txBody>
          <a:bodyPr/>
          <a:lstStyle/>
          <a:p>
            <a:endParaRPr lang="en-US" dirty="0"/>
          </a:p>
        </p:txBody>
      </p:sp>
    </p:spTree>
    <p:extLst>
      <p:ext uri="{BB962C8B-B14F-4D97-AF65-F5344CB8AC3E}">
        <p14:creationId xmlns:p14="http://schemas.microsoft.com/office/powerpoint/2010/main" val="2888946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D248E61-B13B-EE2F-1CBF-310EE45CC9F7}"/>
              </a:ext>
            </a:extLst>
          </p:cNvPr>
          <p:cNvSpPr>
            <a:spLocks noGrp="1"/>
          </p:cNvSpPr>
          <p:nvPr>
            <p:ph type="body" sz="quarter" idx="10"/>
          </p:nvPr>
        </p:nvSpPr>
        <p:spPr>
          <a:xfrm>
            <a:off x="402867" y="1676477"/>
            <a:ext cx="11418072" cy="4677189"/>
          </a:xfrm>
        </p:spPr>
        <p:txBody>
          <a:bodyPr/>
          <a:lstStyle/>
          <a:p>
            <a:pPr marL="0" indent="0">
              <a:buNone/>
            </a:pPr>
            <a:r>
              <a:rPr lang="en-US" dirty="0">
                <a:solidFill>
                  <a:schemeClr val="accent3"/>
                </a:solidFill>
              </a:rPr>
              <a:t>At-home Testing</a:t>
            </a:r>
          </a:p>
          <a:p>
            <a:r>
              <a:rPr lang="en-US" sz="2400" dirty="0"/>
              <a:t>Free test kits remain available from HHS via HPOP: </a:t>
            </a:r>
            <a:r>
              <a:rPr lang="en-US" sz="2400" dirty="0">
                <a:hlinkClick r:id="rId2"/>
              </a:rPr>
              <a:t>Ordering Instructions</a:t>
            </a:r>
            <a:endParaRPr lang="en-US" sz="2400" dirty="0"/>
          </a:p>
          <a:p>
            <a:pPr lvl="1"/>
            <a:r>
              <a:rPr lang="en-US" sz="2000" dirty="0"/>
              <a:t>~2.8M tests distributed in NC during 2024!</a:t>
            </a:r>
          </a:p>
          <a:p>
            <a:pPr lvl="1"/>
            <a:r>
              <a:rPr lang="en-US" sz="2000" dirty="0"/>
              <a:t>340 CAP sites remain active across all 100 counties</a:t>
            </a:r>
          </a:p>
          <a:p>
            <a:r>
              <a:rPr lang="en-US" sz="2400" dirty="0"/>
              <a:t>4 free tests per household available from </a:t>
            </a:r>
            <a:r>
              <a:rPr lang="en-US" sz="2400" dirty="0">
                <a:hlinkClick r:id="rId3"/>
              </a:rPr>
              <a:t>COVIDtests.gov</a:t>
            </a:r>
            <a:endParaRPr lang="en-US" sz="2400" dirty="0"/>
          </a:p>
          <a:p>
            <a:r>
              <a:rPr lang="en-US" sz="2400" dirty="0"/>
              <a:t>Statewide standing order for testing expired 12/31/24</a:t>
            </a:r>
          </a:p>
          <a:p>
            <a:pPr marL="0" indent="0">
              <a:buNone/>
            </a:pPr>
            <a:r>
              <a:rPr lang="en-US" dirty="0">
                <a:solidFill>
                  <a:schemeClr val="accent3"/>
                </a:solidFill>
              </a:rPr>
              <a:t>Treatment</a:t>
            </a:r>
          </a:p>
          <a:p>
            <a:r>
              <a:rPr lang="en-US" sz="2400" dirty="0">
                <a:hlinkClick r:id="rId4"/>
              </a:rPr>
              <a:t>Paxcess program </a:t>
            </a:r>
            <a:r>
              <a:rPr lang="en-US" sz="2400" dirty="0"/>
              <a:t>extended</a:t>
            </a:r>
          </a:p>
          <a:p>
            <a:pPr lvl="1"/>
            <a:r>
              <a:rPr lang="en-US" sz="2000" dirty="0"/>
              <a:t>Free/low cost Paxlovid remains available to eligible patients</a:t>
            </a:r>
          </a:p>
          <a:p>
            <a:endParaRPr lang="en-US" dirty="0"/>
          </a:p>
        </p:txBody>
      </p:sp>
      <p:sp>
        <p:nvSpPr>
          <p:cNvPr id="7" name="Text Placeholder 6">
            <a:extLst>
              <a:ext uri="{FF2B5EF4-FFF2-40B4-BE49-F238E27FC236}">
                <a16:creationId xmlns:a16="http://schemas.microsoft.com/office/drawing/2014/main" id="{5B4F46B0-7E85-1BBB-7C1D-26A512943E47}"/>
              </a:ext>
            </a:extLst>
          </p:cNvPr>
          <p:cNvSpPr>
            <a:spLocks noGrp="1"/>
          </p:cNvSpPr>
          <p:nvPr>
            <p:ph type="body" sz="quarter" idx="11"/>
          </p:nvPr>
        </p:nvSpPr>
        <p:spPr>
          <a:xfrm>
            <a:off x="402867" y="6429021"/>
            <a:ext cx="10765320" cy="330200"/>
          </a:xfrm>
        </p:spPr>
        <p:txBody>
          <a:bodyPr/>
          <a:lstStyle/>
          <a:p>
            <a:endParaRPr lang="en-US" dirty="0"/>
          </a:p>
        </p:txBody>
      </p:sp>
      <p:sp>
        <p:nvSpPr>
          <p:cNvPr id="5" name="Title 4">
            <a:extLst>
              <a:ext uri="{FF2B5EF4-FFF2-40B4-BE49-F238E27FC236}">
                <a16:creationId xmlns:a16="http://schemas.microsoft.com/office/drawing/2014/main" id="{FAB46503-3FD9-6A8B-357A-B7702AE84E90}"/>
              </a:ext>
            </a:extLst>
          </p:cNvPr>
          <p:cNvSpPr>
            <a:spLocks noGrp="1"/>
          </p:cNvSpPr>
          <p:nvPr>
            <p:ph type="title"/>
          </p:nvPr>
        </p:nvSpPr>
        <p:spPr>
          <a:xfrm>
            <a:off x="402867" y="1127837"/>
            <a:ext cx="11418072" cy="548640"/>
          </a:xfrm>
        </p:spPr>
        <p:txBody>
          <a:bodyPr/>
          <a:lstStyle/>
          <a:p>
            <a:r>
              <a:rPr lang="en-US" dirty="0"/>
              <a:t>MCM Updates: COVID-19</a:t>
            </a:r>
          </a:p>
        </p:txBody>
      </p:sp>
      <p:pic>
        <p:nvPicPr>
          <p:cNvPr id="3" name="Picture 2">
            <a:extLst>
              <a:ext uri="{FF2B5EF4-FFF2-40B4-BE49-F238E27FC236}">
                <a16:creationId xmlns:a16="http://schemas.microsoft.com/office/drawing/2014/main" id="{39C8E8A9-6AA8-ACFC-AC2C-E1EA4F1D12E4}"/>
              </a:ext>
            </a:extLst>
          </p:cNvPr>
          <p:cNvPicPr>
            <a:picLocks noChangeAspect="1"/>
          </p:cNvPicPr>
          <p:nvPr/>
        </p:nvPicPr>
        <p:blipFill>
          <a:blip r:embed="rId5"/>
          <a:stretch>
            <a:fillRect/>
          </a:stretch>
        </p:blipFill>
        <p:spPr>
          <a:xfrm rot="304912">
            <a:off x="9338560" y="3350507"/>
            <a:ext cx="2431119" cy="330754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75162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2D961-5FEB-498E-F5E4-9E9E4E0FB89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5552E7F-042F-D9BF-2F8D-01E22ABF779F}"/>
              </a:ext>
            </a:extLst>
          </p:cNvPr>
          <p:cNvSpPr>
            <a:spLocks noGrp="1"/>
          </p:cNvSpPr>
          <p:nvPr>
            <p:ph type="body" sz="quarter" idx="10"/>
          </p:nvPr>
        </p:nvSpPr>
        <p:spPr>
          <a:xfrm>
            <a:off x="155643" y="1913838"/>
            <a:ext cx="11935838" cy="4439828"/>
          </a:xfrm>
        </p:spPr>
        <p:txBody>
          <a:bodyPr/>
          <a:lstStyle/>
          <a:p>
            <a:r>
              <a:rPr lang="en-US" sz="2400" dirty="0"/>
              <a:t>Oseltamivir (Tamiflu) drug of choice:</a:t>
            </a:r>
          </a:p>
          <a:p>
            <a:pPr lvl="1"/>
            <a:r>
              <a:rPr lang="en-US" sz="2000" dirty="0"/>
              <a:t>FDA approved for treatment of seasonal influenza; commercially available</a:t>
            </a:r>
          </a:p>
          <a:p>
            <a:pPr lvl="1"/>
            <a:r>
              <a:rPr lang="en-US" sz="2000" dirty="0"/>
              <a:t>In July 2024, CDC released </a:t>
            </a:r>
            <a:r>
              <a:rPr lang="en-US" sz="2000" dirty="0">
                <a:hlinkClick r:id="rId3"/>
              </a:rPr>
              <a:t>Emergency Use Instructions (EUIs) </a:t>
            </a:r>
            <a:r>
              <a:rPr lang="en-US" sz="2000" dirty="0"/>
              <a:t>for use against HPAI H5N1</a:t>
            </a:r>
          </a:p>
          <a:p>
            <a:pPr lvl="1"/>
            <a:endParaRPr lang="en-US" sz="2000" dirty="0"/>
          </a:p>
          <a:p>
            <a:pPr lvl="1"/>
            <a:endParaRPr lang="en-US" sz="2000" dirty="0"/>
          </a:p>
          <a:p>
            <a:endParaRPr lang="en-US" sz="2400" dirty="0"/>
          </a:p>
          <a:p>
            <a:endParaRPr lang="en-US" sz="2400" dirty="0"/>
          </a:p>
          <a:p>
            <a:r>
              <a:rPr lang="en-US" sz="2400" dirty="0"/>
              <a:t>Recommendations</a:t>
            </a:r>
          </a:p>
          <a:p>
            <a:pPr lvl="1"/>
            <a:r>
              <a:rPr lang="en-US" sz="2000" dirty="0"/>
              <a:t>Symptomatic individuals with history of exposure should start treatment ASAP</a:t>
            </a:r>
          </a:p>
          <a:p>
            <a:pPr lvl="1"/>
            <a:r>
              <a:rPr lang="en-US" sz="2000" dirty="0"/>
              <a:t>Post-Exposure Prophylaxis (PEP) not generally recommended</a:t>
            </a:r>
          </a:p>
          <a:p>
            <a:pPr lvl="2"/>
            <a:r>
              <a:rPr lang="en-US" sz="1600" dirty="0"/>
              <a:t>PEP can be considered for high-risk exposures (i.e., close contacts of human case or known PPE breach)</a:t>
            </a:r>
          </a:p>
          <a:p>
            <a:endParaRPr lang="en-US" sz="2400" dirty="0"/>
          </a:p>
          <a:p>
            <a:pPr marL="342900" lvl="1" indent="0">
              <a:buNone/>
            </a:pPr>
            <a:endParaRPr lang="en-US" sz="2000" dirty="0"/>
          </a:p>
          <a:p>
            <a:pPr lvl="1"/>
            <a:endParaRPr lang="en-US" sz="2000" dirty="0"/>
          </a:p>
        </p:txBody>
      </p:sp>
      <p:sp>
        <p:nvSpPr>
          <p:cNvPr id="7" name="Text Placeholder 6">
            <a:extLst>
              <a:ext uri="{FF2B5EF4-FFF2-40B4-BE49-F238E27FC236}">
                <a16:creationId xmlns:a16="http://schemas.microsoft.com/office/drawing/2014/main" id="{E85409DE-C54E-AAD0-4F80-319344888EC5}"/>
              </a:ext>
            </a:extLst>
          </p:cNvPr>
          <p:cNvSpPr>
            <a:spLocks noGrp="1"/>
          </p:cNvSpPr>
          <p:nvPr>
            <p:ph type="body" sz="quarter" idx="11"/>
          </p:nvPr>
        </p:nvSpPr>
        <p:spPr>
          <a:xfrm>
            <a:off x="402867" y="6429021"/>
            <a:ext cx="10765320" cy="330200"/>
          </a:xfrm>
        </p:spPr>
        <p:txBody>
          <a:bodyPr/>
          <a:lstStyle/>
          <a:p>
            <a:endParaRPr lang="en-US" dirty="0"/>
          </a:p>
        </p:txBody>
      </p:sp>
      <p:sp>
        <p:nvSpPr>
          <p:cNvPr id="5" name="Title 4">
            <a:extLst>
              <a:ext uri="{FF2B5EF4-FFF2-40B4-BE49-F238E27FC236}">
                <a16:creationId xmlns:a16="http://schemas.microsoft.com/office/drawing/2014/main" id="{2445AA63-B62A-900D-9460-D0D97627CC4B}"/>
              </a:ext>
            </a:extLst>
          </p:cNvPr>
          <p:cNvSpPr>
            <a:spLocks noGrp="1"/>
          </p:cNvSpPr>
          <p:nvPr>
            <p:ph type="title"/>
          </p:nvPr>
        </p:nvSpPr>
        <p:spPr/>
        <p:txBody>
          <a:bodyPr/>
          <a:lstStyle/>
          <a:p>
            <a:r>
              <a:rPr lang="en-US" dirty="0"/>
              <a:t>MCM Updates: HPAI H5N1</a:t>
            </a:r>
          </a:p>
        </p:txBody>
      </p:sp>
      <p:graphicFrame>
        <p:nvGraphicFramePr>
          <p:cNvPr id="2" name="Table 1">
            <a:extLst>
              <a:ext uri="{FF2B5EF4-FFF2-40B4-BE49-F238E27FC236}">
                <a16:creationId xmlns:a16="http://schemas.microsoft.com/office/drawing/2014/main" id="{F6033037-B10C-CD8B-1EB8-CD3110CE751E}"/>
              </a:ext>
            </a:extLst>
          </p:cNvPr>
          <p:cNvGraphicFramePr>
            <a:graphicFrameLocks noGrp="1"/>
          </p:cNvGraphicFramePr>
          <p:nvPr/>
        </p:nvGraphicFramePr>
        <p:xfrm>
          <a:off x="1764874" y="3266212"/>
          <a:ext cx="8662251" cy="1112520"/>
        </p:xfrm>
        <a:graphic>
          <a:graphicData uri="http://schemas.openxmlformats.org/drawingml/2006/table">
            <a:tbl>
              <a:tblPr firstRow="1" bandRow="1">
                <a:tableStyleId>{21E4AEA4-8DFA-4A89-87EB-49C32662AFE0}</a:tableStyleId>
              </a:tblPr>
              <a:tblGrid>
                <a:gridCol w="2236746">
                  <a:extLst>
                    <a:ext uri="{9D8B030D-6E8A-4147-A177-3AD203B41FA5}">
                      <a16:colId xmlns:a16="http://schemas.microsoft.com/office/drawing/2014/main" val="4032667083"/>
                    </a:ext>
                  </a:extLst>
                </a:gridCol>
                <a:gridCol w="2879388">
                  <a:extLst>
                    <a:ext uri="{9D8B030D-6E8A-4147-A177-3AD203B41FA5}">
                      <a16:colId xmlns:a16="http://schemas.microsoft.com/office/drawing/2014/main" val="1033373696"/>
                    </a:ext>
                  </a:extLst>
                </a:gridCol>
                <a:gridCol w="3546117">
                  <a:extLst>
                    <a:ext uri="{9D8B030D-6E8A-4147-A177-3AD203B41FA5}">
                      <a16:colId xmlns:a16="http://schemas.microsoft.com/office/drawing/2014/main" val="3606633227"/>
                    </a:ext>
                  </a:extLst>
                </a:gridCol>
              </a:tblGrid>
              <a:tr h="370840">
                <a:tc>
                  <a:txBody>
                    <a:bodyPr/>
                    <a:lstStyle/>
                    <a:p>
                      <a:endParaRPr lang="en-US"/>
                    </a:p>
                  </a:txBody>
                  <a:tcPr/>
                </a:tc>
                <a:tc>
                  <a:txBody>
                    <a:bodyPr/>
                    <a:lstStyle/>
                    <a:p>
                      <a:pPr algn="ctr"/>
                      <a:r>
                        <a:rPr lang="en-US" sz="1800" dirty="0"/>
                        <a:t>Dosing</a:t>
                      </a:r>
                    </a:p>
                  </a:txBody>
                  <a:tcPr anchor="ctr"/>
                </a:tc>
                <a:tc>
                  <a:txBody>
                    <a:bodyPr/>
                    <a:lstStyle/>
                    <a:p>
                      <a:pPr algn="ctr"/>
                      <a:r>
                        <a:rPr lang="en-US" sz="1800" dirty="0"/>
                        <a:t>Duration</a:t>
                      </a:r>
                    </a:p>
                  </a:txBody>
                  <a:tcPr anchor="ctr"/>
                </a:tc>
                <a:extLst>
                  <a:ext uri="{0D108BD9-81ED-4DB2-BD59-A6C34878D82A}">
                    <a16:rowId xmlns:a16="http://schemas.microsoft.com/office/drawing/2014/main" val="2743949273"/>
                  </a:ext>
                </a:extLst>
              </a:tr>
              <a:tr h="370840">
                <a:tc>
                  <a:txBody>
                    <a:bodyPr/>
                    <a:lstStyle/>
                    <a:p>
                      <a:r>
                        <a:rPr lang="en-US" dirty="0"/>
                        <a:t>Adults &amp; Adolescents 13+</a:t>
                      </a:r>
                    </a:p>
                  </a:txBody>
                  <a:tcPr/>
                </a:tc>
                <a:tc>
                  <a:txBody>
                    <a:bodyPr/>
                    <a:lstStyle/>
                    <a:p>
                      <a:pPr algn="ctr"/>
                      <a:r>
                        <a:rPr lang="en-US" dirty="0"/>
                        <a:t>75 mg twice daily</a:t>
                      </a:r>
                    </a:p>
                  </a:txBody>
                  <a:tcPr anchor="ctr"/>
                </a:tc>
                <a:tc rowSpan="2">
                  <a:txBody>
                    <a:bodyPr/>
                    <a:lstStyle/>
                    <a:p>
                      <a:pPr algn="ctr"/>
                      <a:r>
                        <a:rPr lang="en-US" dirty="0"/>
                        <a:t>Treatment = 5 days</a:t>
                      </a:r>
                    </a:p>
                    <a:p>
                      <a:pPr algn="ctr"/>
                      <a:r>
                        <a:rPr lang="en-US" dirty="0"/>
                        <a:t>Post Exposure Prophylaxis = 5 or 10 days</a:t>
                      </a:r>
                    </a:p>
                  </a:txBody>
                  <a:tcPr anchor="ctr"/>
                </a:tc>
                <a:extLst>
                  <a:ext uri="{0D108BD9-81ED-4DB2-BD59-A6C34878D82A}">
                    <a16:rowId xmlns:a16="http://schemas.microsoft.com/office/drawing/2014/main" val="3171757763"/>
                  </a:ext>
                </a:extLst>
              </a:tr>
              <a:tr h="370840">
                <a:tc>
                  <a:txBody>
                    <a:bodyPr/>
                    <a:lstStyle/>
                    <a:p>
                      <a:r>
                        <a:rPr lang="en-US" dirty="0"/>
                        <a:t>Children birth to age 12</a:t>
                      </a:r>
                    </a:p>
                  </a:txBody>
                  <a:tcPr/>
                </a:tc>
                <a:tc>
                  <a:txBody>
                    <a:bodyPr/>
                    <a:lstStyle/>
                    <a:p>
                      <a:pPr algn="ctr"/>
                      <a:r>
                        <a:rPr lang="en-US" dirty="0"/>
                        <a:t>Weight based dosing, twice daily</a:t>
                      </a:r>
                    </a:p>
                  </a:txBody>
                  <a:tcPr anchor="ctr"/>
                </a:tc>
                <a:tc vMerge="1">
                  <a:txBody>
                    <a:bodyPr/>
                    <a:lstStyle/>
                    <a:p>
                      <a:pPr algn="ctr"/>
                      <a:endParaRPr lang="en-US" dirty="0"/>
                    </a:p>
                  </a:txBody>
                  <a:tcPr anchor="ctr"/>
                </a:tc>
                <a:extLst>
                  <a:ext uri="{0D108BD9-81ED-4DB2-BD59-A6C34878D82A}">
                    <a16:rowId xmlns:a16="http://schemas.microsoft.com/office/drawing/2014/main" val="812497147"/>
                  </a:ext>
                </a:extLst>
              </a:tr>
            </a:tbl>
          </a:graphicData>
        </a:graphic>
      </p:graphicFrame>
    </p:spTree>
    <p:extLst>
      <p:ext uri="{BB962C8B-B14F-4D97-AF65-F5344CB8AC3E}">
        <p14:creationId xmlns:p14="http://schemas.microsoft.com/office/powerpoint/2010/main" val="1936948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5B0B6-92E8-2853-0A1B-BFA83E8A019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4133B76-D6E2-F33F-18A3-0B32199ECA96}"/>
              </a:ext>
            </a:extLst>
          </p:cNvPr>
          <p:cNvSpPr>
            <a:spLocks noGrp="1"/>
          </p:cNvSpPr>
          <p:nvPr>
            <p:ph type="body" sz="quarter" idx="10"/>
          </p:nvPr>
        </p:nvSpPr>
        <p:spPr>
          <a:xfrm>
            <a:off x="172016" y="1657021"/>
            <a:ext cx="11919465" cy="4696645"/>
          </a:xfrm>
        </p:spPr>
        <p:txBody>
          <a:bodyPr/>
          <a:lstStyle/>
          <a:p>
            <a:r>
              <a:rPr lang="en-US" sz="2400" dirty="0"/>
              <a:t>Tamiflu cannot be nurse dispensed</a:t>
            </a:r>
          </a:p>
          <a:p>
            <a:pPr lvl="1"/>
            <a:r>
              <a:rPr lang="en-US" sz="2000" dirty="0"/>
              <a:t>PAs/NPs must register with the NC BOP to become dispensers</a:t>
            </a:r>
          </a:p>
          <a:p>
            <a:pPr lvl="1"/>
            <a:r>
              <a:rPr lang="en-US" sz="2000" dirty="0"/>
              <a:t>MDs dispensing for a fee, must register with the NC BOP</a:t>
            </a:r>
          </a:p>
          <a:p>
            <a:pPr lvl="2"/>
            <a:r>
              <a:rPr lang="en-US" sz="1800" dirty="0"/>
              <a:t>Registering with the board is not required for MDs if medication is dispensed at no cost to the patient </a:t>
            </a:r>
          </a:p>
          <a:p>
            <a:pPr lvl="1"/>
            <a:r>
              <a:rPr lang="en-US" sz="2000" dirty="0"/>
              <a:t>Act of dispensing cannot be delegated &amp; must comply with all Pharmacy rules &amp; laws</a:t>
            </a:r>
          </a:p>
          <a:p>
            <a:pPr lvl="1"/>
            <a:r>
              <a:rPr lang="en-US" sz="2000" dirty="0">
                <a:hlinkClick r:id="rId2"/>
              </a:rPr>
              <a:t>NC BOP Non-Pharmacist Dispenser Guidance</a:t>
            </a:r>
            <a:endParaRPr lang="en-US" sz="2000" dirty="0"/>
          </a:p>
          <a:p>
            <a:r>
              <a:rPr lang="en-US" sz="2400" dirty="0"/>
              <a:t>Check your Tamiflu cache remaining from 2009 H1N1 response</a:t>
            </a:r>
          </a:p>
          <a:p>
            <a:pPr lvl="1"/>
            <a:r>
              <a:rPr lang="en-US" sz="2000" dirty="0">
                <a:hlinkClick r:id="rId3"/>
              </a:rPr>
              <a:t>ASPR’s list of Extended Date Tamiflu Lots</a:t>
            </a:r>
            <a:r>
              <a:rPr lang="en-US" sz="2000" dirty="0"/>
              <a:t> can be used during this H5N1 response, if needed</a:t>
            </a:r>
          </a:p>
          <a:p>
            <a:pPr lvl="1"/>
            <a:r>
              <a:rPr lang="en-US" sz="2000" dirty="0"/>
              <a:t>LHD caches of Tamiflu should be entered into IMATS, if possible</a:t>
            </a:r>
          </a:p>
          <a:p>
            <a:r>
              <a:rPr lang="en-US" dirty="0"/>
              <a:t>Treatment should not wait for test results</a:t>
            </a:r>
          </a:p>
          <a:p>
            <a:pPr marL="0" indent="0">
              <a:buNone/>
            </a:pPr>
            <a:endParaRPr lang="en-US" sz="2400" dirty="0"/>
          </a:p>
          <a:p>
            <a:pPr marL="0" indent="0">
              <a:buNone/>
            </a:pPr>
            <a:endParaRPr lang="en-US" sz="1600" dirty="0"/>
          </a:p>
          <a:p>
            <a:pPr lvl="1"/>
            <a:endParaRPr lang="en-US" sz="2000" dirty="0"/>
          </a:p>
          <a:p>
            <a:endParaRPr lang="en-US" sz="2400" dirty="0"/>
          </a:p>
          <a:p>
            <a:endParaRPr lang="en-US" sz="2400" dirty="0"/>
          </a:p>
          <a:p>
            <a:endParaRPr lang="en-US" sz="2400" dirty="0"/>
          </a:p>
          <a:p>
            <a:pPr marL="342900" lvl="1" indent="0">
              <a:buNone/>
            </a:pPr>
            <a:endParaRPr lang="en-US" sz="2000" dirty="0"/>
          </a:p>
          <a:p>
            <a:pPr lvl="1"/>
            <a:endParaRPr lang="en-US" sz="2000" dirty="0"/>
          </a:p>
        </p:txBody>
      </p:sp>
      <p:sp>
        <p:nvSpPr>
          <p:cNvPr id="7" name="Text Placeholder 6">
            <a:extLst>
              <a:ext uri="{FF2B5EF4-FFF2-40B4-BE49-F238E27FC236}">
                <a16:creationId xmlns:a16="http://schemas.microsoft.com/office/drawing/2014/main" id="{11478D54-5483-A96A-4EB6-D9044E7884F1}"/>
              </a:ext>
            </a:extLst>
          </p:cNvPr>
          <p:cNvSpPr>
            <a:spLocks noGrp="1"/>
          </p:cNvSpPr>
          <p:nvPr>
            <p:ph type="body" sz="quarter" idx="11"/>
          </p:nvPr>
        </p:nvSpPr>
        <p:spPr>
          <a:xfrm>
            <a:off x="402867" y="6429021"/>
            <a:ext cx="10765320" cy="330200"/>
          </a:xfrm>
        </p:spPr>
        <p:txBody>
          <a:bodyPr/>
          <a:lstStyle/>
          <a:p>
            <a:endParaRPr lang="en-US" dirty="0"/>
          </a:p>
        </p:txBody>
      </p:sp>
      <p:sp>
        <p:nvSpPr>
          <p:cNvPr id="5" name="Title 4">
            <a:extLst>
              <a:ext uri="{FF2B5EF4-FFF2-40B4-BE49-F238E27FC236}">
                <a16:creationId xmlns:a16="http://schemas.microsoft.com/office/drawing/2014/main" id="{E63AD4B1-A751-58CA-994C-A4A52B5F56FF}"/>
              </a:ext>
            </a:extLst>
          </p:cNvPr>
          <p:cNvSpPr>
            <a:spLocks noGrp="1"/>
          </p:cNvSpPr>
          <p:nvPr>
            <p:ph type="title"/>
          </p:nvPr>
        </p:nvSpPr>
        <p:spPr>
          <a:xfrm>
            <a:off x="402867" y="1108381"/>
            <a:ext cx="11418072" cy="548640"/>
          </a:xfrm>
        </p:spPr>
        <p:txBody>
          <a:bodyPr/>
          <a:lstStyle/>
          <a:p>
            <a:r>
              <a:rPr lang="en-US" dirty="0"/>
              <a:t>HPAI H5N1 MCM Planning Considerations</a:t>
            </a:r>
          </a:p>
        </p:txBody>
      </p:sp>
    </p:spTree>
    <p:extLst>
      <p:ext uri="{BB962C8B-B14F-4D97-AF65-F5344CB8AC3E}">
        <p14:creationId xmlns:p14="http://schemas.microsoft.com/office/powerpoint/2010/main" val="298921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2D9C5-6D9C-917A-1CB4-8938D556202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EC83E2-72E7-B179-DC04-F6538715BBCC}"/>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4</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20B814D5-6B53-E14C-50C8-B45FCA09B8A2}"/>
              </a:ext>
            </a:extLst>
          </p:cNvPr>
          <p:cNvGraphicFramePr>
            <a:graphicFrameLocks noGrp="1"/>
          </p:cNvGraphicFramePr>
          <p:nvPr>
            <p:extLst>
              <p:ext uri="{D42A27DB-BD31-4B8C-83A1-F6EECF244321}">
                <p14:modId xmlns:p14="http://schemas.microsoft.com/office/powerpoint/2010/main" val="1339135658"/>
              </p:ext>
            </p:extLst>
          </p:nvPr>
        </p:nvGraphicFramePr>
        <p:xfrm>
          <a:off x="1009534" y="607010"/>
          <a:ext cx="10172931" cy="4791201"/>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b="0" cap="none" spc="0" dirty="0">
                          <a:solidFill>
                            <a:schemeClr val="tx1"/>
                          </a:solidFill>
                          <a:effectLst/>
                        </a:rPr>
                        <a:t>Medical Director, Medical Consultation Unit</a:t>
                      </a:r>
                      <a:endParaRPr lang="en-US" sz="12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rgbClr val="EAEAEA"/>
                    </a:solid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2"/>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2"/>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Respiratory and MPOX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Emma Doran, MD MPH:</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Director, Vaccine Preventable and Respiratory Diseases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1073366535"/>
                  </a:ext>
                </a:extLst>
              </a:tr>
              <a:tr h="0">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p>
                      <a:pPr marL="0" marR="0">
                        <a:lnSpc>
                          <a:spcPct val="107000"/>
                        </a:lnSpc>
                        <a:spcBef>
                          <a:spcPts val="600"/>
                        </a:spcBef>
                        <a:spcAft>
                          <a:spcPts val="600"/>
                        </a:spcAft>
                        <a:tabLst>
                          <a:tab pos="1485900" algn="l"/>
                        </a:tabLst>
                      </a:pP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kern="1200" dirty="0">
                          <a:solidFill>
                            <a:schemeClr val="dk1"/>
                          </a:solidFill>
                          <a:effectLst/>
                          <a:latin typeface="+mn-lt"/>
                          <a:ea typeface="+mn-ea"/>
                          <a:cs typeface="+mn-cs"/>
                        </a:rPr>
                        <a:t>Carrie Blanchard, Pharm D, MPH:</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80842789"/>
                  </a:ext>
                </a:extLst>
              </a:tr>
              <a:tr h="161065">
                <a:tc>
                  <a:txBody>
                    <a:bodyPr/>
                    <a:lstStyle/>
                    <a:p>
                      <a:pPr marL="0" marR="0">
                        <a:lnSpc>
                          <a:spcPct val="107000"/>
                        </a:lnSpc>
                        <a:spcBef>
                          <a:spcPts val="600"/>
                        </a:spcBef>
                        <a:spcAft>
                          <a:spcPts val="600"/>
                        </a:spcAft>
                        <a:tabLst>
                          <a:tab pos="1485900" algn="l"/>
                        </a:tabLst>
                      </a:pPr>
                      <a:r>
                        <a:rPr lang="en-US" sz="1200" b="1" kern="1200" dirty="0">
                          <a:solidFill>
                            <a:schemeClr val="tx1"/>
                          </a:solidFill>
                          <a:effectLst/>
                          <a:latin typeface="+mn-lt"/>
                          <a:ea typeface="+mn-ea"/>
                          <a:cs typeface="+mn-cs"/>
                        </a:rPr>
                        <a:t>Therapeutics (Covid + H5) Update</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kern="1200" dirty="0">
                          <a:solidFill>
                            <a:schemeClr val="dk1"/>
                          </a:solidFill>
                          <a:effectLst/>
                          <a:latin typeface="+mn-lt"/>
                          <a:ea typeface="+mn-ea"/>
                          <a:cs typeface="+mn-cs"/>
                        </a:rPr>
                        <a:t>Tim Davis, PharmD, PMP:</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Medical Countermeasures Coordinator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931999755"/>
                  </a:ext>
                </a:extLst>
              </a:tr>
              <a:tr h="16106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RIPS Team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Megan Davies, MD</a:t>
                      </a: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SHARPPS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518078502"/>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solidFill>
                      <a:srgbClr val="EAEAEA"/>
                    </a:solid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solidFill>
                      <a:srgbClr val="EAEAEA"/>
                    </a:solid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AB866466-ED41-FC0C-C3C4-62D013EED579}"/>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4006277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4CF71-8DBD-CD6F-9DB7-4D99C99DAC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58840DE-9929-625E-89A0-77C4BDA30236}"/>
              </a:ext>
            </a:extLst>
          </p:cNvPr>
          <p:cNvSpPr>
            <a:spLocks noGrp="1"/>
          </p:cNvSpPr>
          <p:nvPr>
            <p:ph type="body" sz="quarter" idx="10"/>
          </p:nvPr>
        </p:nvSpPr>
        <p:spPr>
          <a:xfrm>
            <a:off x="402867" y="1913838"/>
            <a:ext cx="11418072" cy="4439828"/>
          </a:xfrm>
        </p:spPr>
        <p:txBody>
          <a:bodyPr/>
          <a:lstStyle/>
          <a:p>
            <a:r>
              <a:rPr lang="en-US" sz="2400" dirty="0"/>
              <a:t>STOMP Trial closed early in Nov 2024</a:t>
            </a:r>
          </a:p>
          <a:p>
            <a:pPr lvl="1"/>
            <a:r>
              <a:rPr lang="en-US" sz="2000" dirty="0">
                <a:hlinkClick r:id="rId2"/>
              </a:rPr>
              <a:t>NIH review of preliminary data </a:t>
            </a:r>
            <a:r>
              <a:rPr lang="en-US" sz="2000" dirty="0"/>
              <a:t> showed Tecovirimat (TPOXX) was safe, but did not improve mpox resolution or pain</a:t>
            </a:r>
          </a:p>
          <a:p>
            <a:r>
              <a:rPr lang="en-US" sz="2400" dirty="0"/>
              <a:t>TPOXX remains available from SNS via CDC’s Expanded Access IND for compassionate use for patients who have, or are at higher risk, for severe disease</a:t>
            </a:r>
          </a:p>
          <a:p>
            <a:pPr lvl="1"/>
            <a:r>
              <a:rPr lang="en-US" sz="2000" dirty="0"/>
              <a:t>Providers looking to access TPOXX should contact </a:t>
            </a:r>
            <a:r>
              <a:rPr lang="en-US" sz="2000" dirty="0">
                <a:hlinkClick r:id="rId3"/>
              </a:rPr>
              <a:t>phpr.nc@dhhs.nc.gov</a:t>
            </a:r>
            <a:r>
              <a:rPr lang="en-US" sz="2000" dirty="0"/>
              <a:t> or 1-888-820-0520</a:t>
            </a:r>
          </a:p>
          <a:p>
            <a:pPr lvl="1"/>
            <a:r>
              <a:rPr lang="en-US" sz="2000" dirty="0">
                <a:hlinkClick r:id="rId4"/>
              </a:rPr>
              <a:t>NC DHHS Provider Memo</a:t>
            </a:r>
            <a:r>
              <a:rPr lang="en-US" sz="2000" dirty="0"/>
              <a:t> -  updated Dec. 2024</a:t>
            </a:r>
          </a:p>
          <a:p>
            <a:r>
              <a:rPr lang="en-US" sz="2400" dirty="0"/>
              <a:t>There are no FDA approved treatments for mpox</a:t>
            </a:r>
          </a:p>
          <a:p>
            <a:pPr lvl="1"/>
            <a:r>
              <a:rPr lang="en-US" sz="1600" dirty="0"/>
              <a:t>Most patients will recover with supportive care &amp; pain control</a:t>
            </a:r>
          </a:p>
          <a:p>
            <a:pPr lvl="1"/>
            <a:r>
              <a:rPr lang="en-US" sz="1600" dirty="0"/>
              <a:t>Alternative treatments available from SNS, but no proven benefit</a:t>
            </a:r>
          </a:p>
        </p:txBody>
      </p:sp>
      <p:sp>
        <p:nvSpPr>
          <p:cNvPr id="7" name="Text Placeholder 6">
            <a:extLst>
              <a:ext uri="{FF2B5EF4-FFF2-40B4-BE49-F238E27FC236}">
                <a16:creationId xmlns:a16="http://schemas.microsoft.com/office/drawing/2014/main" id="{969263D1-7CAD-3176-5267-093B209BB7CE}"/>
              </a:ext>
            </a:extLst>
          </p:cNvPr>
          <p:cNvSpPr>
            <a:spLocks noGrp="1"/>
          </p:cNvSpPr>
          <p:nvPr>
            <p:ph type="body" sz="quarter" idx="11"/>
          </p:nvPr>
        </p:nvSpPr>
        <p:spPr>
          <a:xfrm>
            <a:off x="402867" y="6429021"/>
            <a:ext cx="10765320" cy="330200"/>
          </a:xfrm>
        </p:spPr>
        <p:txBody>
          <a:bodyPr/>
          <a:lstStyle/>
          <a:p>
            <a:endParaRPr lang="en-US" dirty="0"/>
          </a:p>
        </p:txBody>
      </p:sp>
      <p:sp>
        <p:nvSpPr>
          <p:cNvPr id="5" name="Title 4">
            <a:extLst>
              <a:ext uri="{FF2B5EF4-FFF2-40B4-BE49-F238E27FC236}">
                <a16:creationId xmlns:a16="http://schemas.microsoft.com/office/drawing/2014/main" id="{8233FC66-DEBB-B4DF-3976-5709C3BD0BD0}"/>
              </a:ext>
            </a:extLst>
          </p:cNvPr>
          <p:cNvSpPr>
            <a:spLocks noGrp="1"/>
          </p:cNvSpPr>
          <p:nvPr>
            <p:ph type="title"/>
          </p:nvPr>
        </p:nvSpPr>
        <p:spPr/>
        <p:txBody>
          <a:bodyPr/>
          <a:lstStyle/>
          <a:p>
            <a:r>
              <a:rPr lang="en-US" dirty="0"/>
              <a:t>MCM Updates: Mpox</a:t>
            </a:r>
          </a:p>
        </p:txBody>
      </p:sp>
    </p:spTree>
    <p:extLst>
      <p:ext uri="{BB962C8B-B14F-4D97-AF65-F5344CB8AC3E}">
        <p14:creationId xmlns:p14="http://schemas.microsoft.com/office/powerpoint/2010/main" val="4089977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F7DB4-C53A-4DBD-D836-83C681D34B2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08B37F-70D4-9638-51CB-EE62D250A0DC}"/>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41</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CC2F0933-AA1E-985C-C01B-E98CA3D5739A}"/>
              </a:ext>
            </a:extLst>
          </p:cNvPr>
          <p:cNvGraphicFramePr>
            <a:graphicFrameLocks noGrp="1"/>
          </p:cNvGraphicFramePr>
          <p:nvPr>
            <p:extLst>
              <p:ext uri="{D42A27DB-BD31-4B8C-83A1-F6EECF244321}">
                <p14:modId xmlns:p14="http://schemas.microsoft.com/office/powerpoint/2010/main" val="757666245"/>
              </p:ext>
            </p:extLst>
          </p:nvPr>
        </p:nvGraphicFramePr>
        <p:xfrm>
          <a:off x="1009534" y="607010"/>
          <a:ext cx="10172931" cy="4791201"/>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b="0" cap="none" spc="0" dirty="0">
                          <a:solidFill>
                            <a:schemeClr val="tx1"/>
                          </a:solidFill>
                          <a:effectLst/>
                        </a:rPr>
                        <a:t>Medical Director, Medical Consultation Unit</a:t>
                      </a:r>
                      <a:endParaRPr lang="en-US" sz="12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rgbClr val="EAEAEA"/>
                    </a:solid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Respiratory and MPOX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Emma Doran, MD MPH:</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Director, Vaccine Preventable and Respiratory Diseases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1073366535"/>
                  </a:ext>
                </a:extLst>
              </a:tr>
              <a:tr h="0">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p>
                      <a:pPr marL="0" marR="0">
                        <a:lnSpc>
                          <a:spcPct val="107000"/>
                        </a:lnSpc>
                        <a:spcBef>
                          <a:spcPts val="600"/>
                        </a:spcBef>
                        <a:spcAft>
                          <a:spcPts val="600"/>
                        </a:spcAft>
                        <a:tabLst>
                          <a:tab pos="1485900" algn="l"/>
                        </a:tabLst>
                      </a:pP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kern="1200" dirty="0">
                          <a:solidFill>
                            <a:schemeClr val="dk1"/>
                          </a:solidFill>
                          <a:effectLst/>
                          <a:latin typeface="+mn-lt"/>
                          <a:ea typeface="+mn-ea"/>
                          <a:cs typeface="+mn-cs"/>
                        </a:rPr>
                        <a:t>Carrie Blanchard, Pharm D, MPH:</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80842789"/>
                  </a:ext>
                </a:extLst>
              </a:tr>
              <a:tr h="161065">
                <a:tc>
                  <a:txBody>
                    <a:bodyPr/>
                    <a:lstStyle/>
                    <a:p>
                      <a:pPr marL="0" marR="0">
                        <a:lnSpc>
                          <a:spcPct val="107000"/>
                        </a:lnSpc>
                        <a:spcBef>
                          <a:spcPts val="600"/>
                        </a:spcBef>
                        <a:spcAft>
                          <a:spcPts val="600"/>
                        </a:spcAft>
                        <a:tabLst>
                          <a:tab pos="1485900" algn="l"/>
                        </a:tabLst>
                      </a:pPr>
                      <a:r>
                        <a:rPr lang="en-US" sz="1200" b="1" kern="1200" dirty="0">
                          <a:solidFill>
                            <a:schemeClr val="tx1"/>
                          </a:solidFill>
                          <a:effectLst/>
                          <a:latin typeface="+mn-lt"/>
                          <a:ea typeface="+mn-ea"/>
                          <a:cs typeface="+mn-cs"/>
                        </a:rPr>
                        <a:t>Therapeutics (Covid + H5) Update</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kern="1200" dirty="0">
                          <a:solidFill>
                            <a:schemeClr val="dk1"/>
                          </a:solidFill>
                          <a:effectLst/>
                          <a:latin typeface="+mn-lt"/>
                          <a:ea typeface="+mn-ea"/>
                          <a:cs typeface="+mn-cs"/>
                        </a:rPr>
                        <a:t>Tim Davis, PharmD, PMP:</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Medical Countermeasures Coordinator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931999755"/>
                  </a:ext>
                </a:extLst>
              </a:tr>
              <a:tr h="16106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RIPS Team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2"/>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Megan Davies, MD</a:t>
                      </a: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SHARPPS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2"/>
                    </a:solidFill>
                  </a:tcPr>
                </a:tc>
                <a:extLst>
                  <a:ext uri="{0D108BD9-81ED-4DB2-BD59-A6C34878D82A}">
                    <a16:rowId xmlns:a16="http://schemas.microsoft.com/office/drawing/2014/main" val="518078502"/>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solidFill>
                      <a:srgbClr val="EAEAEA"/>
                    </a:solid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solidFill>
                      <a:srgbClr val="EAEAEA"/>
                    </a:solid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C3DB6CEB-2EE5-BD22-3831-4750CC6A6E54}"/>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1423830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A94B93B-0927-7294-B881-7CA042E3FD85}"/>
              </a:ext>
            </a:extLst>
          </p:cNvPr>
          <p:cNvSpPr>
            <a:spLocks noGrp="1"/>
          </p:cNvSpPr>
          <p:nvPr>
            <p:ph type="title"/>
          </p:nvPr>
        </p:nvSpPr>
        <p:spPr/>
        <p:txBody>
          <a:bodyPr/>
          <a:lstStyle/>
          <a:p>
            <a:endParaRPr lang="en-US"/>
          </a:p>
        </p:txBody>
      </p:sp>
      <p:sp>
        <p:nvSpPr>
          <p:cNvPr id="8" name="TextBox 7">
            <a:extLst>
              <a:ext uri="{FF2B5EF4-FFF2-40B4-BE49-F238E27FC236}">
                <a16:creationId xmlns:a16="http://schemas.microsoft.com/office/drawing/2014/main" id="{BE743703-4848-44F0-B440-E0806B22182C}"/>
              </a:ext>
            </a:extLst>
          </p:cNvPr>
          <p:cNvSpPr txBox="1"/>
          <p:nvPr/>
        </p:nvSpPr>
        <p:spPr>
          <a:xfrm>
            <a:off x="256716" y="3692475"/>
            <a:ext cx="4520767" cy="110799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endParaRPr lang="en-US" sz="2400" b="1" dirty="0"/>
          </a:p>
          <a:p>
            <a:r>
              <a:rPr lang="en-US" sz="1400" dirty="0"/>
              <a:t> </a:t>
            </a:r>
          </a:p>
        </p:txBody>
      </p:sp>
      <p:sp>
        <p:nvSpPr>
          <p:cNvPr id="6" name="TextBox 5">
            <a:extLst>
              <a:ext uri="{FF2B5EF4-FFF2-40B4-BE49-F238E27FC236}">
                <a16:creationId xmlns:a16="http://schemas.microsoft.com/office/drawing/2014/main" id="{9D347E35-D7F5-0AFA-A61D-789EE4F11D61}"/>
              </a:ext>
            </a:extLst>
          </p:cNvPr>
          <p:cNvSpPr txBox="1"/>
          <p:nvPr/>
        </p:nvSpPr>
        <p:spPr>
          <a:xfrm>
            <a:off x="580811" y="2153592"/>
            <a:ext cx="10839877" cy="1538883"/>
          </a:xfrm>
          <a:prstGeom prst="rect">
            <a:avLst/>
          </a:prstGeom>
          <a:noFill/>
        </p:spPr>
        <p:txBody>
          <a:bodyPr wrap="square" rtlCol="0">
            <a:spAutoFit/>
          </a:bodyPr>
          <a:lstStyle/>
          <a:p>
            <a:pPr marL="274320" marR="0" lvl="0" algn="l" defTabSz="2507692" rtl="0" eaLnBrk="1" fontAlgn="auto" latinLnBrk="0" hangingPunct="1">
              <a:lnSpc>
                <a:spcPct val="100000"/>
              </a:lnSpc>
              <a:spcBef>
                <a:spcPts val="0"/>
              </a:spcBef>
              <a:spcAft>
                <a:spcPts val="0"/>
              </a:spcAft>
              <a:buClrTx/>
              <a:buSzTx/>
              <a:tabLst/>
              <a:defRPr/>
            </a:pPr>
            <a:endParaRPr lang="en-US" sz="1000" b="0" dirty="0">
              <a:solidFill>
                <a:srgbClr val="3F3F3F"/>
              </a:solidFill>
              <a:latin typeface="Avenir Next LT Pro" panose="020B0504020202020204" pitchFamily="34" charset="0"/>
              <a:ea typeface="Calibri" panose="020F0502020204030204" pitchFamily="34" charset="0"/>
              <a:cs typeface="Arial" panose="020B0604020202020204" pitchFamily="34" charset="0"/>
            </a:endParaRPr>
          </a:p>
          <a:p>
            <a:pPr marL="274320" marR="0" lvl="0" algn="ctr" defTabSz="2507692" rtl="0" eaLnBrk="1" fontAlgn="auto" latinLnBrk="0" hangingPunct="1">
              <a:lnSpc>
                <a:spcPct val="100000"/>
              </a:lnSpc>
              <a:spcBef>
                <a:spcPts val="0"/>
              </a:spcBef>
              <a:spcAft>
                <a:spcPts val="0"/>
              </a:spcAft>
              <a:buClrTx/>
              <a:buSzTx/>
              <a:tabLst/>
              <a:defRPr/>
            </a:pPr>
            <a:r>
              <a:rPr lang="en-US" sz="2800" dirty="0">
                <a:solidFill>
                  <a:srgbClr val="3F3F3F"/>
                </a:solidFill>
                <a:latin typeface="Arial" panose="020B0604020202020204" pitchFamily="34" charset="0"/>
                <a:ea typeface="Calibri" panose="020F0502020204030204" pitchFamily="34" charset="0"/>
                <a:cs typeface="Arial" panose="020B0604020202020204" pitchFamily="34" charset="0"/>
              </a:rPr>
              <a:t>Infection prevention support, education, and consultation to protect the highly vulnerable residents of NC’s long-term care facilities</a:t>
            </a:r>
          </a:p>
        </p:txBody>
      </p:sp>
      <p:grpSp>
        <p:nvGrpSpPr>
          <p:cNvPr id="9" name="Group 8">
            <a:extLst>
              <a:ext uri="{FF2B5EF4-FFF2-40B4-BE49-F238E27FC236}">
                <a16:creationId xmlns:a16="http://schemas.microsoft.com/office/drawing/2014/main" id="{DE11D118-0A93-0370-89EB-518CA372D310}"/>
              </a:ext>
            </a:extLst>
          </p:cNvPr>
          <p:cNvGrpSpPr/>
          <p:nvPr/>
        </p:nvGrpSpPr>
        <p:grpSpPr>
          <a:xfrm>
            <a:off x="0" y="0"/>
            <a:ext cx="12192000" cy="2218053"/>
            <a:chOff x="0" y="0"/>
            <a:chExt cx="12192000" cy="2218053"/>
          </a:xfrm>
        </p:grpSpPr>
        <p:pic>
          <p:nvPicPr>
            <p:cNvPr id="3" name="Picture 13">
              <a:extLst>
                <a:ext uri="{FF2B5EF4-FFF2-40B4-BE49-F238E27FC236}">
                  <a16:creationId xmlns:a16="http://schemas.microsoft.com/office/drawing/2014/main" id="{613BB2DE-4F5D-4F86-9456-AD99948F7CCE}"/>
                </a:ext>
              </a:extLst>
            </p:cNvPr>
            <p:cNvPicPr>
              <a:picLocks noChangeAspect="1"/>
            </p:cNvPicPr>
            <p:nvPr/>
          </p:nvPicPr>
          <p:blipFill>
            <a:blip r:embed="rId3"/>
            <a:srcRect l="2977" t="12199" r="3131" b="12571"/>
            <a:stretch>
              <a:fillRect/>
            </a:stretch>
          </p:blipFill>
          <p:spPr>
            <a:xfrm>
              <a:off x="0" y="0"/>
              <a:ext cx="12192000" cy="2218053"/>
            </a:xfrm>
            <a:prstGeom prst="rect">
              <a:avLst/>
            </a:prstGeom>
          </p:spPr>
        </p:pic>
        <p:sp>
          <p:nvSpPr>
            <p:cNvPr id="4" name="Rectangle 3">
              <a:extLst>
                <a:ext uri="{FF2B5EF4-FFF2-40B4-BE49-F238E27FC236}">
                  <a16:creationId xmlns:a16="http://schemas.microsoft.com/office/drawing/2014/main" id="{898787F3-9ACE-ABD6-260C-51E387CAF252}"/>
                </a:ext>
              </a:extLst>
            </p:cNvPr>
            <p:cNvSpPr/>
            <p:nvPr/>
          </p:nvSpPr>
          <p:spPr>
            <a:xfrm>
              <a:off x="10089222" y="1366463"/>
              <a:ext cx="1910994" cy="349321"/>
            </a:xfrm>
            <a:prstGeom prst="rect">
              <a:avLst/>
            </a:prstGeom>
            <a:solidFill>
              <a:srgbClr val="10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6F916FCC-ECD8-2D2D-3912-4E5E9E25097F}"/>
              </a:ext>
            </a:extLst>
          </p:cNvPr>
          <p:cNvSpPr txBox="1"/>
          <p:nvPr/>
        </p:nvSpPr>
        <p:spPr>
          <a:xfrm>
            <a:off x="0" y="5958840"/>
            <a:ext cx="1789734" cy="899160"/>
          </a:xfrm>
          <a:prstGeom prst="rect">
            <a:avLst/>
          </a:prstGeom>
          <a:solidFill>
            <a:schemeClr val="bg1"/>
          </a:solidFill>
        </p:spPr>
        <p:txBody>
          <a:bodyPr wrap="square" rtlCol="0">
            <a:spAutoFit/>
          </a:bodyPr>
          <a:lstStyle/>
          <a:p>
            <a:endParaRPr lang="en-US" sz="1000" dirty="0">
              <a:latin typeface="Franklin Gothic Book" panose="020B0503020102020204" pitchFamily="34" charset="0"/>
            </a:endParaRPr>
          </a:p>
        </p:txBody>
      </p:sp>
      <p:pic>
        <p:nvPicPr>
          <p:cNvPr id="2" name="Picture 1" descr="Map&#10;&#10;Description automatically generated">
            <a:extLst>
              <a:ext uri="{FF2B5EF4-FFF2-40B4-BE49-F238E27FC236}">
                <a16:creationId xmlns:a16="http://schemas.microsoft.com/office/drawing/2014/main" id="{4AF5DE44-9B51-A137-79C5-D1D9FDCFB3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9734" y="3692475"/>
            <a:ext cx="8109859" cy="2932204"/>
          </a:xfrm>
          <a:prstGeom prst="rect">
            <a:avLst/>
          </a:prstGeom>
        </p:spPr>
      </p:pic>
    </p:spTree>
    <p:extLst>
      <p:ext uri="{BB962C8B-B14F-4D97-AF65-F5344CB8AC3E}">
        <p14:creationId xmlns:p14="http://schemas.microsoft.com/office/powerpoint/2010/main" val="1925788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F9E6-6DAE-4029-A582-F6ECF22F49FE}"/>
              </a:ext>
            </a:extLst>
          </p:cNvPr>
          <p:cNvSpPr>
            <a:spLocks noGrp="1"/>
          </p:cNvSpPr>
          <p:nvPr>
            <p:ph type="title"/>
          </p:nvPr>
        </p:nvSpPr>
        <p:spPr>
          <a:xfrm>
            <a:off x="630936" y="639520"/>
            <a:ext cx="3429000" cy="1719072"/>
          </a:xfrm>
        </p:spPr>
        <p:txBody>
          <a:bodyPr vert="horz" lIns="91440" tIns="45720" rIns="91440" bIns="45720" rtlCol="0" anchor="b">
            <a:normAutofit/>
          </a:bodyPr>
          <a:lstStyle/>
          <a:p>
            <a:pPr defTabSz="914400"/>
            <a:r>
              <a:rPr lang="en-US" sz="5400" kern="1200">
                <a:solidFill>
                  <a:schemeClr val="tx1"/>
                </a:solidFill>
                <a:latin typeface="+mj-lt"/>
                <a:ea typeface="+mj-ea"/>
                <a:cs typeface="+mj-cs"/>
              </a:rPr>
              <a:t>RIPS Team: </a:t>
            </a:r>
            <a:endParaRPr lang="en-US" sz="5400"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9F1779C1-3CB9-4F79-85E6-2E02A6CB41AB}"/>
              </a:ext>
            </a:extLst>
          </p:cNvPr>
          <p:cNvSpPr txBox="1"/>
          <p:nvPr/>
        </p:nvSpPr>
        <p:spPr>
          <a:xfrm>
            <a:off x="757989" y="3896141"/>
            <a:ext cx="7916779" cy="4050232"/>
          </a:xfrm>
          <a:prstGeom prst="rect">
            <a:avLst/>
          </a:prstGeom>
        </p:spPr>
        <p:txBody>
          <a:bodyPr vert="horz" lIns="91440" tIns="45720" rIns="91440" bIns="45720" rtlCol="0" anchor="t">
            <a:normAutofit/>
          </a:bodyPr>
          <a:lstStyle/>
          <a:p>
            <a:pPr marL="914400" lvl="1" indent="-228600">
              <a:lnSpc>
                <a:spcPct val="90000"/>
              </a:lnSpc>
              <a:spcAft>
                <a:spcPts val="600"/>
              </a:spcAft>
              <a:buFont typeface="Arial" panose="020B0604020202020204" pitchFamily="34" charset="0"/>
              <a:buChar char="•"/>
              <a:defRPr/>
            </a:pPr>
            <a:r>
              <a:rPr lang="en-US" sz="2000" dirty="0"/>
              <a:t>Coordinator: Caroline Colburn-Buncombe County </a:t>
            </a:r>
          </a:p>
          <a:p>
            <a:pPr marL="914400" lvl="1" indent="-228600">
              <a:lnSpc>
                <a:spcPct val="90000"/>
              </a:lnSpc>
              <a:spcAft>
                <a:spcPts val="600"/>
              </a:spcAft>
              <a:buFont typeface="Arial" panose="020B0604020202020204" pitchFamily="34" charset="0"/>
              <a:buChar char="•"/>
              <a:defRPr/>
            </a:pPr>
            <a:r>
              <a:rPr lang="en-US" sz="2000" dirty="0"/>
              <a:t>RIPS Consultants: </a:t>
            </a:r>
          </a:p>
          <a:p>
            <a:pPr marL="1371600" lvl="2" indent="-228600">
              <a:lnSpc>
                <a:spcPct val="90000"/>
              </a:lnSpc>
              <a:spcAft>
                <a:spcPts val="600"/>
              </a:spcAft>
              <a:buFont typeface="Arial" panose="020B0604020202020204" pitchFamily="34" charset="0"/>
              <a:buChar char="•"/>
              <a:defRPr/>
            </a:pPr>
            <a:r>
              <a:rPr lang="en-US" sz="2000" dirty="0"/>
              <a:t>Caroline Criscoe-Cabarrus County</a:t>
            </a:r>
          </a:p>
          <a:p>
            <a:pPr marL="1371600" lvl="2" indent="-228600">
              <a:lnSpc>
                <a:spcPct val="90000"/>
              </a:lnSpc>
              <a:spcAft>
                <a:spcPts val="600"/>
              </a:spcAft>
              <a:buFont typeface="Arial" panose="020B0604020202020204" pitchFamily="34" charset="0"/>
              <a:buChar char="•"/>
              <a:defRPr/>
            </a:pPr>
            <a:r>
              <a:rPr lang="en-US" sz="2000" dirty="0"/>
              <a:t>Deirdre Patton-Cumberland County</a:t>
            </a:r>
          </a:p>
          <a:p>
            <a:pPr marL="1371600" lvl="2" indent="-228600">
              <a:lnSpc>
                <a:spcPct val="90000"/>
              </a:lnSpc>
              <a:spcAft>
                <a:spcPts val="600"/>
              </a:spcAft>
              <a:buFont typeface="Arial" panose="020B0604020202020204" pitchFamily="34" charset="0"/>
              <a:buChar char="•"/>
              <a:defRPr/>
            </a:pPr>
            <a:r>
              <a:rPr lang="en-US" sz="2000" dirty="0"/>
              <a:t>Devon Nelson-Yancey County</a:t>
            </a:r>
          </a:p>
          <a:p>
            <a:pPr marL="1371600" lvl="2" indent="-228600">
              <a:lnSpc>
                <a:spcPct val="90000"/>
              </a:lnSpc>
              <a:spcAft>
                <a:spcPts val="600"/>
              </a:spcAft>
              <a:buFont typeface="Arial" panose="020B0604020202020204" pitchFamily="34" charset="0"/>
              <a:buChar char="•"/>
              <a:defRPr/>
            </a:pPr>
            <a:r>
              <a:rPr lang="en-US" sz="2000" dirty="0"/>
              <a:t>Evan Klayman-Onslow County</a:t>
            </a:r>
          </a:p>
          <a:p>
            <a:pPr marL="1371600" lvl="2" indent="-228600">
              <a:lnSpc>
                <a:spcPct val="90000"/>
              </a:lnSpc>
              <a:spcAft>
                <a:spcPts val="600"/>
              </a:spcAft>
              <a:buFont typeface="Arial" panose="020B0604020202020204" pitchFamily="34" charset="0"/>
              <a:buChar char="•"/>
              <a:defRPr/>
            </a:pPr>
            <a:r>
              <a:rPr lang="en-US" sz="2000" dirty="0"/>
              <a:t>Tonya Jolly-New Hanover County/Forsyth County</a:t>
            </a:r>
          </a:p>
          <a:p>
            <a:pPr marL="1371600" lvl="2" indent="-228600">
              <a:lnSpc>
                <a:spcPct val="90000"/>
              </a:lnSpc>
              <a:spcAft>
                <a:spcPts val="600"/>
              </a:spcAft>
              <a:buFont typeface="Arial" panose="020B0604020202020204" pitchFamily="34" charset="0"/>
              <a:buChar char="•"/>
              <a:defRPr/>
            </a:pPr>
            <a:endParaRPr lang="en-US" sz="2000" dirty="0"/>
          </a:p>
          <a:p>
            <a:pPr marL="914400" lvl="1" indent="-228600">
              <a:lnSpc>
                <a:spcPct val="90000"/>
              </a:lnSpc>
              <a:spcAft>
                <a:spcPts val="600"/>
              </a:spcAft>
              <a:buFont typeface="Arial" panose="020B0604020202020204" pitchFamily="34" charset="0"/>
              <a:buChar char="•"/>
              <a:defRPr/>
            </a:pPr>
            <a:endParaRPr lang="en-US" sz="2000" dirty="0"/>
          </a:p>
        </p:txBody>
      </p:sp>
      <p:pic>
        <p:nvPicPr>
          <p:cNvPr id="5" name="Picture 4">
            <a:extLst>
              <a:ext uri="{FF2B5EF4-FFF2-40B4-BE49-F238E27FC236}">
                <a16:creationId xmlns:a16="http://schemas.microsoft.com/office/drawing/2014/main" id="{9B0748E6-2457-0F19-709F-D8FCA582F8CD}"/>
              </a:ext>
            </a:extLst>
          </p:cNvPr>
          <p:cNvPicPr>
            <a:picLocks noChangeAspect="1"/>
          </p:cNvPicPr>
          <p:nvPr/>
        </p:nvPicPr>
        <p:blipFill>
          <a:blip r:embed="rId3"/>
          <a:srcRect/>
          <a:stretch/>
        </p:blipFill>
        <p:spPr>
          <a:xfrm>
            <a:off x="3898373" y="539912"/>
            <a:ext cx="8132064" cy="3356229"/>
          </a:xfrm>
          <a:prstGeom prst="rect">
            <a:avLst/>
          </a:prstGeom>
        </p:spPr>
      </p:pic>
      <p:sp>
        <p:nvSpPr>
          <p:cNvPr id="3" name="TextBox 2">
            <a:extLst>
              <a:ext uri="{FF2B5EF4-FFF2-40B4-BE49-F238E27FC236}">
                <a16:creationId xmlns:a16="http://schemas.microsoft.com/office/drawing/2014/main" id="{ECC666C7-7FCD-E579-C3EF-832B475507FD}"/>
              </a:ext>
            </a:extLst>
          </p:cNvPr>
          <p:cNvSpPr txBox="1"/>
          <p:nvPr/>
        </p:nvSpPr>
        <p:spPr>
          <a:xfrm>
            <a:off x="0" y="5958840"/>
            <a:ext cx="1789734" cy="899160"/>
          </a:xfrm>
          <a:prstGeom prst="rect">
            <a:avLst/>
          </a:prstGeom>
          <a:solidFill>
            <a:schemeClr val="bg1"/>
          </a:solidFill>
        </p:spPr>
        <p:txBody>
          <a:bodyPr wrap="square" rtlCol="0">
            <a:spAutoFit/>
          </a:bodyPr>
          <a:lstStyle/>
          <a:p>
            <a:endParaRPr lang="en-US" sz="1000" dirty="0">
              <a:latin typeface="Franklin Gothic Book" panose="020B0503020102020204" pitchFamily="34" charset="0"/>
            </a:endParaRPr>
          </a:p>
        </p:txBody>
      </p:sp>
    </p:spTree>
    <p:extLst>
      <p:ext uri="{BB962C8B-B14F-4D97-AF65-F5344CB8AC3E}">
        <p14:creationId xmlns:p14="http://schemas.microsoft.com/office/powerpoint/2010/main" val="1338879692"/>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93AE-262A-DBA5-4425-D20822538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348030-4DB5-5327-B99F-797B8F5B9C97}"/>
              </a:ext>
            </a:extLst>
          </p:cNvPr>
          <p:cNvSpPr>
            <a:spLocks noGrp="1"/>
          </p:cNvSpPr>
          <p:nvPr>
            <p:ph type="title"/>
          </p:nvPr>
        </p:nvSpPr>
        <p:spPr>
          <a:xfrm>
            <a:off x="800100" y="4167168"/>
            <a:ext cx="2288540" cy="1098212"/>
          </a:xfrm>
        </p:spPr>
        <p:txBody>
          <a:bodyPr vert="horz" lIns="91440" tIns="45720" rIns="91440" bIns="45720" rtlCol="0" anchor="t">
            <a:normAutofit/>
          </a:bodyPr>
          <a:lstStyle/>
          <a:p>
            <a:pPr defTabSz="914400"/>
            <a:r>
              <a:rPr lang="en-US" sz="3200" kern="1200" dirty="0">
                <a:solidFill>
                  <a:schemeClr val="tx1"/>
                </a:solidFill>
                <a:latin typeface="+mj-lt"/>
                <a:ea typeface="+mj-ea"/>
                <a:cs typeface="+mj-cs"/>
              </a:rPr>
              <a:t>We Offer: </a:t>
            </a:r>
          </a:p>
        </p:txBody>
      </p:sp>
      <p:pic>
        <p:nvPicPr>
          <p:cNvPr id="5" name="Picture 4">
            <a:extLst>
              <a:ext uri="{FF2B5EF4-FFF2-40B4-BE49-F238E27FC236}">
                <a16:creationId xmlns:a16="http://schemas.microsoft.com/office/drawing/2014/main" id="{BD75A383-3B26-18C2-33BA-A78A0E77CF03}"/>
              </a:ext>
            </a:extLst>
          </p:cNvPr>
          <p:cNvPicPr>
            <a:picLocks noChangeAspect="1"/>
          </p:cNvPicPr>
          <p:nvPr/>
        </p:nvPicPr>
        <p:blipFill>
          <a:blip r:embed="rId3"/>
          <a:stretch>
            <a:fillRect/>
          </a:stretch>
        </p:blipFill>
        <p:spPr>
          <a:xfrm>
            <a:off x="866422" y="1519173"/>
            <a:ext cx="10459156" cy="1098211"/>
          </a:xfrm>
          <a:prstGeom prst="rect">
            <a:avLst/>
          </a:prstGeom>
        </p:spPr>
      </p:pic>
      <p:sp>
        <p:nvSpPr>
          <p:cNvPr id="7" name="TextBox 6">
            <a:extLst>
              <a:ext uri="{FF2B5EF4-FFF2-40B4-BE49-F238E27FC236}">
                <a16:creationId xmlns:a16="http://schemas.microsoft.com/office/drawing/2014/main" id="{EA30F6A7-A05C-6B95-55FB-43D8118E219B}"/>
              </a:ext>
            </a:extLst>
          </p:cNvPr>
          <p:cNvSpPr txBox="1"/>
          <p:nvPr/>
        </p:nvSpPr>
        <p:spPr>
          <a:xfrm>
            <a:off x="3088640" y="3218181"/>
            <a:ext cx="8514080" cy="3190239"/>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defRPr/>
            </a:pPr>
            <a:r>
              <a:rPr lang="en-US" dirty="0"/>
              <a:t>Infection prevention and control assistance that is supportive and consultative rather than regulatory</a:t>
            </a:r>
          </a:p>
          <a:p>
            <a:pPr marL="457200" indent="-228600">
              <a:lnSpc>
                <a:spcPct val="90000"/>
              </a:lnSpc>
              <a:spcAft>
                <a:spcPts val="600"/>
              </a:spcAft>
              <a:buFont typeface="Arial" panose="020B0604020202020204" pitchFamily="34" charset="0"/>
              <a:buChar char="•"/>
              <a:defRPr/>
            </a:pPr>
            <a:r>
              <a:rPr lang="en-US" dirty="0"/>
              <a:t>Staff training/education around infection prevention measures using practical, hands-on techniques</a:t>
            </a:r>
          </a:p>
          <a:p>
            <a:pPr marL="457200" indent="-228600">
              <a:lnSpc>
                <a:spcPct val="90000"/>
              </a:lnSpc>
              <a:spcAft>
                <a:spcPts val="600"/>
              </a:spcAft>
              <a:buFont typeface="Arial" panose="020B0604020202020204" pitchFamily="34" charset="0"/>
              <a:buChar char="•"/>
              <a:defRPr/>
            </a:pPr>
            <a:r>
              <a:rPr lang="en-US" dirty="0"/>
              <a:t>Site visits to assess facilities' infection control programs accompanied by written recommendations to improve policies and practices</a:t>
            </a:r>
          </a:p>
          <a:p>
            <a:pPr marL="457200" indent="-228600">
              <a:lnSpc>
                <a:spcPct val="90000"/>
              </a:lnSpc>
              <a:spcAft>
                <a:spcPts val="600"/>
              </a:spcAft>
              <a:buFont typeface="Arial" panose="020B0604020202020204" pitchFamily="34" charset="0"/>
              <a:buChar char="•"/>
              <a:defRPr/>
            </a:pPr>
            <a:r>
              <a:rPr lang="en-US" dirty="0"/>
              <a:t>Assistance with outbreak management and response</a:t>
            </a:r>
          </a:p>
          <a:p>
            <a:pPr marL="457200" indent="-228600">
              <a:lnSpc>
                <a:spcPct val="90000"/>
              </a:lnSpc>
              <a:spcAft>
                <a:spcPts val="600"/>
              </a:spcAft>
              <a:buFont typeface="Arial" panose="020B0604020202020204" pitchFamily="34" charset="0"/>
              <a:buChar char="•"/>
              <a:defRPr/>
            </a:pPr>
            <a:r>
              <a:rPr lang="en-US" dirty="0"/>
              <a:t>In-person infection prevention education</a:t>
            </a:r>
          </a:p>
          <a:p>
            <a:pPr marL="457200" indent="-228600">
              <a:lnSpc>
                <a:spcPct val="90000"/>
              </a:lnSpc>
              <a:spcAft>
                <a:spcPts val="600"/>
              </a:spcAft>
              <a:buFont typeface="Arial" panose="020B0604020202020204" pitchFamily="34" charset="0"/>
              <a:buChar char="•"/>
              <a:defRPr/>
            </a:pPr>
            <a:r>
              <a:rPr lang="en-US" dirty="0"/>
              <a:t>Support and training to LHD communicable disease staff</a:t>
            </a:r>
            <a:endParaRPr lang="en-US" sz="1300" dirty="0"/>
          </a:p>
          <a:p>
            <a:pPr marL="914400" lvl="1" indent="-228600">
              <a:lnSpc>
                <a:spcPct val="90000"/>
              </a:lnSpc>
              <a:spcAft>
                <a:spcPts val="600"/>
              </a:spcAft>
              <a:buFont typeface="Arial" panose="020B0604020202020204" pitchFamily="34" charset="0"/>
              <a:buChar char="•"/>
              <a:defRPr/>
            </a:pPr>
            <a:endParaRPr lang="en-US" sz="1300" dirty="0"/>
          </a:p>
        </p:txBody>
      </p:sp>
      <p:sp>
        <p:nvSpPr>
          <p:cNvPr id="3" name="TextBox 2">
            <a:extLst>
              <a:ext uri="{FF2B5EF4-FFF2-40B4-BE49-F238E27FC236}">
                <a16:creationId xmlns:a16="http://schemas.microsoft.com/office/drawing/2014/main" id="{24CDF384-B8F6-2351-40D8-71CD87D58C33}"/>
              </a:ext>
            </a:extLst>
          </p:cNvPr>
          <p:cNvSpPr txBox="1"/>
          <p:nvPr/>
        </p:nvSpPr>
        <p:spPr>
          <a:xfrm>
            <a:off x="0" y="5958840"/>
            <a:ext cx="1789734" cy="899160"/>
          </a:xfrm>
          <a:prstGeom prst="rect">
            <a:avLst/>
          </a:prstGeom>
          <a:solidFill>
            <a:schemeClr val="bg1"/>
          </a:solidFill>
        </p:spPr>
        <p:txBody>
          <a:bodyPr wrap="square" rtlCol="0">
            <a:spAutoFit/>
          </a:bodyPr>
          <a:lstStyle/>
          <a:p>
            <a:endParaRPr lang="en-US" sz="1000" dirty="0">
              <a:latin typeface="Franklin Gothic Book" panose="020B0503020102020204" pitchFamily="34" charset="0"/>
            </a:endParaRPr>
          </a:p>
        </p:txBody>
      </p:sp>
    </p:spTree>
    <p:extLst>
      <p:ext uri="{BB962C8B-B14F-4D97-AF65-F5344CB8AC3E}">
        <p14:creationId xmlns:p14="http://schemas.microsoft.com/office/powerpoint/2010/main" val="3163222490"/>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4" name="Rectangle 14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Public health under attack | Hub">
            <a:extLst>
              <a:ext uri="{FF2B5EF4-FFF2-40B4-BE49-F238E27FC236}">
                <a16:creationId xmlns:a16="http://schemas.microsoft.com/office/drawing/2014/main" id="{6AB54FDA-4DB9-41C9-A04D-E182C7D4BE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4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66BE4A-A26C-44D2-9012-66386D390142}"/>
              </a:ext>
            </a:extLst>
          </p:cNvPr>
          <p:cNvSpPr>
            <a:spLocks noGrp="1"/>
          </p:cNvSpPr>
          <p:nvPr>
            <p:ph type="title" idx="4294967295"/>
          </p:nvPr>
        </p:nvSpPr>
        <p:spPr>
          <a:xfrm>
            <a:off x="7935402" y="743447"/>
            <a:ext cx="3445765" cy="3692028"/>
          </a:xfrm>
          <a:noFill/>
        </p:spPr>
        <p:txBody>
          <a:bodyPr vert="horz" lIns="91440" tIns="45720" rIns="91440" bIns="45720" rtlCol="0" anchor="b">
            <a:normAutofit/>
          </a:bodyPr>
          <a:lstStyle/>
          <a:p>
            <a:r>
              <a:rPr lang="en-US" sz="5200" b="1"/>
              <a:t>Q&amp;A</a:t>
            </a:r>
            <a:br>
              <a:rPr lang="en-US" sz="5200"/>
            </a:br>
            <a:endParaRPr lang="en-US" sz="5200"/>
          </a:p>
        </p:txBody>
      </p:sp>
      <p:sp>
        <p:nvSpPr>
          <p:cNvPr id="3" name="TextBox 2">
            <a:extLst>
              <a:ext uri="{FF2B5EF4-FFF2-40B4-BE49-F238E27FC236}">
                <a16:creationId xmlns:a16="http://schemas.microsoft.com/office/drawing/2014/main" id="{2531B7A5-8017-43CE-BBCA-7D4B0F9D27F7}"/>
              </a:ext>
            </a:extLst>
          </p:cNvPr>
          <p:cNvSpPr txBox="1"/>
          <p:nvPr/>
        </p:nvSpPr>
        <p:spPr>
          <a:xfrm>
            <a:off x="838344" y="2013625"/>
            <a:ext cx="4614759" cy="416333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49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31AE4-951C-4130-B078-D09CA84026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49DA2A-3F1D-E628-0B75-262FE2161ADF}"/>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5</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1E4E0432-E61A-451C-617E-8FAAC2E1CDCD}"/>
              </a:ext>
            </a:extLst>
          </p:cNvPr>
          <p:cNvGraphicFramePr>
            <a:graphicFrameLocks noGrp="1"/>
          </p:cNvGraphicFramePr>
          <p:nvPr>
            <p:extLst>
              <p:ext uri="{D42A27DB-BD31-4B8C-83A1-F6EECF244321}">
                <p14:modId xmlns:p14="http://schemas.microsoft.com/office/powerpoint/2010/main" val="1769941332"/>
              </p:ext>
            </p:extLst>
          </p:nvPr>
        </p:nvGraphicFramePr>
        <p:xfrm>
          <a:off x="1009534" y="607010"/>
          <a:ext cx="10172931" cy="4791201"/>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b="0" cap="none" spc="0" dirty="0">
                          <a:solidFill>
                            <a:schemeClr val="tx1"/>
                          </a:solidFill>
                          <a:effectLst/>
                        </a:rPr>
                        <a:t>Medical Director, Medical Consultation Unit</a:t>
                      </a:r>
                      <a:endParaRPr lang="en-US" sz="12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rgbClr val="EAEAEA"/>
                    </a:solid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Respiratory and MPOX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2"/>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Emma Doran, MD MPH:</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Director, Vaccine Preventable and Respiratory Diseases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2"/>
                    </a:solidFill>
                  </a:tcPr>
                </a:tc>
                <a:extLst>
                  <a:ext uri="{0D108BD9-81ED-4DB2-BD59-A6C34878D82A}">
                    <a16:rowId xmlns:a16="http://schemas.microsoft.com/office/drawing/2014/main" val="1073366535"/>
                  </a:ext>
                </a:extLst>
              </a:tr>
              <a:tr h="0">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p>
                      <a:pPr marL="0" marR="0">
                        <a:lnSpc>
                          <a:spcPct val="107000"/>
                        </a:lnSpc>
                        <a:spcBef>
                          <a:spcPts val="600"/>
                        </a:spcBef>
                        <a:spcAft>
                          <a:spcPts val="600"/>
                        </a:spcAft>
                        <a:tabLst>
                          <a:tab pos="1485900" algn="l"/>
                        </a:tabLst>
                      </a:pP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kern="1200" dirty="0">
                          <a:solidFill>
                            <a:schemeClr val="dk1"/>
                          </a:solidFill>
                          <a:effectLst/>
                          <a:latin typeface="+mn-lt"/>
                          <a:ea typeface="+mn-ea"/>
                          <a:cs typeface="+mn-cs"/>
                        </a:rPr>
                        <a:t>Carrie Blanchard, Pharm D, MPH:</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80842789"/>
                  </a:ext>
                </a:extLst>
              </a:tr>
              <a:tr h="161065">
                <a:tc>
                  <a:txBody>
                    <a:bodyPr/>
                    <a:lstStyle/>
                    <a:p>
                      <a:pPr marL="0" marR="0">
                        <a:lnSpc>
                          <a:spcPct val="107000"/>
                        </a:lnSpc>
                        <a:spcBef>
                          <a:spcPts val="600"/>
                        </a:spcBef>
                        <a:spcAft>
                          <a:spcPts val="600"/>
                        </a:spcAft>
                        <a:tabLst>
                          <a:tab pos="1485900" algn="l"/>
                        </a:tabLst>
                      </a:pPr>
                      <a:r>
                        <a:rPr lang="en-US" sz="1200" b="1" kern="1200" dirty="0">
                          <a:solidFill>
                            <a:schemeClr val="tx1"/>
                          </a:solidFill>
                          <a:effectLst/>
                          <a:latin typeface="+mn-lt"/>
                          <a:ea typeface="+mn-ea"/>
                          <a:cs typeface="+mn-cs"/>
                        </a:rPr>
                        <a:t>Therapeutics (Covid + H5) Update</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kern="1200" dirty="0">
                          <a:solidFill>
                            <a:schemeClr val="dk1"/>
                          </a:solidFill>
                          <a:effectLst/>
                          <a:latin typeface="+mn-lt"/>
                          <a:ea typeface="+mn-ea"/>
                          <a:cs typeface="+mn-cs"/>
                        </a:rPr>
                        <a:t>Tim Davis, PharmD, PMP:</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Medical Countermeasures Coordinator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931999755"/>
                  </a:ext>
                </a:extLst>
              </a:tr>
              <a:tr h="16106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RIPS Team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Megan Davies, MD</a:t>
                      </a: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SHARPPS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518078502"/>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solidFill>
                      <a:srgbClr val="EAEAEA"/>
                    </a:solid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solidFill>
                      <a:srgbClr val="EAEAEA"/>
                    </a:solid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697512C2-BD91-16BD-236E-CEE7C1C03B8D}"/>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165129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AE80A9-29F9-EFA5-5DF3-8835A07777AD}"/>
              </a:ext>
            </a:extLst>
          </p:cNvPr>
          <p:cNvSpPr>
            <a:spLocks noGrp="1"/>
          </p:cNvSpPr>
          <p:nvPr>
            <p:ph type="body" sz="quarter" idx="10"/>
          </p:nvPr>
        </p:nvSpPr>
        <p:spPr/>
        <p:txBody>
          <a:bodyPr/>
          <a:lstStyle/>
          <a:p>
            <a:r>
              <a:rPr lang="en-US" dirty="0"/>
              <a:t>LHD Update</a:t>
            </a:r>
          </a:p>
          <a:p>
            <a:r>
              <a:rPr lang="en-US" dirty="0"/>
              <a:t>Highly Pathogenic Avian Influenza A H5N1</a:t>
            </a:r>
          </a:p>
        </p:txBody>
      </p:sp>
      <p:sp>
        <p:nvSpPr>
          <p:cNvPr id="4" name="Text Placeholder 3">
            <a:extLst>
              <a:ext uri="{FF2B5EF4-FFF2-40B4-BE49-F238E27FC236}">
                <a16:creationId xmlns:a16="http://schemas.microsoft.com/office/drawing/2014/main" id="{99E9FEA7-6CCE-4C49-38F5-301CED053A15}"/>
              </a:ext>
            </a:extLst>
          </p:cNvPr>
          <p:cNvSpPr>
            <a:spLocks noGrp="1"/>
          </p:cNvSpPr>
          <p:nvPr>
            <p:ph type="body" sz="quarter" idx="12"/>
          </p:nvPr>
        </p:nvSpPr>
        <p:spPr/>
        <p:txBody>
          <a:bodyPr/>
          <a:lstStyle/>
          <a:p>
            <a:r>
              <a:rPr lang="en-US" dirty="0"/>
              <a:t>January 14, 2025</a:t>
            </a:r>
          </a:p>
        </p:txBody>
      </p:sp>
    </p:spTree>
    <p:extLst>
      <p:ext uri="{BB962C8B-B14F-4D97-AF65-F5344CB8AC3E}">
        <p14:creationId xmlns:p14="http://schemas.microsoft.com/office/powerpoint/2010/main" val="412560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332CF1-E73B-67C7-EB37-9EE197D8617F}"/>
              </a:ext>
            </a:extLst>
          </p:cNvPr>
          <p:cNvSpPr>
            <a:spLocks noGrp="1"/>
          </p:cNvSpPr>
          <p:nvPr>
            <p:ph type="body" sz="quarter" idx="10"/>
          </p:nvPr>
        </p:nvSpPr>
        <p:spPr>
          <a:xfrm>
            <a:off x="402867" y="1770582"/>
            <a:ext cx="11418072" cy="4236815"/>
          </a:xfrm>
        </p:spPr>
        <p:txBody>
          <a:bodyPr vert="horz" lIns="91440" tIns="45720" rIns="91440" bIns="45720" rtlCol="0" anchor="t">
            <a:noAutofit/>
          </a:bodyPr>
          <a:lstStyle/>
          <a:p>
            <a:r>
              <a:rPr lang="en-US" sz="2400" b="0" dirty="0">
                <a:latin typeface="Arial"/>
                <a:cs typeface="Arial"/>
              </a:rPr>
              <a:t>Current </a:t>
            </a:r>
            <a:r>
              <a:rPr lang="en-US" sz="2400" dirty="0">
                <a:latin typeface="Arial"/>
                <a:cs typeface="Arial"/>
              </a:rPr>
              <a:t>public health risk is LOW</a:t>
            </a:r>
          </a:p>
          <a:p>
            <a:pPr marL="575945" lvl="1" indent="-233045"/>
            <a:r>
              <a:rPr lang="en-US" sz="2000" b="0" dirty="0">
                <a:latin typeface="Arial"/>
                <a:cs typeface="Arial"/>
              </a:rPr>
              <a:t>Low risk to general population</a:t>
            </a:r>
          </a:p>
          <a:p>
            <a:pPr marL="575945" lvl="1" indent="-233045"/>
            <a:r>
              <a:rPr lang="en-US" sz="2000" b="0" dirty="0">
                <a:latin typeface="Arial"/>
                <a:cs typeface="Arial"/>
              </a:rPr>
              <a:t>Medium-high risk of exposure to commercial livestock workers and owners of backyard flocks</a:t>
            </a:r>
          </a:p>
          <a:p>
            <a:r>
              <a:rPr lang="en-US" sz="2400" b="0" dirty="0">
                <a:latin typeface="Arial"/>
                <a:cs typeface="Arial"/>
              </a:rPr>
              <a:t>H5N1 is widespread in wild birds and has been causing outbreaks in poultry since 2022 and U.S. dairy cows since spring of 2024</a:t>
            </a:r>
          </a:p>
          <a:p>
            <a:r>
              <a:rPr lang="en-US" sz="2400" b="0" dirty="0">
                <a:latin typeface="Arial"/>
                <a:cs typeface="Arial"/>
              </a:rPr>
              <a:t>Strong flu surveillance systems to monitor for H5N1 activity in people</a:t>
            </a:r>
          </a:p>
        </p:txBody>
      </p:sp>
      <p:sp>
        <p:nvSpPr>
          <p:cNvPr id="4" name="Slide Number Placeholder 3">
            <a:extLst>
              <a:ext uri="{FF2B5EF4-FFF2-40B4-BE49-F238E27FC236}">
                <a16:creationId xmlns:a16="http://schemas.microsoft.com/office/drawing/2014/main" id="{94AA951C-7B13-0DCD-388A-0B8E12409A29}"/>
              </a:ext>
            </a:extLst>
          </p:cNvPr>
          <p:cNvSpPr>
            <a:spLocks noGrp="1"/>
          </p:cNvSpPr>
          <p:nvPr>
            <p:ph type="sldNum" sz="quarter" idx="14"/>
          </p:nvPr>
        </p:nvSpPr>
        <p:spPr/>
        <p:txBody>
          <a:bodyPr/>
          <a:lstStyle/>
          <a:p>
            <a:fld id="{11F27F3A-B3E9-41ED-AF8F-A365F10BB65F}" type="slidenum">
              <a:rPr lang="en-US" smtClean="0"/>
              <a:pPr/>
              <a:t>7</a:t>
            </a:fld>
            <a:endParaRPr lang="en-US"/>
          </a:p>
        </p:txBody>
      </p:sp>
      <p:sp>
        <p:nvSpPr>
          <p:cNvPr id="5" name="Title 4">
            <a:extLst>
              <a:ext uri="{FF2B5EF4-FFF2-40B4-BE49-F238E27FC236}">
                <a16:creationId xmlns:a16="http://schemas.microsoft.com/office/drawing/2014/main" id="{68D02EEE-0487-507C-5D9C-9E231407C1CA}"/>
              </a:ext>
            </a:extLst>
          </p:cNvPr>
          <p:cNvSpPr>
            <a:spLocks noGrp="1"/>
          </p:cNvSpPr>
          <p:nvPr>
            <p:ph type="title"/>
          </p:nvPr>
        </p:nvSpPr>
        <p:spPr>
          <a:xfrm>
            <a:off x="402867" y="1168602"/>
            <a:ext cx="11418072" cy="548640"/>
          </a:xfrm>
        </p:spPr>
        <p:txBody>
          <a:bodyPr/>
          <a:lstStyle/>
          <a:p>
            <a:r>
              <a:rPr lang="en-US"/>
              <a:t>Background </a:t>
            </a:r>
          </a:p>
        </p:txBody>
      </p:sp>
    </p:spTree>
    <p:extLst>
      <p:ext uri="{BB962C8B-B14F-4D97-AF65-F5344CB8AC3E}">
        <p14:creationId xmlns:p14="http://schemas.microsoft.com/office/powerpoint/2010/main" val="343423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D0FF6B-9E84-6E33-ABEC-9144CEF6D856}"/>
              </a:ext>
            </a:extLst>
          </p:cNvPr>
          <p:cNvSpPr/>
          <p:nvPr/>
        </p:nvSpPr>
        <p:spPr>
          <a:xfrm>
            <a:off x="6135584" y="1273757"/>
            <a:ext cx="5632626" cy="4769295"/>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CBCCF2C8-B377-5441-0F33-22FA51642A0E}"/>
              </a:ext>
            </a:extLst>
          </p:cNvPr>
          <p:cNvSpPr>
            <a:spLocks noGrp="1"/>
          </p:cNvSpPr>
          <p:nvPr>
            <p:ph type="body" sz="quarter" idx="10"/>
          </p:nvPr>
        </p:nvSpPr>
        <p:spPr>
          <a:xfrm>
            <a:off x="2061324" y="1443111"/>
            <a:ext cx="3641450" cy="1925168"/>
          </a:xfrm>
        </p:spPr>
        <p:txBody>
          <a:bodyPr/>
          <a:lstStyle/>
          <a:p>
            <a:pPr marL="0" indent="0">
              <a:buNone/>
            </a:pPr>
            <a:r>
              <a:rPr lang="en-US" dirty="0"/>
              <a:t>40 cases associated with exposure to dairy cattle</a:t>
            </a:r>
          </a:p>
          <a:p>
            <a:pPr marL="0" indent="0">
              <a:buNone/>
            </a:pPr>
            <a:endParaRPr lang="en-US" dirty="0"/>
          </a:p>
        </p:txBody>
      </p:sp>
      <p:sp>
        <p:nvSpPr>
          <p:cNvPr id="3" name="Text Placeholder 2">
            <a:extLst>
              <a:ext uri="{FF2B5EF4-FFF2-40B4-BE49-F238E27FC236}">
                <a16:creationId xmlns:a16="http://schemas.microsoft.com/office/drawing/2014/main" id="{B45FE364-A009-00D0-D1B8-F2365F5911D7}"/>
              </a:ext>
            </a:extLst>
          </p:cNvPr>
          <p:cNvSpPr>
            <a:spLocks noGrp="1"/>
          </p:cNvSpPr>
          <p:nvPr>
            <p:ph type="body" sz="quarter" idx="11"/>
          </p:nvPr>
        </p:nvSpPr>
        <p:spPr/>
        <p:txBody>
          <a:bodyPr/>
          <a:lstStyle/>
          <a:p>
            <a:r>
              <a:rPr lang="en-US"/>
              <a:t>https://www.cdc.gov/bird-flu/situation-summary/index.html</a:t>
            </a:r>
          </a:p>
        </p:txBody>
      </p:sp>
      <p:sp>
        <p:nvSpPr>
          <p:cNvPr id="4" name="Slide Number Placeholder 3">
            <a:extLst>
              <a:ext uri="{FF2B5EF4-FFF2-40B4-BE49-F238E27FC236}">
                <a16:creationId xmlns:a16="http://schemas.microsoft.com/office/drawing/2014/main" id="{BD4E65C8-E9CC-B56E-FEE5-5B0F9EAAA948}"/>
              </a:ext>
            </a:extLst>
          </p:cNvPr>
          <p:cNvSpPr>
            <a:spLocks noGrp="1"/>
          </p:cNvSpPr>
          <p:nvPr>
            <p:ph type="sldNum" sz="quarter" idx="14"/>
          </p:nvPr>
        </p:nvSpPr>
        <p:spPr/>
        <p:txBody>
          <a:bodyPr/>
          <a:lstStyle/>
          <a:p>
            <a:fld id="{11F27F3A-B3E9-41ED-AF8F-A365F10BB65F}" type="slidenum">
              <a:rPr lang="en-US" smtClean="0"/>
              <a:pPr/>
              <a:t>8</a:t>
            </a:fld>
            <a:endParaRPr lang="en-US"/>
          </a:p>
        </p:txBody>
      </p:sp>
      <p:sp>
        <p:nvSpPr>
          <p:cNvPr id="5" name="Title 4">
            <a:extLst>
              <a:ext uri="{FF2B5EF4-FFF2-40B4-BE49-F238E27FC236}">
                <a16:creationId xmlns:a16="http://schemas.microsoft.com/office/drawing/2014/main" id="{338CB0E7-A9A8-98F0-96C5-65EF8144EBC5}"/>
              </a:ext>
            </a:extLst>
          </p:cNvPr>
          <p:cNvSpPr>
            <a:spLocks noGrp="1"/>
          </p:cNvSpPr>
          <p:nvPr>
            <p:ph type="title"/>
          </p:nvPr>
        </p:nvSpPr>
        <p:spPr>
          <a:xfrm>
            <a:off x="314376" y="35787"/>
            <a:ext cx="11418072" cy="548640"/>
          </a:xfrm>
        </p:spPr>
        <p:txBody>
          <a:bodyPr/>
          <a:lstStyle/>
          <a:p>
            <a:r>
              <a:rPr lang="en-US" dirty="0">
                <a:solidFill>
                  <a:schemeClr val="bg1"/>
                </a:solidFill>
              </a:rPr>
              <a:t>Confirmed Human Infections in the US since 2024</a:t>
            </a:r>
          </a:p>
        </p:txBody>
      </p:sp>
      <p:pic>
        <p:nvPicPr>
          <p:cNvPr id="7" name="Picture 6">
            <a:extLst>
              <a:ext uri="{FF2B5EF4-FFF2-40B4-BE49-F238E27FC236}">
                <a16:creationId xmlns:a16="http://schemas.microsoft.com/office/drawing/2014/main" id="{1A383D74-7406-D43C-266D-B8E9420EECFA}"/>
              </a:ext>
            </a:extLst>
          </p:cNvPr>
          <p:cNvPicPr>
            <a:picLocks noChangeAspect="1"/>
          </p:cNvPicPr>
          <p:nvPr/>
        </p:nvPicPr>
        <p:blipFill rotWithShape="1">
          <a:blip r:embed="rId3"/>
          <a:srcRect l="28363" t="76368" r="48519"/>
          <a:stretch/>
        </p:blipFill>
        <p:spPr>
          <a:xfrm>
            <a:off x="576558" y="1644138"/>
            <a:ext cx="1268361" cy="972409"/>
          </a:xfrm>
          <a:prstGeom prst="rect">
            <a:avLst/>
          </a:prstGeom>
        </p:spPr>
      </p:pic>
      <p:sp>
        <p:nvSpPr>
          <p:cNvPr id="10" name="Text Placeholder 1">
            <a:extLst>
              <a:ext uri="{FF2B5EF4-FFF2-40B4-BE49-F238E27FC236}">
                <a16:creationId xmlns:a16="http://schemas.microsoft.com/office/drawing/2014/main" id="{58FC9BB2-0A41-562C-A84F-0123B67B976A}"/>
              </a:ext>
            </a:extLst>
          </p:cNvPr>
          <p:cNvSpPr txBox="1">
            <a:spLocks/>
          </p:cNvSpPr>
          <p:nvPr/>
        </p:nvSpPr>
        <p:spPr>
          <a:xfrm>
            <a:off x="2055004" y="3088580"/>
            <a:ext cx="3647770" cy="1427923"/>
          </a:xfrm>
          <a:prstGeom prst="rect">
            <a:avLst/>
          </a:prstGeom>
        </p:spPr>
        <p:txBody>
          <a:bodyPr vert="horz" lIns="91440" tIns="45720" rIns="91440" bIns="4572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24 cases associated with exposure to poultry</a:t>
            </a:r>
          </a:p>
          <a:p>
            <a:pPr marL="0" indent="0">
              <a:buFont typeface="Arial" panose="020B0604020202020204" pitchFamily="34" charset="0"/>
              <a:buNone/>
            </a:pPr>
            <a:endParaRPr lang="en-US" dirty="0"/>
          </a:p>
        </p:txBody>
      </p:sp>
      <p:sp>
        <p:nvSpPr>
          <p:cNvPr id="11" name="Text Placeholder 1">
            <a:extLst>
              <a:ext uri="{FF2B5EF4-FFF2-40B4-BE49-F238E27FC236}">
                <a16:creationId xmlns:a16="http://schemas.microsoft.com/office/drawing/2014/main" id="{AC253261-6503-1C3F-6180-94FD1F877884}"/>
              </a:ext>
            </a:extLst>
          </p:cNvPr>
          <p:cNvSpPr txBox="1">
            <a:spLocks/>
          </p:cNvSpPr>
          <p:nvPr/>
        </p:nvSpPr>
        <p:spPr>
          <a:xfrm>
            <a:off x="6892413" y="3259200"/>
            <a:ext cx="4840035" cy="1925168"/>
          </a:xfrm>
          <a:prstGeom prst="rect">
            <a:avLst/>
          </a:prstGeom>
        </p:spPr>
        <p:txBody>
          <a:bodyPr vert="horz" lIns="91440" tIns="45720" rIns="91440" bIns="4572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12" name="Rectangle 11">
            <a:extLst>
              <a:ext uri="{FF2B5EF4-FFF2-40B4-BE49-F238E27FC236}">
                <a16:creationId xmlns:a16="http://schemas.microsoft.com/office/drawing/2014/main" id="{07B445AD-4C17-3F57-2092-DAFE981FB982}"/>
              </a:ext>
            </a:extLst>
          </p:cNvPr>
          <p:cNvSpPr/>
          <p:nvPr/>
        </p:nvSpPr>
        <p:spPr>
          <a:xfrm>
            <a:off x="6614359" y="1812995"/>
            <a:ext cx="4649398" cy="1547782"/>
          </a:xfrm>
          <a:prstGeom prst="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2400" b="1">
                <a:solidFill>
                  <a:schemeClr val="accent3"/>
                </a:solidFill>
              </a:rPr>
              <a:t>1 Death </a:t>
            </a:r>
            <a:endParaRPr lang="en-US" sz="2400" b="1">
              <a:solidFill>
                <a:schemeClr val="accent3">
                  <a:lumMod val="60000"/>
                  <a:lumOff val="40000"/>
                </a:schemeClr>
              </a:solidFill>
            </a:endParaRPr>
          </a:p>
        </p:txBody>
      </p:sp>
      <p:sp>
        <p:nvSpPr>
          <p:cNvPr id="13" name="Rectangle 12">
            <a:extLst>
              <a:ext uri="{FF2B5EF4-FFF2-40B4-BE49-F238E27FC236}">
                <a16:creationId xmlns:a16="http://schemas.microsoft.com/office/drawing/2014/main" id="{85F7A638-C16A-B55E-1760-68B5FEBA441C}"/>
              </a:ext>
            </a:extLst>
          </p:cNvPr>
          <p:cNvSpPr/>
          <p:nvPr/>
        </p:nvSpPr>
        <p:spPr>
          <a:xfrm>
            <a:off x="6614359" y="3920500"/>
            <a:ext cx="4649398" cy="1547782"/>
          </a:xfrm>
          <a:prstGeom prst="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2400" b="1">
                <a:solidFill>
                  <a:schemeClr val="accent3"/>
                </a:solidFill>
              </a:rPr>
              <a:t>No evidence of person-to-person spread</a:t>
            </a:r>
          </a:p>
        </p:txBody>
      </p:sp>
      <p:pic>
        <p:nvPicPr>
          <p:cNvPr id="9" name="Graphic 8" descr="Question Mark with solid fill">
            <a:extLst>
              <a:ext uri="{FF2B5EF4-FFF2-40B4-BE49-F238E27FC236}">
                <a16:creationId xmlns:a16="http://schemas.microsoft.com/office/drawing/2014/main" id="{16D123BF-FE9E-8A53-4A86-E07EAE6C8C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7588" y="4855924"/>
            <a:ext cx="914400" cy="914400"/>
          </a:xfrm>
          <a:prstGeom prst="rect">
            <a:avLst/>
          </a:prstGeom>
        </p:spPr>
      </p:pic>
      <p:sp>
        <p:nvSpPr>
          <p:cNvPr id="15" name="Text Placeholder 1">
            <a:extLst>
              <a:ext uri="{FF2B5EF4-FFF2-40B4-BE49-F238E27FC236}">
                <a16:creationId xmlns:a16="http://schemas.microsoft.com/office/drawing/2014/main" id="{B1CD53C7-CA27-774C-9C3A-8686E0A11084}"/>
              </a:ext>
            </a:extLst>
          </p:cNvPr>
          <p:cNvSpPr txBox="1">
            <a:spLocks/>
          </p:cNvSpPr>
          <p:nvPr/>
        </p:nvSpPr>
        <p:spPr>
          <a:xfrm>
            <a:off x="2019123" y="4869836"/>
            <a:ext cx="3647770" cy="1093147"/>
          </a:xfrm>
          <a:prstGeom prst="rect">
            <a:avLst/>
          </a:prstGeom>
        </p:spPr>
        <p:txBody>
          <a:bodyPr vert="horz" lIns="91440" tIns="45720" rIns="91440" bIns="4572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a:t>2 cases with unknown exposure</a:t>
            </a:r>
          </a:p>
          <a:p>
            <a:pPr marL="0" indent="0">
              <a:buFont typeface="Arial" panose="020B0604020202020204" pitchFamily="34" charset="0"/>
              <a:buNone/>
            </a:pPr>
            <a:endParaRPr lang="en-US"/>
          </a:p>
        </p:txBody>
      </p:sp>
      <p:pic>
        <p:nvPicPr>
          <p:cNvPr id="16" name="Picture 15">
            <a:extLst>
              <a:ext uri="{FF2B5EF4-FFF2-40B4-BE49-F238E27FC236}">
                <a16:creationId xmlns:a16="http://schemas.microsoft.com/office/drawing/2014/main" id="{666074B0-19ED-ACC2-CECC-CEE170DC6DB2}"/>
              </a:ext>
            </a:extLst>
          </p:cNvPr>
          <p:cNvPicPr>
            <a:picLocks noChangeAspect="1"/>
          </p:cNvPicPr>
          <p:nvPr/>
        </p:nvPicPr>
        <p:blipFill rotWithShape="1">
          <a:blip r:embed="rId3"/>
          <a:srcRect l="24480" t="6808" r="63197" b="77646"/>
          <a:stretch/>
        </p:blipFill>
        <p:spPr>
          <a:xfrm>
            <a:off x="834368" y="3202185"/>
            <a:ext cx="842221" cy="796499"/>
          </a:xfrm>
          <a:prstGeom prst="rect">
            <a:avLst/>
          </a:prstGeom>
        </p:spPr>
      </p:pic>
    </p:spTree>
    <p:extLst>
      <p:ext uri="{BB962C8B-B14F-4D97-AF65-F5344CB8AC3E}">
        <p14:creationId xmlns:p14="http://schemas.microsoft.com/office/powerpoint/2010/main" val="386885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52A4D4-C8BA-6736-33E2-8D1E42855FD7}"/>
              </a:ext>
            </a:extLst>
          </p:cNvPr>
          <p:cNvSpPr>
            <a:spLocks noGrp="1"/>
          </p:cNvSpPr>
          <p:nvPr>
            <p:ph type="body" sz="quarter" idx="10"/>
          </p:nvPr>
        </p:nvSpPr>
        <p:spPr/>
        <p:txBody>
          <a:bodyPr/>
          <a:lstStyle/>
          <a:p>
            <a:r>
              <a:rPr lang="en-US" b="0" dirty="0"/>
              <a:t>12 commercial poultry operations</a:t>
            </a:r>
          </a:p>
          <a:p>
            <a:pPr lvl="1"/>
            <a:r>
              <a:rPr lang="en-US" b="0" dirty="0"/>
              <a:t>A commercial layer operation in Hyde County tested positive for HPAI on 1/8</a:t>
            </a:r>
          </a:p>
          <a:p>
            <a:r>
              <a:rPr lang="en-US" b="0" dirty="0"/>
              <a:t>8 backyard flocks</a:t>
            </a:r>
          </a:p>
          <a:p>
            <a:r>
              <a:rPr lang="en-US" b="0" dirty="0"/>
              <a:t>1 commercial dairy herd</a:t>
            </a:r>
          </a:p>
          <a:p>
            <a:r>
              <a:rPr lang="en-US" b="0" dirty="0"/>
              <a:t>1 raptor rehabilitation center</a:t>
            </a:r>
          </a:p>
          <a:p>
            <a:r>
              <a:rPr lang="en-US" b="0" dirty="0"/>
              <a:t>1 black bear</a:t>
            </a:r>
          </a:p>
          <a:p>
            <a:r>
              <a:rPr lang="en-US" b="0" dirty="0"/>
              <a:t>5 wastewater detections (difficult to know source)</a:t>
            </a:r>
          </a:p>
        </p:txBody>
      </p:sp>
      <p:sp>
        <p:nvSpPr>
          <p:cNvPr id="3" name="Text Placeholder 2">
            <a:extLst>
              <a:ext uri="{FF2B5EF4-FFF2-40B4-BE49-F238E27FC236}">
                <a16:creationId xmlns:a16="http://schemas.microsoft.com/office/drawing/2014/main" id="{8B534D54-614D-662E-DEF4-11C862CD8135}"/>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350FB2BC-9E8A-7223-ECF5-CF1B0CBF43EC}"/>
              </a:ext>
            </a:extLst>
          </p:cNvPr>
          <p:cNvSpPr>
            <a:spLocks noGrp="1"/>
          </p:cNvSpPr>
          <p:nvPr>
            <p:ph type="sldNum" sz="quarter" idx="14"/>
          </p:nvPr>
        </p:nvSpPr>
        <p:spPr/>
        <p:txBody>
          <a:bodyPr/>
          <a:lstStyle/>
          <a:p>
            <a:fld id="{11F27F3A-B3E9-41ED-AF8F-A365F10BB65F}" type="slidenum">
              <a:rPr lang="en-US" smtClean="0"/>
              <a:pPr/>
              <a:t>9</a:t>
            </a:fld>
            <a:endParaRPr lang="en-US"/>
          </a:p>
        </p:txBody>
      </p:sp>
      <p:sp>
        <p:nvSpPr>
          <p:cNvPr id="5" name="Title 4">
            <a:extLst>
              <a:ext uri="{FF2B5EF4-FFF2-40B4-BE49-F238E27FC236}">
                <a16:creationId xmlns:a16="http://schemas.microsoft.com/office/drawing/2014/main" id="{DEE061D2-BBDB-0104-1A7A-731D3F873F62}"/>
              </a:ext>
            </a:extLst>
          </p:cNvPr>
          <p:cNvSpPr>
            <a:spLocks noGrp="1"/>
          </p:cNvSpPr>
          <p:nvPr>
            <p:ph type="title"/>
          </p:nvPr>
        </p:nvSpPr>
        <p:spPr/>
        <p:txBody>
          <a:bodyPr/>
          <a:lstStyle/>
          <a:p>
            <a:r>
              <a:rPr lang="en-US"/>
              <a:t>H5N1 Identifications in North Carolina 2022—Present</a:t>
            </a:r>
          </a:p>
        </p:txBody>
      </p:sp>
    </p:spTree>
    <p:extLst>
      <p:ext uri="{BB962C8B-B14F-4D97-AF65-F5344CB8AC3E}">
        <p14:creationId xmlns:p14="http://schemas.microsoft.com/office/powerpoint/2010/main" val="3189482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THINKCELLPRESENTATIONDONOTDELETE" val="&lt;?xml version=&quot;1.0&quot; encoding=&quot;UTF-16&quot; standalone=&quot;yes&quot;?&gt;&lt;root reqver=&quot;25060&quot;&gt;&lt;version val=&quot;2834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QcC725TbWxo2Xgn2AdzrA"/>
</p:tagLst>
</file>

<file path=ppt/tags/tag14.xml><?xml version="1.0" encoding="utf-8"?>
<p:tagLst xmlns:a="http://schemas.openxmlformats.org/drawingml/2006/main" xmlns:r="http://schemas.openxmlformats.org/officeDocument/2006/relationships" xmlns:p="http://schemas.openxmlformats.org/presentationml/2006/main">
  <p:tag name="IMAGESHAPEINCORNER_" val="Yes"/>
  <p:tag name="IMAGESHAPEINFO_" val="{&quot;imgSize&quot;:{&quot;Height&quot;:73.0,&quot;Width&quot;:110.0},&quot;ImageInset&quot;:0.0,&quot;BorderColor&quot;:16777215,&quot;FillOwner&quot;:false,&quot;OwnerInset&quot;:0.0}"/>
</p:tagLst>
</file>

<file path=ppt/tags/tag15.xml><?xml version="1.0" encoding="utf-8"?>
<p:tagLst xmlns:a="http://schemas.openxmlformats.org/drawingml/2006/main" xmlns:r="http://schemas.openxmlformats.org/officeDocument/2006/relationships" xmlns:p="http://schemas.openxmlformats.org/presentationml/2006/main">
  <p:tag name="EYCUSTOMTRACKER" val="T"/>
</p:tagLst>
</file>

<file path=ppt/tags/tag16.xml><?xml version="1.0" encoding="utf-8"?>
<p:tagLst xmlns:a="http://schemas.openxmlformats.org/drawingml/2006/main" xmlns:r="http://schemas.openxmlformats.org/officeDocument/2006/relationships" xmlns:p="http://schemas.openxmlformats.org/presentationml/2006/main">
  <p:tag name="EYCUSTOMTRACKER" val="T"/>
</p:tagLst>
</file>

<file path=ppt/tags/tag17.xml><?xml version="1.0" encoding="utf-8"?>
<p:tagLst xmlns:a="http://schemas.openxmlformats.org/drawingml/2006/main" xmlns:r="http://schemas.openxmlformats.org/officeDocument/2006/relationships" xmlns:p="http://schemas.openxmlformats.org/presentationml/2006/main">
  <p:tag name="EYCUSTOMTRACKER" val="T"/>
</p:tagLst>
</file>

<file path=ppt/tags/tag18.xml><?xml version="1.0" encoding="utf-8"?>
<p:tagLst xmlns:a="http://schemas.openxmlformats.org/drawingml/2006/main" xmlns:r="http://schemas.openxmlformats.org/officeDocument/2006/relationships" xmlns:p="http://schemas.openxmlformats.org/presentationml/2006/main">
  <p:tag name="EYCUSTOMTRACKER" val="T"/>
</p:tagLst>
</file>

<file path=ppt/tags/tag19.xml><?xml version="1.0" encoding="utf-8"?>
<p:tagLst xmlns:a="http://schemas.openxmlformats.org/drawingml/2006/main" xmlns:r="http://schemas.openxmlformats.org/officeDocument/2006/relationships" xmlns:p="http://schemas.openxmlformats.org/presentationml/2006/main">
  <p:tag name="EYCUSTOMTRACKER" val="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YCUSTOMTRACKER" val="T"/>
</p:tagLst>
</file>

<file path=ppt/tags/tag21.xml><?xml version="1.0" encoding="utf-8"?>
<p:tagLst xmlns:a="http://schemas.openxmlformats.org/drawingml/2006/main" xmlns:r="http://schemas.openxmlformats.org/officeDocument/2006/relationships" xmlns:p="http://schemas.openxmlformats.org/presentationml/2006/main">
  <p:tag name="EYCUSTOMTRACKER" val="T"/>
</p:tagLst>
</file>

<file path=ppt/tags/tag22.xml><?xml version="1.0" encoding="utf-8"?>
<p:tagLst xmlns:a="http://schemas.openxmlformats.org/drawingml/2006/main" xmlns:r="http://schemas.openxmlformats.org/officeDocument/2006/relationships" xmlns:p="http://schemas.openxmlformats.org/presentationml/2006/main">
  <p:tag name="EYCUSTOMTRACKER" val="T"/>
</p:tagLst>
</file>

<file path=ppt/tags/tag23.xml><?xml version="1.0" encoding="utf-8"?>
<p:tagLst xmlns:a="http://schemas.openxmlformats.org/drawingml/2006/main" xmlns:r="http://schemas.openxmlformats.org/officeDocument/2006/relationships" xmlns:p="http://schemas.openxmlformats.org/presentationml/2006/main">
  <p:tag name="EYCUSTOMTRACKER" val="T"/>
</p:tagLst>
</file>

<file path=ppt/tags/tag24.xml><?xml version="1.0" encoding="utf-8"?>
<p:tagLst xmlns:a="http://schemas.openxmlformats.org/drawingml/2006/main" xmlns:r="http://schemas.openxmlformats.org/officeDocument/2006/relationships" xmlns:p="http://schemas.openxmlformats.org/presentationml/2006/main">
  <p:tag name="EYCUSTOMTRACKER" val="T"/>
</p:tagLst>
</file>

<file path=ppt/tags/tag25.xml><?xml version="1.0" encoding="utf-8"?>
<p:tagLst xmlns:a="http://schemas.openxmlformats.org/drawingml/2006/main" xmlns:r="http://schemas.openxmlformats.org/officeDocument/2006/relationships" xmlns:p="http://schemas.openxmlformats.org/presentationml/2006/main">
  <p:tag name="EYCUSTOMTRACKER" val="T"/>
</p:tagLst>
</file>

<file path=ppt/tags/tag26.xml><?xml version="1.0" encoding="utf-8"?>
<p:tagLst xmlns:a="http://schemas.openxmlformats.org/drawingml/2006/main" xmlns:r="http://schemas.openxmlformats.org/officeDocument/2006/relationships" xmlns:p="http://schemas.openxmlformats.org/presentationml/2006/main">
  <p:tag name="EYCUSTOMTRACKER" val="T"/>
</p:tagLst>
</file>

<file path=ppt/tags/tag27.xml><?xml version="1.0" encoding="utf-8"?>
<p:tagLst xmlns:a="http://schemas.openxmlformats.org/drawingml/2006/main" xmlns:r="http://schemas.openxmlformats.org/officeDocument/2006/relationships" xmlns:p="http://schemas.openxmlformats.org/presentationml/2006/main">
  <p:tag name="EYCUSTOMTRACKER" val="T"/>
</p:tagLst>
</file>

<file path=ppt/tags/tag28.xml><?xml version="1.0" encoding="utf-8"?>
<p:tagLst xmlns:a="http://schemas.openxmlformats.org/drawingml/2006/main" xmlns:r="http://schemas.openxmlformats.org/officeDocument/2006/relationships" xmlns:p="http://schemas.openxmlformats.org/presentationml/2006/main">
  <p:tag name="EYCUSTOMTRACKER" val="T"/>
</p:tagLst>
</file>

<file path=ppt/tags/tag29.xml><?xml version="1.0" encoding="utf-8"?>
<p:tagLst xmlns:a="http://schemas.openxmlformats.org/drawingml/2006/main" xmlns:r="http://schemas.openxmlformats.org/officeDocument/2006/relationships" xmlns:p="http://schemas.openxmlformats.org/presentationml/2006/main">
  <p:tag name="EYCUSTOMTRACKER" val="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0.xml><?xml version="1.0" encoding="utf-8"?>
<p:tagLst xmlns:a="http://schemas.openxmlformats.org/drawingml/2006/main" xmlns:r="http://schemas.openxmlformats.org/officeDocument/2006/relationships" xmlns:p="http://schemas.openxmlformats.org/presentationml/2006/main">
  <p:tag name="EYCUSTOMTRACKER" val="T"/>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s9Rq0ak3iFp03i6sBO.L3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heme/theme1.xml><?xml version="1.0" encoding="utf-8"?>
<a:theme xmlns:a="http://schemas.openxmlformats.org/drawingml/2006/main" name="3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Theme">
  <a:themeElements>
    <a:clrScheme name="Custom 1">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0070C0"/>
      </a:hlink>
      <a:folHlink>
        <a:srgbClr val="0070C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Office Theme">
  <a:themeElements>
    <a:clrScheme name="Custom 1">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0070C0"/>
      </a:hlink>
      <a:folHlink>
        <a:srgbClr val="0070C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6_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65F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Custom 1">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0070C0"/>
      </a:hlink>
      <a:folHlink>
        <a:srgbClr val="0070C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64FC5C5F341D48ACC1CF44A948E6FE" ma:contentTypeVersion="12" ma:contentTypeDescription="Create a new document." ma:contentTypeScope="" ma:versionID="c1926f95839959b796d9056e0ec14c84">
  <xsd:schema xmlns:xsd="http://www.w3.org/2001/XMLSchema" xmlns:xs="http://www.w3.org/2001/XMLSchema" xmlns:p="http://schemas.microsoft.com/office/2006/metadata/properties" xmlns:ns3="f912d9be-e6f1-477a-8597-5b0595fd060e" xmlns:ns4="6b000a1e-1906-427a-9156-e5d830232dbf" targetNamespace="http://schemas.microsoft.com/office/2006/metadata/properties" ma:root="true" ma:fieldsID="bca77b027423f5d31d7045e9336b3bfd" ns3:_="" ns4:_="">
    <xsd:import namespace="f912d9be-e6f1-477a-8597-5b0595fd060e"/>
    <xsd:import namespace="6b000a1e-1906-427a-9156-e5d830232db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2d9be-e6f1-477a-8597-5b0595fd06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000a1e-1906-427a-9156-e5d830232d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912d9be-e6f1-477a-8597-5b0595fd060e" xsi:nil="true"/>
  </documentManagement>
</p:properties>
</file>

<file path=customXml/itemProps1.xml><?xml version="1.0" encoding="utf-8"?>
<ds:datastoreItem xmlns:ds="http://schemas.openxmlformats.org/officeDocument/2006/customXml" ds:itemID="{C089E94E-BF11-437A-B6DA-9F811ABA2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12d9be-e6f1-477a-8597-5b0595fd060e"/>
    <ds:schemaRef ds:uri="6b000a1e-1906-427a-9156-e5d830232d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AA61D5-ACCB-4D7C-818C-627DA9F46A44}">
  <ds:schemaRefs>
    <ds:schemaRef ds:uri="http://schemas.microsoft.com/sharepoint/v3/contenttype/forms"/>
  </ds:schemaRefs>
</ds:datastoreItem>
</file>

<file path=customXml/itemProps3.xml><?xml version="1.0" encoding="utf-8"?>
<ds:datastoreItem xmlns:ds="http://schemas.openxmlformats.org/officeDocument/2006/customXml" ds:itemID="{7893D5BF-FE8E-4070-BC2B-46F8FEE94BF0}">
  <ds:schemaRefs>
    <ds:schemaRef ds:uri="http://purl.org/dc/dcmitype/"/>
    <ds:schemaRef ds:uri="http://purl.org/dc/terms/"/>
    <ds:schemaRef ds:uri="http://purl.org/dc/elements/1.1/"/>
    <ds:schemaRef ds:uri="f912d9be-e6f1-477a-8597-5b0595fd060e"/>
    <ds:schemaRef ds:uri="http://schemas.microsoft.com/office/2006/metadata/properties"/>
    <ds:schemaRef ds:uri="http://schemas.microsoft.com/office/2006/documentManagement/types"/>
    <ds:schemaRef ds:uri="6b000a1e-1906-427a-9156-e5d830232dbf"/>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LHD Webinar (Sept. 12)</Template>
  <TotalTime>14552</TotalTime>
  <Words>3514</Words>
  <Application>Microsoft Office PowerPoint</Application>
  <PresentationFormat>Widescreen</PresentationFormat>
  <Paragraphs>559</Paragraphs>
  <Slides>45</Slides>
  <Notes>17</Notes>
  <HiddenSlides>0</HiddenSlides>
  <MMClips>0</MMClips>
  <ScaleCrop>false</ScaleCrop>
  <HeadingPairs>
    <vt:vector size="8" baseType="variant">
      <vt:variant>
        <vt:lpstr>Fonts Used</vt:lpstr>
      </vt:variant>
      <vt:variant>
        <vt:i4>18</vt:i4>
      </vt:variant>
      <vt:variant>
        <vt:lpstr>Theme</vt:lpstr>
      </vt:variant>
      <vt:variant>
        <vt:i4>10</vt:i4>
      </vt:variant>
      <vt:variant>
        <vt:lpstr>Embedded OLE Servers</vt:lpstr>
      </vt:variant>
      <vt:variant>
        <vt:i4>1</vt:i4>
      </vt:variant>
      <vt:variant>
        <vt:lpstr>Slide Titles</vt:lpstr>
      </vt:variant>
      <vt:variant>
        <vt:i4>45</vt:i4>
      </vt:variant>
    </vt:vector>
  </HeadingPairs>
  <TitlesOfParts>
    <vt:vector size="74" baseType="lpstr">
      <vt:lpstr>Aptos</vt:lpstr>
      <vt:lpstr>Arial</vt:lpstr>
      <vt:lpstr>Avenir Next LT Pro</vt:lpstr>
      <vt:lpstr>Calibri</vt:lpstr>
      <vt:lpstr>Calibri  </vt:lpstr>
      <vt:lpstr>Calibri Light</vt:lpstr>
      <vt:lpstr>Century Gothic</vt:lpstr>
      <vt:lpstr>EYInterstate</vt:lpstr>
      <vt:lpstr>Franklin Gothic Book</vt:lpstr>
      <vt:lpstr>Franklin Gothic Demi Cond</vt:lpstr>
      <vt:lpstr>Franklin Gothic Medium</vt:lpstr>
      <vt:lpstr>Franklin Gothic Medium Cond</vt:lpstr>
      <vt:lpstr>Gotham Bold</vt:lpstr>
      <vt:lpstr>Helvetica</vt:lpstr>
      <vt:lpstr>Nunito</vt:lpstr>
      <vt:lpstr>Symbol</vt:lpstr>
      <vt:lpstr>Verdana</vt:lpstr>
      <vt:lpstr>Wingdings 3</vt:lpstr>
      <vt:lpstr>3_Office Theme</vt:lpstr>
      <vt:lpstr>Office Theme</vt:lpstr>
      <vt:lpstr>5_Office Theme</vt:lpstr>
      <vt:lpstr>8_Office Theme</vt:lpstr>
      <vt:lpstr>13_Office Theme</vt:lpstr>
      <vt:lpstr>26_Office Theme</vt:lpstr>
      <vt:lpstr>6_Office Theme</vt:lpstr>
      <vt:lpstr>9_Office Theme</vt:lpstr>
      <vt:lpstr>7_Office Theme</vt:lpstr>
      <vt:lpstr>11_Office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Background </vt:lpstr>
      <vt:lpstr>Confirmed Human Infections in the US since 2024</vt:lpstr>
      <vt:lpstr>H5N1 Identifications in North Carolina 2022—Present</vt:lpstr>
      <vt:lpstr>PowerPoint Presentation</vt:lpstr>
      <vt:lpstr>PowerPoint Presentation</vt:lpstr>
      <vt:lpstr>PowerPoint Presentation</vt:lpstr>
      <vt:lpstr>PowerPoint Presentation</vt:lpstr>
      <vt:lpstr>Influenza A/H5 Testing at NCSLPH</vt:lpstr>
      <vt:lpstr>PowerPoint Presentation</vt:lpstr>
      <vt:lpstr>PowerPoint Presentation</vt:lpstr>
      <vt:lpstr>PowerPoint Presentation</vt:lpstr>
      <vt:lpstr>Medical Countermeasures</vt:lpstr>
      <vt:lpstr>DPH Hyde County Response</vt:lpstr>
      <vt:lpstr>Additional Resources</vt:lpstr>
      <vt:lpstr>PowerPoint Presentation</vt:lpstr>
      <vt:lpstr>PowerPoint Presentation</vt:lpstr>
      <vt:lpstr>General Updates &amp; Reminders</vt:lpstr>
      <vt:lpstr>PowerPoint Presentation</vt:lpstr>
      <vt:lpstr>2025 Immunization Updated Schedule</vt:lpstr>
      <vt:lpstr>Public Health Service Act Extension</vt:lpstr>
      <vt:lpstr> Mass Biologics’ Td Vaccine Supply Update</vt:lpstr>
      <vt:lpstr>Upcoming North Carolina Immunization Registry (NCIR) System Downtimes</vt:lpstr>
      <vt:lpstr>Immunization Assessment Rates </vt:lpstr>
      <vt:lpstr>PowerPoint Presentation</vt:lpstr>
      <vt:lpstr>FluMist  Is No Longer Available</vt:lpstr>
      <vt:lpstr>FluMist® Replacement Program Update</vt:lpstr>
      <vt:lpstr>PowerPoint Presentation</vt:lpstr>
      <vt:lpstr>PowerPoint Presentation</vt:lpstr>
      <vt:lpstr>PowerPoint Presentation</vt:lpstr>
      <vt:lpstr>PowerPoint Presentation</vt:lpstr>
      <vt:lpstr>MCM Updates: COVID-19</vt:lpstr>
      <vt:lpstr>MCM Updates: HPAI H5N1</vt:lpstr>
      <vt:lpstr>HPAI H5N1 MCM Planning Considerations</vt:lpstr>
      <vt:lpstr>MCM Updates: Mpox</vt:lpstr>
      <vt:lpstr>PowerPoint Presentation</vt:lpstr>
      <vt:lpstr>PowerPoint Presentation</vt:lpstr>
      <vt:lpstr>RIPS Team: </vt:lpstr>
      <vt:lpstr>We Offer: </vt:lpstr>
      <vt:lpstr>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Fisher, Rodger A</dc:creator>
  <cp:lastModifiedBy>Fisher, Rodger A</cp:lastModifiedBy>
  <cp:revision>10</cp:revision>
  <dcterms:created xsi:type="dcterms:W3CDTF">2023-09-12T16:53:01Z</dcterms:created>
  <dcterms:modified xsi:type="dcterms:W3CDTF">2025-01-15T13:15:09Z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0x010100D864FC5C5F341D48ACC1CF44A948E6FE</vt:lpwstr>
  </property>
  <property fmtid="{D5CDD505-2E9C-101B-9397-08002B2CF9AE}" pid="3" name="MediaServiceImageTags">
    <vt:lpwstr/>
  </property>
</Properties>
</file>