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1.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3.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4.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5.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8.xml" ContentType="application/vnd.openxmlformats-officedocument.theme+xml"/>
  <Override PartName="/ppt/tags/tag100.xml" ContentType="application/vnd.openxmlformats-officedocument.presentationml.tags+xml"/>
  <Override PartName="/ppt/tags/tag101.xml" ContentType="application/vnd.openxmlformats-officedocument.presentationml.tags+xml"/>
  <Override PartName="/ppt/theme/theme19.xml" ContentType="application/vnd.openxmlformats-officedocument.theme+xml"/>
  <Override PartName="/ppt/theme/theme20.xml" ContentType="application/vnd.openxmlformats-officedocument.them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1" r:id="rId4"/>
    <p:sldMasterId id="2147484997" r:id="rId5"/>
    <p:sldMasterId id="2147485021" r:id="rId6"/>
    <p:sldMasterId id="2147485109" r:id="rId7"/>
    <p:sldMasterId id="2147485125" r:id="rId8"/>
    <p:sldMasterId id="2147485229" r:id="rId9"/>
    <p:sldMasterId id="2147485290" r:id="rId10"/>
    <p:sldMasterId id="2147485319" r:id="rId11"/>
    <p:sldMasterId id="2147485343" r:id="rId12"/>
    <p:sldMasterId id="2147485356" r:id="rId13"/>
    <p:sldMasterId id="2147485368" r:id="rId14"/>
    <p:sldMasterId id="2147485403" r:id="rId15"/>
    <p:sldMasterId id="2147485450" r:id="rId16"/>
    <p:sldMasterId id="2147485456" r:id="rId17"/>
    <p:sldMasterId id="2147485513" r:id="rId18"/>
    <p:sldMasterId id="2147485585" r:id="rId19"/>
    <p:sldMasterId id="2147485600" r:id="rId20"/>
    <p:sldMasterId id="2147485627" r:id="rId21"/>
  </p:sldMasterIdLst>
  <p:notesMasterIdLst>
    <p:notesMasterId r:id="rId61"/>
  </p:notesMasterIdLst>
  <p:handoutMasterIdLst>
    <p:handoutMasterId r:id="rId62"/>
  </p:handoutMasterIdLst>
  <p:sldIdLst>
    <p:sldId id="2146849061" r:id="rId22"/>
    <p:sldId id="2147478844" r:id="rId23"/>
    <p:sldId id="2147478845" r:id="rId24"/>
    <p:sldId id="2147478846" r:id="rId25"/>
    <p:sldId id="2147478847" r:id="rId26"/>
    <p:sldId id="2147478848" r:id="rId27"/>
    <p:sldId id="2147469491" r:id="rId28"/>
    <p:sldId id="2147469492" r:id="rId29"/>
    <p:sldId id="2147469730" r:id="rId30"/>
    <p:sldId id="2147469759" r:id="rId31"/>
    <p:sldId id="2147469734" r:id="rId32"/>
    <p:sldId id="2147469758" r:id="rId33"/>
    <p:sldId id="2147469731" r:id="rId34"/>
    <p:sldId id="2147469733" r:id="rId35"/>
    <p:sldId id="2147469762" r:id="rId36"/>
    <p:sldId id="2147469761" r:id="rId37"/>
    <p:sldId id="2147469763" r:id="rId38"/>
    <p:sldId id="2147469752" r:id="rId39"/>
    <p:sldId id="2147469743" r:id="rId40"/>
    <p:sldId id="2147469735" r:id="rId41"/>
    <p:sldId id="2147469757" r:id="rId42"/>
    <p:sldId id="2147469738" r:id="rId43"/>
    <p:sldId id="2147469764" r:id="rId44"/>
    <p:sldId id="2147469744" r:id="rId45"/>
    <p:sldId id="2147469740" r:id="rId46"/>
    <p:sldId id="2147469741" r:id="rId47"/>
    <p:sldId id="2147469760" r:id="rId48"/>
    <p:sldId id="2147469742" r:id="rId49"/>
    <p:sldId id="2147469685" r:id="rId50"/>
    <p:sldId id="2147478849" r:id="rId51"/>
    <p:sldId id="2147478776" r:id="rId52"/>
    <p:sldId id="2147469587" r:id="rId53"/>
    <p:sldId id="2147478764" r:id="rId54"/>
    <p:sldId id="2147478777" r:id="rId55"/>
    <p:sldId id="2147478778" r:id="rId56"/>
    <p:sldId id="2147478779" r:id="rId57"/>
    <p:sldId id="2147478850" r:id="rId58"/>
    <p:sldId id="2147478851" r:id="rId59"/>
    <p:sldId id="2147469177" r:id="rId60"/>
  </p:sldIdLst>
  <p:sldSz cx="12192000" cy="6858000"/>
  <p:notesSz cx="6858000" cy="91440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A386EA-7FB7-4291-A2AA-9BC9AB74434B}">
          <p14:sldIdLst>
            <p14:sldId id="2146849061"/>
            <p14:sldId id="2147478844"/>
            <p14:sldId id="2147478845"/>
            <p14:sldId id="2147478846"/>
            <p14:sldId id="2147478847"/>
            <p14:sldId id="2147478848"/>
            <p14:sldId id="2147469491"/>
            <p14:sldId id="2147469492"/>
            <p14:sldId id="2147469730"/>
            <p14:sldId id="2147469759"/>
            <p14:sldId id="2147469734"/>
            <p14:sldId id="2147469758"/>
            <p14:sldId id="2147469731"/>
            <p14:sldId id="2147469733"/>
            <p14:sldId id="2147469762"/>
            <p14:sldId id="2147469761"/>
            <p14:sldId id="2147469763"/>
            <p14:sldId id="2147469752"/>
            <p14:sldId id="2147469743"/>
            <p14:sldId id="2147469735"/>
            <p14:sldId id="2147469757"/>
            <p14:sldId id="2147469738"/>
            <p14:sldId id="2147469764"/>
            <p14:sldId id="2147469744"/>
            <p14:sldId id="2147469740"/>
            <p14:sldId id="2147469741"/>
            <p14:sldId id="2147469760"/>
            <p14:sldId id="2147469742"/>
            <p14:sldId id="2147469685"/>
            <p14:sldId id="2147478849"/>
            <p14:sldId id="2147478776"/>
            <p14:sldId id="2147469587"/>
            <p14:sldId id="2147478764"/>
            <p14:sldId id="2147478777"/>
            <p14:sldId id="2147478778"/>
            <p14:sldId id="2147478779"/>
            <p14:sldId id="2147478850"/>
            <p14:sldId id="2147478851"/>
          </p14:sldIdLst>
        </p14:section>
        <p14:section name="EM editing" id="{CFF3D409-9775-F247-A74B-9D92D9B3B253}">
          <p14:sldIdLst>
            <p14:sldId id="2147469177"/>
          </p14:sldIdLst>
        </p14:section>
      </p14:sectionLst>
    </p:ext>
    <p:ext uri="{EFAFB233-063F-42B5-8137-9DF3F51BA10A}">
      <p15:sldGuideLst xmlns:p15="http://schemas.microsoft.com/office/powerpoint/2012/main">
        <p15:guide id="1" orient="horz" pos="420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7B3300-354E-C2E7-33B1-12E274A210D6}" name="Stancil, Carla A" initials="SCA" userId="S::Carla.Stancil@dhhs.nc.gov::29a1208e-3212-420c-bbf7-8d5596931f9e" providerId="AD"/>
  <p188:author id="{5471DC02-F637-81ED-DB9E-8BBFBA283AA9}" name="Bond, Sara A" initials="BA" userId="S::sara.bond@dhhs.nc.gov::d57f388e-283e-417b-ad96-41c452721a3e" providerId="AD"/>
  <p188:author id="{6A036805-26AF-AF16-8C44-3FA1ECB97449}" name="Krueger, Lauren D" initials="KD" userId="S::lauren.krueger@dhhs.nc.gov::72119f31-4acc-4d11-8075-4d8c21811474" providerId="AD"/>
  <p188:author id="{BCD24210-6514-37B2-E1F5-094FE93418B8}" name="Blanchard, Carrie B" initials="BB" userId="S::carrie.blanchard@dhhs.nc.gov::ac20c43f-2ad2-4046-93ba-d9e0f385521f" providerId="AD"/>
  <p188:author id="{2D7D9E2A-24F6-8581-E0B2-BEAF79C17EC4}" name="Devin Worster" initials="DW" userId="S::dworster_pih.org#ext#@ncconnect.onmicrosoft.com::904d721f-8858-4956-8d18-c86ed8cafcdb" providerId="AD"/>
  <p188:author id="{3D98D038-AF22-6E7E-9439-193B8A21D4EA}" name="McDonald, Kimberly W" initials="MW" userId="S::kimberly.mcdonald@dhhs.nc.gov::729228e0-dc3b-4b34-9bc2-ba27c76c9545" providerId="AD"/>
  <p188:author id="{A20B3A76-F8C5-75BD-5CA1-E4FB65F456E4}" name="Meadows, Beth" initials="MB" userId="S::beth.meadows@dhhs.nc.gov::75b702a9-83e0-4374-8268-e89660dd8b4d" providerId="AD"/>
  <p188:author id="{FE5CEC8E-64F5-C2C3-A182-5781674E66EF}" name="Rhoades, Angela P" initials="RAP" userId="S::Angela.Rhoades@dhhs.nc.gov::9c963d1e-7197-45ac-a185-a5f48043ea46" providerId="AD"/>
  <p188:author id="{3554628F-F32F-2127-0A41-0DFE2FA5649E}" name="Hardtman, Lael T" initials="HT" userId="S::lael.hardtman@dhhs.nc.gov::84fa018d-38c9-45b3-88d7-9f6562219edb" providerId="AD"/>
  <p188:author id="{1FFAEAA0-FBA7-5C68-DDC3-105BB601C54F}" name="Guerrero, Catherine L" initials="GL" userId="S::catherine.guerrero@dhhs.nc.gov::ced9e3fd-cdfc-4621-a5e4-eebcfb73c977" providerId="AD"/>
  <p188:author id="{214F3CBA-2946-8396-8BD1-B90520BC3306}" name="Junak, Elizabeth S" initials="JS" userId="S::elizabeth.junak@dhhs.nc.gov::103aba49-965e-4c33-bdbf-79ea75bc3380" providerId="AD"/>
  <p188:author id="{0A0FE8BC-7984-2A93-BFB5-E4CEBF261AEC}" name="Holmes, Wendy" initials="HW" userId="S::wendy.holmes@dhhs.nc.gov::db96e1dc-e053-4cde-94d6-d75492713c41" providerId="AD"/>
  <p188:author id="{45C34CBE-164B-477D-1B8C-711AF50CA3AF}" name="Wilson, Erica F" initials="WEF" userId="S::erica.wilson@dhhs.nc.gov::fd7d4140-eae8-4a9e-9ba7-16657bad15b4" providerId="AD"/>
  <p188:author id="{748200D1-C762-D2BB-58E2-66EB180269B8}" name="Meki Shewangizaw" initials="MS" userId="S::mshewangizaw_pih.org#ext#@ncconnect.onmicrosoft.com::02ff0458-0ef7-4368-9a9f-8bafc84dd66c" providerId="AD"/>
  <p188:author id="{C59E62D3-2523-3FC4-08AE-08442E3B4F98}" name="Brown, Patrick M" initials="BPM" userId="S::Patrick.Brown@dhhs.nc.gov::e4c42e3d-cd7a-4863-99b0-386771802181" providerId="AD"/>
  <p188:author id="{237241E4-FB77-E7E4-6079-8B168E1849E7}" name="Blanchard, Carrie B" initials="BCB" userId="S::Carrie.Blanchard@dhhs.nc.gov::ac20c43f-2ad2-4046-93ba-d9e0f385521f" providerId="AD"/>
  <p188:author id="{10C277F2-11E8-F526-220C-036566E4850C}" name="Rhoades, Angela P" initials="RP" userId="S::angela.rhoades@dhhs.nc.gov::9c963d1e-7197-45ac-a185-a5f48043ea46" providerId="AD"/>
  <p188:author id="{6CD70DF5-3640-1DB9-A59E-A971EEAAC572}" name="Hardtman, Lael T" initials="HLT" userId="S::Lael.Hardtman@dhhs.nc.gov::84fa018d-38c9-45b3-88d7-9f6562219e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iel Kuo" initials="AK" lastIdx="2" clrIdx="0">
    <p:extLst>
      <p:ext uri="{19B8F6BF-5375-455C-9EA6-DF929625EA0E}">
        <p15:presenceInfo xmlns:p15="http://schemas.microsoft.com/office/powerpoint/2012/main" userId="S::Ariel.Kuo@ey.com::9b4a7998-d608-4c9c-aa22-848dbaaa3cf0" providerId="AD"/>
      </p:ext>
    </p:extLst>
  </p:cmAuthor>
  <p:cmAuthor id="2" name="Juan Carlos Falquez" initials="JCF" lastIdx="1" clrIdx="1">
    <p:extLst>
      <p:ext uri="{19B8F6BF-5375-455C-9EA6-DF929625EA0E}">
        <p15:presenceInfo xmlns:p15="http://schemas.microsoft.com/office/powerpoint/2012/main" userId="S::juan.carlos.falquez@ey.com::db337ff3-904f-4640-afbf-6ba50b630709" providerId="AD"/>
      </p:ext>
    </p:extLst>
  </p:cmAuthor>
  <p:cmAuthor id="3" name="Salona H Patel" initials="SHP" lastIdx="12" clrIdx="2">
    <p:extLst>
      <p:ext uri="{19B8F6BF-5375-455C-9EA6-DF929625EA0E}">
        <p15:presenceInfo xmlns:p15="http://schemas.microsoft.com/office/powerpoint/2012/main" userId="S::salona.h.patel@ey.com::bfe3c4a6-4f9c-479b-98cd-751659e1d9e1" providerId="AD"/>
      </p:ext>
    </p:extLst>
  </p:cmAuthor>
  <p:cmAuthor id="4" name="Mina G Asghari" initials="MGA" lastIdx="5" clrIdx="3">
    <p:extLst>
      <p:ext uri="{19B8F6BF-5375-455C-9EA6-DF929625EA0E}">
        <p15:presenceInfo xmlns:p15="http://schemas.microsoft.com/office/powerpoint/2012/main" userId="S::Mina.Asghari@ey.com::d7919a8a-8aae-4016-b4f7-7f55f7877e03" providerId="AD"/>
      </p:ext>
    </p:extLst>
  </p:cmAuthor>
  <p:cmAuthor id="5" name="Greene, Vanessa M" initials="GVM" lastIdx="2" clrIdx="4">
    <p:extLst>
      <p:ext uri="{19B8F6BF-5375-455C-9EA6-DF929625EA0E}">
        <p15:presenceInfo xmlns:p15="http://schemas.microsoft.com/office/powerpoint/2012/main" userId="S::vanessa.greene@dhhs.nc.gov::fdccf352-37cd-4d54-87e7-5e712c49a951" providerId="AD"/>
      </p:ext>
    </p:extLst>
  </p:cmAuthor>
  <p:cmAuthor id="6" name="Couderc-ACN, Simon" initials="CS" lastIdx="1" clrIdx="5">
    <p:extLst>
      <p:ext uri="{19B8F6BF-5375-455C-9EA6-DF929625EA0E}">
        <p15:presenceInfo xmlns:p15="http://schemas.microsoft.com/office/powerpoint/2012/main" userId="Couderc-ACN, Simon" providerId="None"/>
      </p:ext>
    </p:extLst>
  </p:cmAuthor>
  <p:cmAuthor id="7" name="Meadows, Beth" initials="MB" lastIdx="25" clrIdx="6">
    <p:extLst>
      <p:ext uri="{19B8F6BF-5375-455C-9EA6-DF929625EA0E}">
        <p15:presenceInfo xmlns:p15="http://schemas.microsoft.com/office/powerpoint/2012/main" userId="S::beth.meadows@dhhs.nc.gov::75b702a9-83e0-4374-8268-e89660dd8b4d" providerId="AD"/>
      </p:ext>
    </p:extLst>
  </p:cmAuthor>
  <p:cmAuthor id="8" name="Maria A Vasquez" initials="MAV" lastIdx="25" clrIdx="7">
    <p:extLst>
      <p:ext uri="{19B8F6BF-5375-455C-9EA6-DF929625EA0E}">
        <p15:presenceInfo xmlns:p15="http://schemas.microsoft.com/office/powerpoint/2012/main" userId="S::Maria.A.Vasquez@ey.com::b8a14a10-a2e2-45c5-9f52-91b910e9b429" providerId="AD"/>
      </p:ext>
    </p:extLst>
  </p:cmAuthor>
  <p:cmAuthor id="9" name="Kadean Dennis" initials="KD" lastIdx="3" clrIdx="8">
    <p:extLst>
      <p:ext uri="{19B8F6BF-5375-455C-9EA6-DF929625EA0E}">
        <p15:presenceInfo xmlns:p15="http://schemas.microsoft.com/office/powerpoint/2012/main" userId="S::kadean.dennis_ey.com#ext#@ncconnect.onmicrosoft.com::8e87ef25-0fa9-4e94-8c6d-af9911c6e663" providerId="AD"/>
      </p:ext>
    </p:extLst>
  </p:cmAuthor>
  <p:cmAuthor id="10" name="Jessica M Abe" initials="JA" lastIdx="4" clrIdx="9">
    <p:extLst>
      <p:ext uri="{19B8F6BF-5375-455C-9EA6-DF929625EA0E}">
        <p15:presenceInfo xmlns:p15="http://schemas.microsoft.com/office/powerpoint/2012/main" userId="S::jessica.abe_ey.com#ext#@ncconnect.onmicrosoft.com::a5f0ac06-2b90-41ac-a80e-7a28328e8063" providerId="AD"/>
      </p:ext>
    </p:extLst>
  </p:cmAuthor>
  <p:cmAuthor id="11" name="Kadean Dennis" initials="KD [2]" lastIdx="1" clrIdx="10">
    <p:extLst>
      <p:ext uri="{19B8F6BF-5375-455C-9EA6-DF929625EA0E}">
        <p15:presenceInfo xmlns:p15="http://schemas.microsoft.com/office/powerpoint/2012/main" userId="S::kadean.dennis@ey.com::f09787fa-9bfa-4612-b18f-9fe3c2938511" providerId="AD"/>
      </p:ext>
    </p:extLst>
  </p:cmAuthor>
  <p:cmAuthor id="12" name="Samoff, Erika" initials="SE" lastIdx="32" clrIdx="11">
    <p:extLst>
      <p:ext uri="{19B8F6BF-5375-455C-9EA6-DF929625EA0E}">
        <p15:presenceInfo xmlns:p15="http://schemas.microsoft.com/office/powerpoint/2012/main" userId="S::erika.samoff@dhhs.nc.gov::20efe615-cae6-453f-8e7d-2322ff6844e5" providerId="AD"/>
      </p:ext>
    </p:extLst>
  </p:cmAuthor>
  <p:cmAuthor id="13" name="Farrell, Laura K" initials="FK" lastIdx="39" clrIdx="12">
    <p:extLst>
      <p:ext uri="{19B8F6BF-5375-455C-9EA6-DF929625EA0E}">
        <p15:presenceInfo xmlns:p15="http://schemas.microsoft.com/office/powerpoint/2012/main" userId="S::laura.farrell@dhhs.nc.gov::d1870816-848e-47b9-b6b0-97fde46cdc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DA7"/>
    <a:srgbClr val="1A9AFA"/>
    <a:srgbClr val="5E99DF"/>
    <a:srgbClr val="0070C0"/>
    <a:srgbClr val="01376D"/>
    <a:srgbClr val="203864"/>
    <a:srgbClr val="2082C8"/>
    <a:srgbClr val="1079C4"/>
    <a:srgbClr val="00036E"/>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59" d="100"/>
          <a:sy n="159" d="100"/>
        </p:scale>
        <p:origin x="228" y="138"/>
      </p:cViewPr>
      <p:guideLst>
        <p:guide orient="horz" pos="4200"/>
        <p:guide pos="3840"/>
      </p:guideLst>
    </p:cSldViewPr>
  </p:slideViewPr>
  <p:notesTextViewPr>
    <p:cViewPr>
      <p:scale>
        <a:sx n="1" d="1"/>
        <a:sy n="1" d="1"/>
      </p:scale>
      <p:origin x="0" y="0"/>
    </p:cViewPr>
  </p:notesTextViewPr>
  <p:sorterViewPr>
    <p:cViewPr>
      <p:scale>
        <a:sx n="100" d="100"/>
        <a:sy n="100" d="100"/>
      </p:scale>
      <p:origin x="0" y="-6346"/>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18.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8.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commentAuthors" Target="commentAuthors.xml"/><Relationship Id="rId69"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30.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theme" Target="theme/theme1.xml"/><Relationship Id="rId20" Type="http://schemas.openxmlformats.org/officeDocument/2006/relationships/slideMaster" Target="slideMasters/slideMaster17.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7.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s>
</file>

<file path=ppt/diagrams/_rels/data1.xml.rels><?xml version="1.0" encoding="UTF-8" standalone="yes"?>
<Relationships xmlns="http://schemas.openxmlformats.org/package/2006/relationships"><Relationship Id="rId1" Type="http://schemas.openxmlformats.org/officeDocument/2006/relationships/hyperlink" Target="https://gcc02.safelinks.protection.outlook.com/?url=https%3A%2F%2Fimmunizationmanagers.us16.list-manage.com%2Ftrack%2Fclick%3Fu%3D13b4fdc9ac0078e4c57522c2b%26id%3D27dc8938fb%26e%3Dc04b64990b&amp;data=05%7C02%7Ctess.iandiorio%40dhhs.nc.gov%7C0e35994bdde8419cc37908dc9f5ebc1d%7C7a7681dcb9d0449a85c3ecc26cd7ed19%7C0%7C0%7C638560476445365371%7CUnknown%7CTWFpbGZsb3d8eyJWIjoiMC4wLjAwMDAiLCJQIjoiV2luMzIiLCJBTiI6Ik1haWwiLCJXVCI6Mn0%3D%7C0%7C%7C%7C&amp;sdata=u1G1yO6CcPRP2Z%2BAi2BG07SMKoc%2FQaUvtFN7vNcPdKE%3D&amp;reserved=0"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gcc02.safelinks.protection.outlook.com/?url=https%3A%2F%2Fimmunizationmanagers.us16.list-manage.com%2Ftrack%2Fclick%3Fu%3D13b4fdc9ac0078e4c57522c2b%26id%3D27dc8938fb%26e%3Dc04b64990b&amp;data=05%7C02%7Ctess.iandiorio%40dhhs.nc.gov%7C0e35994bdde8419cc37908dc9f5ebc1d%7C7a7681dcb9d0449a85c3ecc26cd7ed19%7C0%7C0%7C638560476445365371%7CUnknown%7CTWFpbGZsb3d8eyJWIjoiMC4wLjAwMDAiLCJQIjoiV2luMzIiLCJBTiI6Ik1haWwiLCJXVCI6Mn0%3D%7C0%7C%7C%7C&amp;sdata=u1G1yO6CcPRP2Z%2BAi2BG07SMKoc%2FQaUvtFN7vNcPdKE%3D&amp;reserved=0"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84C540-4929-4CDF-9E52-948E0F755567}"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709152CD-07DA-4744-9166-42AE42080280}">
      <dgm:prSet custT="1"/>
      <dgm:spPr/>
      <dgm:t>
        <a:bodyPr/>
        <a:lstStyle/>
        <a:p>
          <a:r>
            <a:rPr lang="en-US" sz="2000" b="1" i="0">
              <a:latin typeface="Calibri"/>
              <a:cs typeface="Calibri"/>
            </a:rPr>
            <a:t>Vaxelis for American Indian and Alaska Native Infants</a:t>
          </a:r>
          <a:endParaRPr lang="en-US" sz="2000">
            <a:latin typeface="Calibri"/>
            <a:cs typeface="Calibri"/>
          </a:endParaRPr>
        </a:p>
      </dgm:t>
    </dgm:pt>
    <dgm:pt modelId="{D3622DFE-7AC0-4097-B252-7E359854CCAA}" type="parTrans" cxnId="{ECCC332A-A3C2-4D52-9056-6E0E75D21AF1}">
      <dgm:prSet/>
      <dgm:spPr/>
      <dgm:t>
        <a:bodyPr/>
        <a:lstStyle/>
        <a:p>
          <a:endParaRPr lang="en-US">
            <a:latin typeface="Calibri  "/>
          </a:endParaRPr>
        </a:p>
      </dgm:t>
    </dgm:pt>
    <dgm:pt modelId="{F0688369-BD07-4FF8-9270-FA59107C81AC}" type="sibTrans" cxnId="{ECCC332A-A3C2-4D52-9056-6E0E75D21AF1}">
      <dgm:prSet/>
      <dgm:spPr/>
      <dgm:t>
        <a:bodyPr/>
        <a:lstStyle/>
        <a:p>
          <a:endParaRPr lang="en-US">
            <a:latin typeface="Calibri  "/>
          </a:endParaRPr>
        </a:p>
      </dgm:t>
    </dgm:pt>
    <dgm:pt modelId="{4B8F66E4-E842-46F6-A38F-0C0808B875DE}">
      <dgm:prSet custT="1"/>
      <dgm:spPr/>
      <dgm:t>
        <a:bodyPr/>
        <a:lstStyle/>
        <a:p>
          <a:r>
            <a:rPr lang="en-US" sz="2000" b="0" i="0">
              <a:latin typeface="Calibri"/>
              <a:cs typeface="Calibri"/>
            </a:rPr>
            <a:t>DTap-IPV-HiB-HepB (Vaxelis) should be included with PRP-OMP (PedvaxHIB) in the preferential recommendation for American Indian and Alaska Native infants based on Haemophilus influenzae type b Hib component</a:t>
          </a:r>
          <a:endParaRPr lang="en-US" sz="2000">
            <a:latin typeface="Calibri"/>
            <a:cs typeface="Calibri"/>
          </a:endParaRPr>
        </a:p>
      </dgm:t>
    </dgm:pt>
    <dgm:pt modelId="{2654723A-8EDD-441C-98D8-E1B48A07D999}" type="parTrans" cxnId="{5436D11B-337D-4572-93DE-7F6609E72E3A}">
      <dgm:prSet/>
      <dgm:spPr/>
      <dgm:t>
        <a:bodyPr/>
        <a:lstStyle/>
        <a:p>
          <a:endParaRPr lang="en-US">
            <a:latin typeface="Calibri  "/>
          </a:endParaRPr>
        </a:p>
      </dgm:t>
    </dgm:pt>
    <dgm:pt modelId="{FBF38062-B072-4225-8168-78A28FE06956}" type="sibTrans" cxnId="{5436D11B-337D-4572-93DE-7F6609E72E3A}">
      <dgm:prSet/>
      <dgm:spPr/>
      <dgm:t>
        <a:bodyPr/>
        <a:lstStyle/>
        <a:p>
          <a:endParaRPr lang="en-US">
            <a:latin typeface="Calibri  "/>
          </a:endParaRPr>
        </a:p>
      </dgm:t>
    </dgm:pt>
    <dgm:pt modelId="{B856DDF6-DC05-423B-8AA6-02FDCDADAA14}">
      <dgm:prSet custT="1"/>
      <dgm:spPr/>
      <dgm:t>
        <a:bodyPr/>
        <a:lstStyle/>
        <a:p>
          <a:r>
            <a:rPr lang="en-US" sz="2000" b="1" i="0">
              <a:latin typeface="Calibri"/>
              <a:cs typeface="Calibri"/>
            </a:rPr>
            <a:t>Pneumococcal </a:t>
          </a:r>
          <a:br>
            <a:rPr lang="en-US" sz="2000" b="1" i="0">
              <a:latin typeface="Calibri"/>
              <a:cs typeface="Calibri"/>
            </a:rPr>
          </a:br>
          <a:r>
            <a:rPr lang="en-US" sz="2000" b="1" i="0">
              <a:latin typeface="Calibri"/>
              <a:cs typeface="Calibri"/>
            </a:rPr>
            <a:t>PCV21</a:t>
          </a:r>
          <a:endParaRPr lang="en-US" sz="2000">
            <a:latin typeface="Calibri"/>
            <a:cs typeface="Calibri"/>
          </a:endParaRPr>
        </a:p>
      </dgm:t>
    </dgm:pt>
    <dgm:pt modelId="{23FC9E41-BAFC-4D2C-ADD0-E9A435D25E42}" type="parTrans" cxnId="{33FFB005-9083-4CD5-A8E6-1F7AC37144D7}">
      <dgm:prSet/>
      <dgm:spPr/>
      <dgm:t>
        <a:bodyPr/>
        <a:lstStyle/>
        <a:p>
          <a:endParaRPr lang="en-US">
            <a:latin typeface="Calibri  "/>
          </a:endParaRPr>
        </a:p>
      </dgm:t>
    </dgm:pt>
    <dgm:pt modelId="{2DBC8BC6-7E8D-4FC6-939B-E9629D0E99C7}" type="sibTrans" cxnId="{33FFB005-9083-4CD5-A8E6-1F7AC37144D7}">
      <dgm:prSet/>
      <dgm:spPr/>
      <dgm:t>
        <a:bodyPr/>
        <a:lstStyle/>
        <a:p>
          <a:endParaRPr lang="en-US">
            <a:latin typeface="Calibri  "/>
          </a:endParaRPr>
        </a:p>
      </dgm:t>
    </dgm:pt>
    <dgm:pt modelId="{72DFACC0-E129-48BD-9458-4EF5EB5B98EC}">
      <dgm:prSet custT="1"/>
      <dgm:spPr/>
      <dgm:t>
        <a:bodyPr/>
        <a:lstStyle/>
        <a:p>
          <a:r>
            <a:rPr lang="en-US" sz="2000" b="0" i="0" dirty="0">
              <a:latin typeface="Calibri" panose="020F0502020204030204" pitchFamily="34" charset="0"/>
              <a:cs typeface="Calibri" panose="020F0502020204030204" pitchFamily="34" charset="0"/>
            </a:rPr>
            <a:t>PCV21 optional for persons 19 or older who are recommended to receive a dose of PCV</a:t>
          </a:r>
          <a:endParaRPr lang="en-US" sz="2000" dirty="0">
            <a:latin typeface="Calibri" panose="020F0502020204030204" pitchFamily="34" charset="0"/>
            <a:cs typeface="Calibri" panose="020F0502020204030204" pitchFamily="34" charset="0"/>
          </a:endParaRPr>
        </a:p>
      </dgm:t>
    </dgm:pt>
    <dgm:pt modelId="{AF1382D0-1252-45F2-A2A3-01F4A4439C11}" type="parTrans" cxnId="{90556BD5-2AF5-4F11-A262-E69B80DE2872}">
      <dgm:prSet/>
      <dgm:spPr/>
      <dgm:t>
        <a:bodyPr/>
        <a:lstStyle/>
        <a:p>
          <a:endParaRPr lang="en-US">
            <a:latin typeface="Calibri  "/>
          </a:endParaRPr>
        </a:p>
      </dgm:t>
    </dgm:pt>
    <dgm:pt modelId="{2393B562-0679-4D1A-A2CF-82496C926C30}" type="sibTrans" cxnId="{90556BD5-2AF5-4F11-A262-E69B80DE2872}">
      <dgm:prSet/>
      <dgm:spPr/>
      <dgm:t>
        <a:bodyPr/>
        <a:lstStyle/>
        <a:p>
          <a:endParaRPr lang="en-US">
            <a:latin typeface="Calibri  "/>
          </a:endParaRPr>
        </a:p>
      </dgm:t>
    </dgm:pt>
    <dgm:pt modelId="{BA3D64E2-4A3A-4A8B-9F3C-4293574BCB07}">
      <dgm:prSet custT="1"/>
      <dgm:spPr/>
      <dgm:t>
        <a:bodyPr/>
        <a:lstStyle/>
        <a:p>
          <a:r>
            <a:rPr lang="en-US" sz="2000" b="0" i="0" u="sng">
              <a:latin typeface="Calibri"/>
              <a:cs typeface="Calibri"/>
              <a:hlinkClick xmlns:r="http://schemas.openxmlformats.org/officeDocument/2006/relationships" r:id="rId1"/>
            </a:rPr>
            <a:t>Merck’s news release</a:t>
          </a:r>
          <a:r>
            <a:rPr lang="en-US" sz="2000" b="0" i="0">
              <a:latin typeface="Calibri"/>
              <a:cs typeface="Calibri"/>
            </a:rPr>
            <a:t> discussing details of PCV21 vaccine and ACIP’s recommendation</a:t>
          </a:r>
          <a:endParaRPr lang="en-US" sz="2000">
            <a:latin typeface="Calibri"/>
            <a:cs typeface="Calibri"/>
          </a:endParaRPr>
        </a:p>
      </dgm:t>
    </dgm:pt>
    <dgm:pt modelId="{017B9509-3A5F-4DF4-9C15-76F39189B94C}" type="parTrans" cxnId="{73818BAB-3F42-4C46-9396-0B3294A3687A}">
      <dgm:prSet/>
      <dgm:spPr/>
      <dgm:t>
        <a:bodyPr/>
        <a:lstStyle/>
        <a:p>
          <a:endParaRPr lang="en-US"/>
        </a:p>
      </dgm:t>
    </dgm:pt>
    <dgm:pt modelId="{1D73817A-F3BA-4FD3-8978-AAB755C186B0}" type="sibTrans" cxnId="{73818BAB-3F42-4C46-9396-0B3294A3687A}">
      <dgm:prSet/>
      <dgm:spPr/>
      <dgm:t>
        <a:bodyPr/>
        <a:lstStyle/>
        <a:p>
          <a:endParaRPr lang="en-US"/>
        </a:p>
      </dgm:t>
    </dgm:pt>
    <dgm:pt modelId="{E2162797-4610-46BD-9141-FD736E45AADB}" type="pres">
      <dgm:prSet presAssocID="{B384C540-4929-4CDF-9E52-948E0F755567}" presName="Name0" presStyleCnt="0">
        <dgm:presLayoutVars>
          <dgm:dir/>
          <dgm:animLvl val="lvl"/>
          <dgm:resizeHandles val="exact"/>
        </dgm:presLayoutVars>
      </dgm:prSet>
      <dgm:spPr/>
    </dgm:pt>
    <dgm:pt modelId="{6EB30502-8C8D-4A69-9DB9-54218E272AC6}" type="pres">
      <dgm:prSet presAssocID="{709152CD-07DA-4744-9166-42AE42080280}" presName="composite" presStyleCnt="0"/>
      <dgm:spPr/>
    </dgm:pt>
    <dgm:pt modelId="{8FA4F2F9-DA52-4ADF-84AA-37583CBCB74F}" type="pres">
      <dgm:prSet presAssocID="{709152CD-07DA-4744-9166-42AE42080280}" presName="parTx" presStyleLbl="alignNode1" presStyleIdx="0" presStyleCnt="2">
        <dgm:presLayoutVars>
          <dgm:chMax val="0"/>
          <dgm:chPref val="0"/>
          <dgm:bulletEnabled val="1"/>
        </dgm:presLayoutVars>
      </dgm:prSet>
      <dgm:spPr/>
    </dgm:pt>
    <dgm:pt modelId="{92EF0271-31A5-4484-92E5-73BAB9087C68}" type="pres">
      <dgm:prSet presAssocID="{709152CD-07DA-4744-9166-42AE42080280}" presName="desTx" presStyleLbl="alignAccFollowNode1" presStyleIdx="0" presStyleCnt="2">
        <dgm:presLayoutVars>
          <dgm:bulletEnabled val="1"/>
        </dgm:presLayoutVars>
      </dgm:prSet>
      <dgm:spPr/>
    </dgm:pt>
    <dgm:pt modelId="{F19AE0B7-D922-464A-87B4-D6251900EDEA}" type="pres">
      <dgm:prSet presAssocID="{F0688369-BD07-4FF8-9270-FA59107C81AC}" presName="space" presStyleCnt="0"/>
      <dgm:spPr/>
    </dgm:pt>
    <dgm:pt modelId="{8443CC70-0D6F-4CF5-BD2D-DC98AEB6ABAA}" type="pres">
      <dgm:prSet presAssocID="{B856DDF6-DC05-423B-8AA6-02FDCDADAA14}" presName="composite" presStyleCnt="0"/>
      <dgm:spPr/>
    </dgm:pt>
    <dgm:pt modelId="{F56873E2-66A2-4D37-961A-C9B7FFA8E25C}" type="pres">
      <dgm:prSet presAssocID="{B856DDF6-DC05-423B-8AA6-02FDCDADAA14}" presName="parTx" presStyleLbl="alignNode1" presStyleIdx="1" presStyleCnt="2">
        <dgm:presLayoutVars>
          <dgm:chMax val="0"/>
          <dgm:chPref val="0"/>
          <dgm:bulletEnabled val="1"/>
        </dgm:presLayoutVars>
      </dgm:prSet>
      <dgm:spPr/>
    </dgm:pt>
    <dgm:pt modelId="{AB2E95A3-FD3F-4294-AD2F-54996196C03D}" type="pres">
      <dgm:prSet presAssocID="{B856DDF6-DC05-423B-8AA6-02FDCDADAA14}" presName="desTx" presStyleLbl="alignAccFollowNode1" presStyleIdx="1" presStyleCnt="2">
        <dgm:presLayoutVars>
          <dgm:bulletEnabled val="1"/>
        </dgm:presLayoutVars>
      </dgm:prSet>
      <dgm:spPr/>
    </dgm:pt>
  </dgm:ptLst>
  <dgm:cxnLst>
    <dgm:cxn modelId="{33FFB005-9083-4CD5-A8E6-1F7AC37144D7}" srcId="{B384C540-4929-4CDF-9E52-948E0F755567}" destId="{B856DDF6-DC05-423B-8AA6-02FDCDADAA14}" srcOrd="1" destOrd="0" parTransId="{23FC9E41-BAFC-4D2C-ADD0-E9A435D25E42}" sibTransId="{2DBC8BC6-7E8D-4FC6-939B-E9629D0E99C7}"/>
    <dgm:cxn modelId="{5436D11B-337D-4572-93DE-7F6609E72E3A}" srcId="{709152CD-07DA-4744-9166-42AE42080280}" destId="{4B8F66E4-E842-46F6-A38F-0C0808B875DE}" srcOrd="0" destOrd="0" parTransId="{2654723A-8EDD-441C-98D8-E1B48A07D999}" sibTransId="{FBF38062-B072-4225-8168-78A28FE06956}"/>
    <dgm:cxn modelId="{ECCC332A-A3C2-4D52-9056-6E0E75D21AF1}" srcId="{B384C540-4929-4CDF-9E52-948E0F755567}" destId="{709152CD-07DA-4744-9166-42AE42080280}" srcOrd="0" destOrd="0" parTransId="{D3622DFE-7AC0-4097-B252-7E359854CCAA}" sibTransId="{F0688369-BD07-4FF8-9270-FA59107C81AC}"/>
    <dgm:cxn modelId="{B4D6E25A-2ABA-42D0-80A2-31EF743415BE}" type="presOf" srcId="{B856DDF6-DC05-423B-8AA6-02FDCDADAA14}" destId="{F56873E2-66A2-4D37-961A-C9B7FFA8E25C}" srcOrd="0" destOrd="0" presId="urn:microsoft.com/office/officeart/2005/8/layout/hList1"/>
    <dgm:cxn modelId="{2480BA88-6BD0-433F-BCA4-F6DADD59DEE9}" type="presOf" srcId="{BA3D64E2-4A3A-4A8B-9F3C-4293574BCB07}" destId="{AB2E95A3-FD3F-4294-AD2F-54996196C03D}" srcOrd="0" destOrd="1" presId="urn:microsoft.com/office/officeart/2005/8/layout/hList1"/>
    <dgm:cxn modelId="{295977A7-2769-4098-A8FC-9C6B353F64B2}" type="presOf" srcId="{709152CD-07DA-4744-9166-42AE42080280}" destId="{8FA4F2F9-DA52-4ADF-84AA-37583CBCB74F}" srcOrd="0" destOrd="0" presId="urn:microsoft.com/office/officeart/2005/8/layout/hList1"/>
    <dgm:cxn modelId="{73818BAB-3F42-4C46-9396-0B3294A3687A}" srcId="{B856DDF6-DC05-423B-8AA6-02FDCDADAA14}" destId="{BA3D64E2-4A3A-4A8B-9F3C-4293574BCB07}" srcOrd="1" destOrd="0" parTransId="{017B9509-3A5F-4DF4-9C15-76F39189B94C}" sibTransId="{1D73817A-F3BA-4FD3-8978-AAB755C186B0}"/>
    <dgm:cxn modelId="{90556BD5-2AF5-4F11-A262-E69B80DE2872}" srcId="{B856DDF6-DC05-423B-8AA6-02FDCDADAA14}" destId="{72DFACC0-E129-48BD-9458-4EF5EB5B98EC}" srcOrd="0" destOrd="0" parTransId="{AF1382D0-1252-45F2-A2A3-01F4A4439C11}" sibTransId="{2393B562-0679-4D1A-A2CF-82496C926C30}"/>
    <dgm:cxn modelId="{E420F4D6-B2FC-4471-AF0A-E7C5B8362DE0}" type="presOf" srcId="{B384C540-4929-4CDF-9E52-948E0F755567}" destId="{E2162797-4610-46BD-9141-FD736E45AADB}" srcOrd="0" destOrd="0" presId="urn:microsoft.com/office/officeart/2005/8/layout/hList1"/>
    <dgm:cxn modelId="{D6C6B9E5-F73E-4E71-B44A-1B912C2D3BDE}" type="presOf" srcId="{72DFACC0-E129-48BD-9458-4EF5EB5B98EC}" destId="{AB2E95A3-FD3F-4294-AD2F-54996196C03D}" srcOrd="0" destOrd="0" presId="urn:microsoft.com/office/officeart/2005/8/layout/hList1"/>
    <dgm:cxn modelId="{EA25F9FC-F696-48BD-A1B4-9EE2EC7A0FCE}" type="presOf" srcId="{4B8F66E4-E842-46F6-A38F-0C0808B875DE}" destId="{92EF0271-31A5-4484-92E5-73BAB9087C68}" srcOrd="0" destOrd="0" presId="urn:microsoft.com/office/officeart/2005/8/layout/hList1"/>
    <dgm:cxn modelId="{0C43ED54-547D-4562-BC84-BDAE90BF1EBB}" type="presParOf" srcId="{E2162797-4610-46BD-9141-FD736E45AADB}" destId="{6EB30502-8C8D-4A69-9DB9-54218E272AC6}" srcOrd="0" destOrd="0" presId="urn:microsoft.com/office/officeart/2005/8/layout/hList1"/>
    <dgm:cxn modelId="{1E57A644-A545-45FF-BA1F-DACD6290B5F6}" type="presParOf" srcId="{6EB30502-8C8D-4A69-9DB9-54218E272AC6}" destId="{8FA4F2F9-DA52-4ADF-84AA-37583CBCB74F}" srcOrd="0" destOrd="0" presId="urn:microsoft.com/office/officeart/2005/8/layout/hList1"/>
    <dgm:cxn modelId="{7FB5650D-0710-4BEE-B6EB-327B74383A5C}" type="presParOf" srcId="{6EB30502-8C8D-4A69-9DB9-54218E272AC6}" destId="{92EF0271-31A5-4484-92E5-73BAB9087C68}" srcOrd="1" destOrd="0" presId="urn:microsoft.com/office/officeart/2005/8/layout/hList1"/>
    <dgm:cxn modelId="{62EDF3A0-2499-4D5A-A812-5029BB216052}" type="presParOf" srcId="{E2162797-4610-46BD-9141-FD736E45AADB}" destId="{F19AE0B7-D922-464A-87B4-D6251900EDEA}" srcOrd="1" destOrd="0" presId="urn:microsoft.com/office/officeart/2005/8/layout/hList1"/>
    <dgm:cxn modelId="{D3333A1E-8594-49CD-8C52-60AF978EDB13}" type="presParOf" srcId="{E2162797-4610-46BD-9141-FD736E45AADB}" destId="{8443CC70-0D6F-4CF5-BD2D-DC98AEB6ABAA}" srcOrd="2" destOrd="0" presId="urn:microsoft.com/office/officeart/2005/8/layout/hList1"/>
    <dgm:cxn modelId="{F5FE7B74-7CB2-447D-8457-8CC43E6819FB}" type="presParOf" srcId="{8443CC70-0D6F-4CF5-BD2D-DC98AEB6ABAA}" destId="{F56873E2-66A2-4D37-961A-C9B7FFA8E25C}" srcOrd="0" destOrd="0" presId="urn:microsoft.com/office/officeart/2005/8/layout/hList1"/>
    <dgm:cxn modelId="{90B9302E-79CD-495F-BC6A-CCF900F2D662}" type="presParOf" srcId="{8443CC70-0D6F-4CF5-BD2D-DC98AEB6ABAA}" destId="{AB2E95A3-FD3F-4294-AD2F-54996196C03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84C540-4929-4CDF-9E52-948E0F755567}"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0378B5AF-9E24-49CB-88B5-DA0F3A41D5B5}">
      <dgm:prSet custT="1"/>
      <dgm:spPr/>
      <dgm:t>
        <a:bodyPr/>
        <a:lstStyle/>
        <a:p>
          <a:r>
            <a:rPr lang="en-US" sz="3200" b="1" i="0">
              <a:latin typeface="Calibri  "/>
            </a:rPr>
            <a:t>RSV Older Adults</a:t>
          </a:r>
          <a:endParaRPr lang="en-US" sz="3200">
            <a:latin typeface="Calibri  "/>
          </a:endParaRPr>
        </a:p>
      </dgm:t>
    </dgm:pt>
    <dgm:pt modelId="{2AA201C8-1C1F-42FB-B0A2-2317CB43D16B}" type="parTrans" cxnId="{995DF528-B9B7-49BB-8D33-2DA36CAF139F}">
      <dgm:prSet/>
      <dgm:spPr/>
      <dgm:t>
        <a:bodyPr/>
        <a:lstStyle/>
        <a:p>
          <a:endParaRPr lang="en-US">
            <a:latin typeface="Calibri  "/>
          </a:endParaRPr>
        </a:p>
      </dgm:t>
    </dgm:pt>
    <dgm:pt modelId="{FD266A51-1BED-49BE-AAE0-CF7AFC206183}" type="sibTrans" cxnId="{995DF528-B9B7-49BB-8D33-2DA36CAF139F}">
      <dgm:prSet/>
      <dgm:spPr/>
      <dgm:t>
        <a:bodyPr/>
        <a:lstStyle/>
        <a:p>
          <a:endParaRPr lang="en-US">
            <a:latin typeface="Calibri  "/>
          </a:endParaRPr>
        </a:p>
      </dgm:t>
    </dgm:pt>
    <dgm:pt modelId="{38278670-29F9-49F8-AFA6-4C13E9681E62}">
      <dgm:prSet custT="1"/>
      <dgm:spPr/>
      <dgm:t>
        <a:bodyPr/>
        <a:lstStyle/>
        <a:p>
          <a:r>
            <a:rPr lang="en-US" sz="2000" b="0" i="0" dirty="0">
              <a:latin typeface="Calibri  "/>
            </a:rPr>
            <a:t>Adults 75 and older should receive a single </a:t>
          </a:r>
          <a:r>
            <a:rPr lang="en-US" sz="2000" b="0" i="0" u="sng" dirty="0">
              <a:latin typeface="Calibri  "/>
            </a:rPr>
            <a:t>lifetime</a:t>
          </a:r>
          <a:r>
            <a:rPr lang="en-US" sz="2000" b="0" i="0" dirty="0">
              <a:latin typeface="Calibri  "/>
            </a:rPr>
            <a:t> dose of RSV vaccine</a:t>
          </a:r>
          <a:endParaRPr lang="en-US" sz="2000" dirty="0">
            <a:latin typeface="Calibri  "/>
          </a:endParaRPr>
        </a:p>
      </dgm:t>
    </dgm:pt>
    <dgm:pt modelId="{D416028B-070C-4DD9-884E-7F75929C9D1E}" type="parTrans" cxnId="{1CDE3929-241D-4844-BB8E-0C4597661C17}">
      <dgm:prSet/>
      <dgm:spPr/>
      <dgm:t>
        <a:bodyPr/>
        <a:lstStyle/>
        <a:p>
          <a:endParaRPr lang="en-US">
            <a:latin typeface="Calibri  "/>
          </a:endParaRPr>
        </a:p>
      </dgm:t>
    </dgm:pt>
    <dgm:pt modelId="{9111C911-249A-4A3D-9B20-1BC487A5497D}" type="sibTrans" cxnId="{1CDE3929-241D-4844-BB8E-0C4597661C17}">
      <dgm:prSet/>
      <dgm:spPr/>
      <dgm:t>
        <a:bodyPr/>
        <a:lstStyle/>
        <a:p>
          <a:endParaRPr lang="en-US">
            <a:latin typeface="Calibri  "/>
          </a:endParaRPr>
        </a:p>
      </dgm:t>
    </dgm:pt>
    <dgm:pt modelId="{EA3FC5F3-2001-4B28-898C-2C8101642258}">
      <dgm:prSet custT="1"/>
      <dgm:spPr/>
      <dgm:t>
        <a:bodyPr/>
        <a:lstStyle/>
        <a:p>
          <a:r>
            <a:rPr lang="en-US" sz="2000" b="1" dirty="0">
              <a:solidFill>
                <a:schemeClr val="tx1"/>
              </a:solidFill>
              <a:effectLst/>
              <a:latin typeface="Calibri" panose="020F0502020204030204" pitchFamily="34" charset="0"/>
              <a:ea typeface="SimSun" panose="02010600030101010101" pitchFamily="2" charset="-122"/>
              <a:cs typeface="Calibri" panose="020F0502020204030204" pitchFamily="34" charset="0"/>
            </a:rPr>
            <a:t>These recommendations replace the previous Shared Clinical Decision-Making recommendation.</a:t>
          </a:r>
          <a:endParaRPr lang="en-US" sz="2000" dirty="0">
            <a:latin typeface="Calibri  "/>
          </a:endParaRPr>
        </a:p>
      </dgm:t>
    </dgm:pt>
    <dgm:pt modelId="{55344A88-507F-4072-9E50-7DE67CC2E89F}" type="parTrans" cxnId="{6A95A750-6996-431F-99CB-E42168CE6E1D}">
      <dgm:prSet/>
      <dgm:spPr/>
      <dgm:t>
        <a:bodyPr/>
        <a:lstStyle/>
        <a:p>
          <a:endParaRPr lang="en-US"/>
        </a:p>
      </dgm:t>
    </dgm:pt>
    <dgm:pt modelId="{1E4A9F09-DD5B-4CF6-B8DA-72988B20879A}" type="sibTrans" cxnId="{6A95A750-6996-431F-99CB-E42168CE6E1D}">
      <dgm:prSet/>
      <dgm:spPr/>
      <dgm:t>
        <a:bodyPr/>
        <a:lstStyle/>
        <a:p>
          <a:endParaRPr lang="en-US"/>
        </a:p>
      </dgm:t>
    </dgm:pt>
    <dgm:pt modelId="{C8C075FB-FE09-4760-94AC-67B78EBFC346}">
      <dgm:prSet custT="1"/>
      <dgm:spPr/>
      <dgm:t>
        <a:bodyPr/>
        <a:lstStyle/>
        <a:p>
          <a:r>
            <a:rPr lang="en-US" sz="2000" b="0" i="0" dirty="0">
              <a:latin typeface="Calibri  "/>
            </a:rPr>
            <a:t>Adults 60-74 who are at increased risk of severe RSV disease should receive a single </a:t>
          </a:r>
          <a:r>
            <a:rPr lang="en-US" sz="2000" b="0" i="0" u="sng" dirty="0">
              <a:latin typeface="Calibri  "/>
            </a:rPr>
            <a:t>lifetime</a:t>
          </a:r>
          <a:r>
            <a:rPr lang="en-US" sz="2000" b="0" i="0" dirty="0">
              <a:latin typeface="Calibri  "/>
            </a:rPr>
            <a:t> dose of RSV vaccine</a:t>
          </a:r>
          <a:endParaRPr lang="en-US" sz="2000" dirty="0">
            <a:latin typeface="Calibri  "/>
          </a:endParaRPr>
        </a:p>
      </dgm:t>
    </dgm:pt>
    <dgm:pt modelId="{C0455EAB-F6BB-47AE-8FEA-89EEC4134FEF}" type="sibTrans" cxnId="{B542A8F0-C1A2-4A33-9946-E8CF7B91CE87}">
      <dgm:prSet/>
      <dgm:spPr/>
      <dgm:t>
        <a:bodyPr/>
        <a:lstStyle/>
        <a:p>
          <a:endParaRPr lang="en-US"/>
        </a:p>
      </dgm:t>
    </dgm:pt>
    <dgm:pt modelId="{A4FD9468-599A-4350-B90D-D8BE39B2CFF5}" type="parTrans" cxnId="{B542A8F0-C1A2-4A33-9946-E8CF7B91CE87}">
      <dgm:prSet/>
      <dgm:spPr/>
      <dgm:t>
        <a:bodyPr/>
        <a:lstStyle/>
        <a:p>
          <a:endParaRPr lang="en-US"/>
        </a:p>
      </dgm:t>
    </dgm:pt>
    <dgm:pt modelId="{7926FD9D-DEBD-401C-B2DC-BDDB37A80F37}">
      <dgm:prSet custT="1"/>
      <dgm:spPr/>
      <dgm:t>
        <a:bodyPr/>
        <a:lstStyle/>
        <a:p>
          <a:endParaRPr lang="en-US" sz="2000" dirty="0">
            <a:latin typeface="Calibri  "/>
          </a:endParaRPr>
        </a:p>
      </dgm:t>
    </dgm:pt>
    <dgm:pt modelId="{B66266B6-D2A9-4A6A-BCC0-9F6E49B3BDFD}" type="parTrans" cxnId="{86F7F2AA-32ED-485E-8515-D4AF1BA1643F}">
      <dgm:prSet/>
      <dgm:spPr/>
      <dgm:t>
        <a:bodyPr/>
        <a:lstStyle/>
        <a:p>
          <a:endParaRPr lang="en-US"/>
        </a:p>
      </dgm:t>
    </dgm:pt>
    <dgm:pt modelId="{1307ED6E-00D5-4B24-8355-27EA1ABE7B83}" type="sibTrans" cxnId="{86F7F2AA-32ED-485E-8515-D4AF1BA1643F}">
      <dgm:prSet/>
      <dgm:spPr/>
      <dgm:t>
        <a:bodyPr/>
        <a:lstStyle/>
        <a:p>
          <a:endParaRPr lang="en-US"/>
        </a:p>
      </dgm:t>
    </dgm:pt>
    <dgm:pt modelId="{F8C6C0B8-3C93-4712-B367-62712ABD049C}">
      <dgm:prSet custT="1"/>
      <dgm:spPr/>
      <dgm:t>
        <a:bodyPr/>
        <a:lstStyle/>
        <a:p>
          <a:endParaRPr lang="en-US" sz="2000" dirty="0">
            <a:latin typeface="Calibri  "/>
          </a:endParaRPr>
        </a:p>
      </dgm:t>
    </dgm:pt>
    <dgm:pt modelId="{DC771BC5-D192-4E3E-AA1D-C3BDAB29232C}" type="parTrans" cxnId="{0D852FE3-EEB6-40EA-A1F4-B653A24FB4F1}">
      <dgm:prSet/>
      <dgm:spPr/>
      <dgm:t>
        <a:bodyPr/>
        <a:lstStyle/>
        <a:p>
          <a:endParaRPr lang="en-US"/>
        </a:p>
      </dgm:t>
    </dgm:pt>
    <dgm:pt modelId="{E63A202B-43BB-4B49-A2C1-23C4417B3438}" type="sibTrans" cxnId="{0D852FE3-EEB6-40EA-A1F4-B653A24FB4F1}">
      <dgm:prSet/>
      <dgm:spPr/>
      <dgm:t>
        <a:bodyPr/>
        <a:lstStyle/>
        <a:p>
          <a:endParaRPr lang="en-US"/>
        </a:p>
      </dgm:t>
    </dgm:pt>
    <dgm:pt modelId="{E2162797-4610-46BD-9141-FD736E45AADB}" type="pres">
      <dgm:prSet presAssocID="{B384C540-4929-4CDF-9E52-948E0F755567}" presName="Name0" presStyleCnt="0">
        <dgm:presLayoutVars>
          <dgm:dir/>
          <dgm:animLvl val="lvl"/>
          <dgm:resizeHandles val="exact"/>
        </dgm:presLayoutVars>
      </dgm:prSet>
      <dgm:spPr/>
    </dgm:pt>
    <dgm:pt modelId="{BE0637DA-B7EC-4C22-9438-EBFB8E44BCE0}" type="pres">
      <dgm:prSet presAssocID="{0378B5AF-9E24-49CB-88B5-DA0F3A41D5B5}" presName="composite" presStyleCnt="0"/>
      <dgm:spPr/>
    </dgm:pt>
    <dgm:pt modelId="{5CE4E12F-0FD4-4642-9897-FE19927740A9}" type="pres">
      <dgm:prSet presAssocID="{0378B5AF-9E24-49CB-88B5-DA0F3A41D5B5}" presName="parTx" presStyleLbl="alignNode1" presStyleIdx="0" presStyleCnt="1" custLinFactNeighborX="1065" custLinFactNeighborY="2617">
        <dgm:presLayoutVars>
          <dgm:chMax val="0"/>
          <dgm:chPref val="0"/>
          <dgm:bulletEnabled val="1"/>
        </dgm:presLayoutVars>
      </dgm:prSet>
      <dgm:spPr/>
    </dgm:pt>
    <dgm:pt modelId="{B2C9DF95-0327-4582-80EF-E11001DB03E4}" type="pres">
      <dgm:prSet presAssocID="{0378B5AF-9E24-49CB-88B5-DA0F3A41D5B5}" presName="desTx" presStyleLbl="alignAccFollowNode1" presStyleIdx="0" presStyleCnt="1">
        <dgm:presLayoutVars>
          <dgm:bulletEnabled val="1"/>
        </dgm:presLayoutVars>
      </dgm:prSet>
      <dgm:spPr/>
    </dgm:pt>
  </dgm:ptLst>
  <dgm:cxnLst>
    <dgm:cxn modelId="{DE90701C-D304-4902-883C-347F4F8DB9B2}" type="presOf" srcId="{F8C6C0B8-3C93-4712-B367-62712ABD049C}" destId="{B2C9DF95-0327-4582-80EF-E11001DB03E4}" srcOrd="0" destOrd="3" presId="urn:microsoft.com/office/officeart/2005/8/layout/hList1"/>
    <dgm:cxn modelId="{5D413A25-7F6A-48DB-89AA-E331401C5EC2}" type="presOf" srcId="{0378B5AF-9E24-49CB-88B5-DA0F3A41D5B5}" destId="{5CE4E12F-0FD4-4642-9897-FE19927740A9}" srcOrd="0" destOrd="0" presId="urn:microsoft.com/office/officeart/2005/8/layout/hList1"/>
    <dgm:cxn modelId="{995DF528-B9B7-49BB-8D33-2DA36CAF139F}" srcId="{B384C540-4929-4CDF-9E52-948E0F755567}" destId="{0378B5AF-9E24-49CB-88B5-DA0F3A41D5B5}" srcOrd="0" destOrd="0" parTransId="{2AA201C8-1C1F-42FB-B0A2-2317CB43D16B}" sibTransId="{FD266A51-1BED-49BE-AAE0-CF7AFC206183}"/>
    <dgm:cxn modelId="{1CDE3929-241D-4844-BB8E-0C4597661C17}" srcId="{0378B5AF-9E24-49CB-88B5-DA0F3A41D5B5}" destId="{38278670-29F9-49F8-AFA6-4C13E9681E62}" srcOrd="0" destOrd="0" parTransId="{D416028B-070C-4DD9-884E-7F75929C9D1E}" sibTransId="{9111C911-249A-4A3D-9B20-1BC487A5497D}"/>
    <dgm:cxn modelId="{6A95A750-6996-431F-99CB-E42168CE6E1D}" srcId="{0378B5AF-9E24-49CB-88B5-DA0F3A41D5B5}" destId="{EA3FC5F3-2001-4B28-898C-2C8101642258}" srcOrd="4" destOrd="0" parTransId="{55344A88-507F-4072-9E50-7DE67CC2E89F}" sibTransId="{1E4A9F09-DD5B-4CF6-B8DA-72988B20879A}"/>
    <dgm:cxn modelId="{0E80C453-4E7D-471E-AE0A-96D4FE0C5F26}" type="presOf" srcId="{EA3FC5F3-2001-4B28-898C-2C8101642258}" destId="{B2C9DF95-0327-4582-80EF-E11001DB03E4}" srcOrd="0" destOrd="4" presId="urn:microsoft.com/office/officeart/2005/8/layout/hList1"/>
    <dgm:cxn modelId="{F2ABC0A8-23A7-4CF3-8A6F-C8B1F92E0142}" type="presOf" srcId="{7926FD9D-DEBD-401C-B2DC-BDDB37A80F37}" destId="{B2C9DF95-0327-4582-80EF-E11001DB03E4}" srcOrd="0" destOrd="1" presId="urn:microsoft.com/office/officeart/2005/8/layout/hList1"/>
    <dgm:cxn modelId="{86F7F2AA-32ED-485E-8515-D4AF1BA1643F}" srcId="{0378B5AF-9E24-49CB-88B5-DA0F3A41D5B5}" destId="{7926FD9D-DEBD-401C-B2DC-BDDB37A80F37}" srcOrd="1" destOrd="0" parTransId="{B66266B6-D2A9-4A6A-BCC0-9F6E49B3BDFD}" sibTransId="{1307ED6E-00D5-4B24-8355-27EA1ABE7B83}"/>
    <dgm:cxn modelId="{2A647AC9-7711-4EC7-84B6-516C108551B4}" type="presOf" srcId="{38278670-29F9-49F8-AFA6-4C13E9681E62}" destId="{B2C9DF95-0327-4582-80EF-E11001DB03E4}" srcOrd="0" destOrd="0" presId="urn:microsoft.com/office/officeart/2005/8/layout/hList1"/>
    <dgm:cxn modelId="{E420F4D6-B2FC-4471-AF0A-E7C5B8362DE0}" type="presOf" srcId="{B384C540-4929-4CDF-9E52-948E0F755567}" destId="{E2162797-4610-46BD-9141-FD736E45AADB}" srcOrd="0" destOrd="0" presId="urn:microsoft.com/office/officeart/2005/8/layout/hList1"/>
    <dgm:cxn modelId="{0D852FE3-EEB6-40EA-A1F4-B653A24FB4F1}" srcId="{0378B5AF-9E24-49CB-88B5-DA0F3A41D5B5}" destId="{F8C6C0B8-3C93-4712-B367-62712ABD049C}" srcOrd="3" destOrd="0" parTransId="{DC771BC5-D192-4E3E-AA1D-C3BDAB29232C}" sibTransId="{E63A202B-43BB-4B49-A2C1-23C4417B3438}"/>
    <dgm:cxn modelId="{B542A8F0-C1A2-4A33-9946-E8CF7B91CE87}" srcId="{0378B5AF-9E24-49CB-88B5-DA0F3A41D5B5}" destId="{C8C075FB-FE09-4760-94AC-67B78EBFC346}" srcOrd="2" destOrd="0" parTransId="{A4FD9468-599A-4350-B90D-D8BE39B2CFF5}" sibTransId="{C0455EAB-F6BB-47AE-8FEA-89EEC4134FEF}"/>
    <dgm:cxn modelId="{F6BE02FA-5C1F-4BB1-B364-6FF9A6545632}" type="presOf" srcId="{C8C075FB-FE09-4760-94AC-67B78EBFC346}" destId="{B2C9DF95-0327-4582-80EF-E11001DB03E4}" srcOrd="0" destOrd="2" presId="urn:microsoft.com/office/officeart/2005/8/layout/hList1"/>
    <dgm:cxn modelId="{B783C56B-8A49-46DE-BFA3-4E3813FA4A4F}" type="presParOf" srcId="{E2162797-4610-46BD-9141-FD736E45AADB}" destId="{BE0637DA-B7EC-4C22-9438-EBFB8E44BCE0}" srcOrd="0" destOrd="0" presId="urn:microsoft.com/office/officeart/2005/8/layout/hList1"/>
    <dgm:cxn modelId="{C386C951-7AFD-4BBE-B16F-4ACB0808A0CD}" type="presParOf" srcId="{BE0637DA-B7EC-4C22-9438-EBFB8E44BCE0}" destId="{5CE4E12F-0FD4-4642-9897-FE19927740A9}" srcOrd="0" destOrd="0" presId="urn:microsoft.com/office/officeart/2005/8/layout/hList1"/>
    <dgm:cxn modelId="{87968739-F07D-4975-82E5-D1D554AFE88E}" type="presParOf" srcId="{BE0637DA-B7EC-4C22-9438-EBFB8E44BCE0}" destId="{B2C9DF95-0327-4582-80EF-E11001DB03E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4F2F9-DA52-4ADF-84AA-37583CBCB74F}">
      <dsp:nvSpPr>
        <dsp:cNvPr id="0" name=""/>
        <dsp:cNvSpPr/>
      </dsp:nvSpPr>
      <dsp:spPr>
        <a:xfrm>
          <a:off x="55" y="3920"/>
          <a:ext cx="5287273" cy="175680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a:latin typeface="Calibri"/>
              <a:cs typeface="Calibri"/>
            </a:rPr>
            <a:t>Vaxelis for American Indian and Alaska Native Infants</a:t>
          </a:r>
          <a:endParaRPr lang="en-US" sz="2000" kern="1200">
            <a:latin typeface="Calibri"/>
            <a:cs typeface="Calibri"/>
          </a:endParaRPr>
        </a:p>
      </dsp:txBody>
      <dsp:txXfrm>
        <a:off x="55" y="3920"/>
        <a:ext cx="5287273" cy="1756800"/>
      </dsp:txXfrm>
    </dsp:sp>
    <dsp:sp modelId="{92EF0271-31A5-4484-92E5-73BAB9087C68}">
      <dsp:nvSpPr>
        <dsp:cNvPr id="0" name=""/>
        <dsp:cNvSpPr/>
      </dsp:nvSpPr>
      <dsp:spPr>
        <a:xfrm>
          <a:off x="55" y="1760720"/>
          <a:ext cx="5287273" cy="267912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a:latin typeface="Calibri"/>
              <a:cs typeface="Calibri"/>
            </a:rPr>
            <a:t>DTap-IPV-HiB-HepB (Vaxelis) should be included with PRP-OMP (PedvaxHIB) in the preferential recommendation for American Indian and Alaska Native infants based on Haemophilus influenzae type b Hib component</a:t>
          </a:r>
          <a:endParaRPr lang="en-US" sz="2000" kern="1200">
            <a:latin typeface="Calibri"/>
            <a:cs typeface="Calibri"/>
          </a:endParaRPr>
        </a:p>
      </dsp:txBody>
      <dsp:txXfrm>
        <a:off x="55" y="1760720"/>
        <a:ext cx="5287273" cy="2679120"/>
      </dsp:txXfrm>
    </dsp:sp>
    <dsp:sp modelId="{F56873E2-66A2-4D37-961A-C9B7FFA8E25C}">
      <dsp:nvSpPr>
        <dsp:cNvPr id="0" name=""/>
        <dsp:cNvSpPr/>
      </dsp:nvSpPr>
      <dsp:spPr>
        <a:xfrm>
          <a:off x="6027546" y="3920"/>
          <a:ext cx="5287273" cy="175680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a:latin typeface="Calibri"/>
              <a:cs typeface="Calibri"/>
            </a:rPr>
            <a:t>Pneumococcal </a:t>
          </a:r>
          <a:br>
            <a:rPr lang="en-US" sz="2000" b="1" i="0" kern="1200">
              <a:latin typeface="Calibri"/>
              <a:cs typeface="Calibri"/>
            </a:rPr>
          </a:br>
          <a:r>
            <a:rPr lang="en-US" sz="2000" b="1" i="0" kern="1200">
              <a:latin typeface="Calibri"/>
              <a:cs typeface="Calibri"/>
            </a:rPr>
            <a:t>PCV21</a:t>
          </a:r>
          <a:endParaRPr lang="en-US" sz="2000" kern="1200">
            <a:latin typeface="Calibri"/>
            <a:cs typeface="Calibri"/>
          </a:endParaRPr>
        </a:p>
      </dsp:txBody>
      <dsp:txXfrm>
        <a:off x="6027546" y="3920"/>
        <a:ext cx="5287273" cy="1756800"/>
      </dsp:txXfrm>
    </dsp:sp>
    <dsp:sp modelId="{AB2E95A3-FD3F-4294-AD2F-54996196C03D}">
      <dsp:nvSpPr>
        <dsp:cNvPr id="0" name=""/>
        <dsp:cNvSpPr/>
      </dsp:nvSpPr>
      <dsp:spPr>
        <a:xfrm>
          <a:off x="6027546" y="1760720"/>
          <a:ext cx="5287273" cy="267912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latin typeface="Calibri" panose="020F0502020204030204" pitchFamily="34" charset="0"/>
              <a:cs typeface="Calibri" panose="020F0502020204030204" pitchFamily="34" charset="0"/>
            </a:rPr>
            <a:t>PCV21 optional for persons 19 or older who are recommended to receive a dose of PCV</a:t>
          </a:r>
          <a:endParaRPr lang="en-US" sz="2000" kern="1200" dirty="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r>
            <a:rPr lang="en-US" sz="2000" b="0" i="0" u="sng" kern="1200">
              <a:latin typeface="Calibri"/>
              <a:cs typeface="Calibri"/>
              <a:hlinkClick xmlns:r="http://schemas.openxmlformats.org/officeDocument/2006/relationships" r:id="rId1"/>
            </a:rPr>
            <a:t>Merck’s news release</a:t>
          </a:r>
          <a:r>
            <a:rPr lang="en-US" sz="2000" b="0" i="0" kern="1200">
              <a:latin typeface="Calibri"/>
              <a:cs typeface="Calibri"/>
            </a:rPr>
            <a:t> discussing details of PCV21 vaccine and ACIP’s recommendation</a:t>
          </a:r>
          <a:endParaRPr lang="en-US" sz="2000" kern="1200">
            <a:latin typeface="Calibri"/>
            <a:cs typeface="Calibri"/>
          </a:endParaRPr>
        </a:p>
      </dsp:txBody>
      <dsp:txXfrm>
        <a:off x="6027546" y="1760720"/>
        <a:ext cx="5287273" cy="2679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4E12F-0FD4-4642-9897-FE19927740A9}">
      <dsp:nvSpPr>
        <dsp:cNvPr id="0" name=""/>
        <dsp:cNvSpPr/>
      </dsp:nvSpPr>
      <dsp:spPr>
        <a:xfrm>
          <a:off x="0" y="66885"/>
          <a:ext cx="9050694" cy="169920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i="0" kern="1200">
              <a:latin typeface="Calibri  "/>
            </a:rPr>
            <a:t>RSV Older Adults</a:t>
          </a:r>
          <a:endParaRPr lang="en-US" sz="3200" kern="1200">
            <a:latin typeface="Calibri  "/>
          </a:endParaRPr>
        </a:p>
      </dsp:txBody>
      <dsp:txXfrm>
        <a:off x="0" y="66885"/>
        <a:ext cx="9050694" cy="1699200"/>
      </dsp:txXfrm>
    </dsp:sp>
    <dsp:sp modelId="{B2C9DF95-0327-4582-80EF-E11001DB03E4}">
      <dsp:nvSpPr>
        <dsp:cNvPr id="0" name=""/>
        <dsp:cNvSpPr/>
      </dsp:nvSpPr>
      <dsp:spPr>
        <a:xfrm>
          <a:off x="0" y="1721617"/>
          <a:ext cx="9050694" cy="259128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latin typeface="Calibri  "/>
            </a:rPr>
            <a:t>Adults 75 and older should receive a single </a:t>
          </a:r>
          <a:r>
            <a:rPr lang="en-US" sz="2000" b="0" i="0" u="sng" kern="1200" dirty="0">
              <a:latin typeface="Calibri  "/>
            </a:rPr>
            <a:t>lifetime</a:t>
          </a:r>
          <a:r>
            <a:rPr lang="en-US" sz="2000" b="0" i="0" kern="1200" dirty="0">
              <a:latin typeface="Calibri  "/>
            </a:rPr>
            <a:t> dose of RSV vaccine</a:t>
          </a:r>
          <a:endParaRPr lang="en-US" sz="2000" kern="1200" dirty="0">
            <a:latin typeface="Calibri  "/>
          </a:endParaRPr>
        </a:p>
        <a:p>
          <a:pPr marL="228600" lvl="1" indent="-228600" algn="l" defTabSz="889000">
            <a:lnSpc>
              <a:spcPct val="90000"/>
            </a:lnSpc>
            <a:spcBef>
              <a:spcPct val="0"/>
            </a:spcBef>
            <a:spcAft>
              <a:spcPct val="15000"/>
            </a:spcAft>
            <a:buChar char="•"/>
          </a:pPr>
          <a:endParaRPr lang="en-US" sz="2000" kern="1200" dirty="0">
            <a:latin typeface="Calibri  "/>
          </a:endParaRPr>
        </a:p>
        <a:p>
          <a:pPr marL="228600" lvl="1" indent="-228600" algn="l" defTabSz="889000">
            <a:lnSpc>
              <a:spcPct val="90000"/>
            </a:lnSpc>
            <a:spcBef>
              <a:spcPct val="0"/>
            </a:spcBef>
            <a:spcAft>
              <a:spcPct val="15000"/>
            </a:spcAft>
            <a:buChar char="•"/>
          </a:pPr>
          <a:r>
            <a:rPr lang="en-US" sz="2000" b="0" i="0" kern="1200" dirty="0">
              <a:latin typeface="Calibri  "/>
            </a:rPr>
            <a:t>Adults 60-74 who are at increased risk of severe RSV disease should receive a single </a:t>
          </a:r>
          <a:r>
            <a:rPr lang="en-US" sz="2000" b="0" i="0" u="sng" kern="1200" dirty="0">
              <a:latin typeface="Calibri  "/>
            </a:rPr>
            <a:t>lifetime</a:t>
          </a:r>
          <a:r>
            <a:rPr lang="en-US" sz="2000" b="0" i="0" kern="1200" dirty="0">
              <a:latin typeface="Calibri  "/>
            </a:rPr>
            <a:t> dose of RSV vaccine</a:t>
          </a:r>
          <a:endParaRPr lang="en-US" sz="2000" kern="1200" dirty="0">
            <a:latin typeface="Calibri  "/>
          </a:endParaRPr>
        </a:p>
        <a:p>
          <a:pPr marL="228600" lvl="1" indent="-228600" algn="l" defTabSz="889000">
            <a:lnSpc>
              <a:spcPct val="90000"/>
            </a:lnSpc>
            <a:spcBef>
              <a:spcPct val="0"/>
            </a:spcBef>
            <a:spcAft>
              <a:spcPct val="15000"/>
            </a:spcAft>
            <a:buChar char="•"/>
          </a:pPr>
          <a:endParaRPr lang="en-US" sz="2000" kern="1200" dirty="0">
            <a:latin typeface="Calibri  "/>
          </a:endParaRPr>
        </a:p>
        <a:p>
          <a:pPr marL="228600" lvl="1" indent="-228600" algn="l" defTabSz="889000">
            <a:lnSpc>
              <a:spcPct val="90000"/>
            </a:lnSpc>
            <a:spcBef>
              <a:spcPct val="0"/>
            </a:spcBef>
            <a:spcAft>
              <a:spcPct val="15000"/>
            </a:spcAft>
            <a:buChar char="•"/>
          </a:pPr>
          <a:r>
            <a:rPr lang="en-US" sz="2000" b="1"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These recommendations replace the previous Shared Clinical Decision-Making recommendation.</a:t>
          </a:r>
          <a:endParaRPr lang="en-US" sz="2000" kern="1200" dirty="0">
            <a:latin typeface="Calibri  "/>
          </a:endParaRPr>
        </a:p>
      </dsp:txBody>
      <dsp:txXfrm>
        <a:off x="0" y="1721617"/>
        <a:ext cx="9050694" cy="25912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D59E3D-22A4-4824-AA4A-F8D40404B5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ACB601-4AF7-4CE7-9594-463F3BC35B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D9E9C7-E4D8-42FF-AA07-43FDCCAA18F2}" type="datetimeFigureOut">
              <a:rPr lang="en-US" smtClean="0"/>
              <a:t>7/9/2024</a:t>
            </a:fld>
            <a:endParaRPr lang="en-US"/>
          </a:p>
        </p:txBody>
      </p:sp>
      <p:sp>
        <p:nvSpPr>
          <p:cNvPr id="4" name="Footer Placeholder 3">
            <a:extLst>
              <a:ext uri="{FF2B5EF4-FFF2-40B4-BE49-F238E27FC236}">
                <a16:creationId xmlns:a16="http://schemas.microsoft.com/office/drawing/2014/main" id="{0234EDC3-1128-4386-844E-5CA83D8E4B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311133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961B9-16F2-45D8-9F47-A6CAA82CFB1A}" type="datetimeFigureOut">
              <a:rPr lang="en-US" smtClean="0"/>
              <a:t>7/9/2024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2C674-39C8-4011-9723-FD6A3DE55089}" type="slidenum">
              <a:rPr lang="en-US" smtClean="0"/>
              <a:t>‹#›</a:t>
            </a:fld>
            <a:endParaRPr lang="en-US"/>
          </a:p>
        </p:txBody>
      </p:sp>
    </p:spTree>
    <p:extLst>
      <p:ext uri="{BB962C8B-B14F-4D97-AF65-F5344CB8AC3E}">
        <p14:creationId xmlns:p14="http://schemas.microsoft.com/office/powerpoint/2010/main" val="263965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626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RSV: </a:t>
            </a:r>
            <a:r>
              <a:rPr lang="en-US" sz="1200" b="0" i="0" u="none" strike="noStrike" baseline="30000" err="1">
                <a:solidFill>
                  <a:srgbClr val="000000"/>
                </a:solidFill>
                <a:effectLst/>
                <a:highlight>
                  <a:srgbClr val="FFFFFF"/>
                </a:highlight>
                <a:latin typeface="Nunito" pitchFamily="2" charset="0"/>
              </a:rPr>
              <a:t>a</a:t>
            </a:r>
            <a:r>
              <a:rPr lang="en-US" sz="1200" b="0" i="0" err="1">
                <a:solidFill>
                  <a:srgbClr val="000000"/>
                </a:solidFill>
                <a:effectLst/>
                <a:highlight>
                  <a:srgbClr val="FFFFFF"/>
                </a:highlight>
                <a:latin typeface="Nunito" pitchFamily="2" charset="0"/>
              </a:rPr>
              <a:t>RSV</a:t>
            </a:r>
            <a:r>
              <a:rPr lang="en-US" sz="1200" b="0" i="0">
                <a:solidFill>
                  <a:srgbClr val="000000"/>
                </a:solidFill>
                <a:effectLst/>
                <a:highlight>
                  <a:srgbClr val="FFFFFF"/>
                </a:highlight>
                <a:latin typeface="Nunito" pitchFamily="2" charset="0"/>
              </a:rPr>
              <a:t> vaccination is recommended as a single lifetime dose only. Persons who have already received RSV vaccination are NOT recommended to receive another dose.</a:t>
            </a:r>
          </a:p>
          <a:p>
            <a:pPr algn="l"/>
            <a:r>
              <a:rPr lang="en-US" sz="1200" b="0" i="0" u="none" strike="noStrike" baseline="30000" err="1">
                <a:solidFill>
                  <a:srgbClr val="000000"/>
                </a:solidFill>
                <a:effectLst/>
                <a:highlight>
                  <a:srgbClr val="FFFFFF"/>
                </a:highlight>
                <a:latin typeface="Nunito" pitchFamily="2" charset="0"/>
              </a:rPr>
              <a:t>b</a:t>
            </a:r>
            <a:r>
              <a:rPr lang="en-US" sz="1200" b="0" i="0" err="1">
                <a:solidFill>
                  <a:srgbClr val="000000"/>
                </a:solidFill>
                <a:effectLst/>
                <a:highlight>
                  <a:srgbClr val="FFFFFF"/>
                </a:highlight>
                <a:latin typeface="Nunito" pitchFamily="2" charset="0"/>
              </a:rPr>
              <a:t>These</a:t>
            </a:r>
            <a:r>
              <a:rPr lang="en-US" sz="1200" b="0" i="0">
                <a:solidFill>
                  <a:srgbClr val="000000"/>
                </a:solidFill>
                <a:effectLst/>
                <a:highlight>
                  <a:srgbClr val="FFFFFF"/>
                </a:highlight>
                <a:latin typeface="Nunito" pitchFamily="2" charset="0"/>
              </a:rPr>
              <a:t> recommendations supplant the current recommendation that adults 60 years of age and older may receive RSV vaccination, using shared clinical decision-making. Adults 60–74 years of age who are </a:t>
            </a:r>
            <a:r>
              <a:rPr lang="en-US" sz="1200" b="1" i="0" u="sng">
                <a:solidFill>
                  <a:srgbClr val="000000"/>
                </a:solidFill>
                <a:effectLst/>
                <a:highlight>
                  <a:srgbClr val="FFFFFF"/>
                </a:highlight>
                <a:latin typeface="Nunito" pitchFamily="2" charset="0"/>
              </a:rPr>
              <a:t>not</a:t>
            </a:r>
            <a:r>
              <a:rPr lang="en-US" sz="1200" b="0" i="0">
                <a:solidFill>
                  <a:srgbClr val="000000"/>
                </a:solidFill>
                <a:effectLst/>
                <a:highlight>
                  <a:srgbClr val="FFFFFF"/>
                </a:highlight>
                <a:latin typeface="Nunito" pitchFamily="2" charset="0"/>
              </a:rPr>
              <a:t> at increased risk of severe RSV disease are NOT recommended to receive RSV vaccination.</a:t>
            </a:r>
          </a:p>
          <a:p>
            <a:pPr algn="l"/>
            <a:r>
              <a:rPr lang="en-US" sz="1200" b="0" i="0" u="none" strike="noStrike" baseline="30000">
                <a:solidFill>
                  <a:srgbClr val="000000"/>
                </a:solidFill>
                <a:effectLst/>
                <a:highlight>
                  <a:srgbClr val="FFFFFF"/>
                </a:highlight>
                <a:latin typeface="Nunito" pitchFamily="2" charset="0"/>
              </a:rPr>
              <a:t>C</a:t>
            </a:r>
            <a:r>
              <a:rPr lang="en-US" sz="1200" b="0" i="0">
                <a:solidFill>
                  <a:srgbClr val="000000"/>
                </a:solidFill>
                <a:effectLst/>
                <a:highlight>
                  <a:srgbClr val="FFFFFF"/>
                </a:highlight>
                <a:latin typeface="Nunito" pitchFamily="2" charset="0"/>
              </a:rPr>
              <a:t>CDC will publish Clinical Considerations that describe chronic medical conditions and other risk factors for severe RSV disease for use in this risk-based recommendation.</a:t>
            </a:r>
          </a:p>
          <a:p>
            <a:endParaRPr lang="en-US"/>
          </a:p>
        </p:txBody>
      </p:sp>
      <p:sp>
        <p:nvSpPr>
          <p:cNvPr id="4" name="Slide Number Placeholder 3"/>
          <p:cNvSpPr>
            <a:spLocks noGrp="1"/>
          </p:cNvSpPr>
          <p:nvPr>
            <p:ph type="sldNum" sz="quarter" idx="5"/>
          </p:nvPr>
        </p:nvSpPr>
        <p:spPr/>
        <p:txBody>
          <a:bodyPr/>
          <a:lstStyle/>
          <a:p>
            <a:fld id="{7DAC152C-6040-463D-89EF-E25687A95719}" type="slidenum">
              <a:rPr lang="en-US" smtClean="0"/>
              <a:t>17</a:t>
            </a:fld>
            <a:endParaRPr lang="en-US"/>
          </a:p>
        </p:txBody>
      </p:sp>
    </p:spTree>
    <p:extLst>
      <p:ext uri="{BB962C8B-B14F-4D97-AF65-F5344CB8AC3E}">
        <p14:creationId xmlns:p14="http://schemas.microsoft.com/office/powerpoint/2010/main" val="3361794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D1002-F1A7-504B-FE9F-99B5107C0C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135884-84CE-4017-AFC3-215EFB194B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3DC47F-F109-2043-95D5-8D753F6B03BE}"/>
              </a:ext>
            </a:extLst>
          </p:cNvPr>
          <p:cNvSpPr>
            <a:spLocks noGrp="1"/>
          </p:cNvSpPr>
          <p:nvPr>
            <p:ph type="body" idx="1"/>
          </p:nvPr>
        </p:nvSpPr>
        <p:spPr/>
        <p:txBody>
          <a:bodyPr/>
          <a:lstStyle/>
          <a:p>
            <a:r>
              <a:rPr lang="en-US">
                <a:cs typeface="Calibri"/>
              </a:rPr>
              <a:t> </a:t>
            </a:r>
          </a:p>
        </p:txBody>
      </p:sp>
      <p:sp>
        <p:nvSpPr>
          <p:cNvPr id="4" name="Slide Number Placeholder 3">
            <a:extLst>
              <a:ext uri="{FF2B5EF4-FFF2-40B4-BE49-F238E27FC236}">
                <a16:creationId xmlns:a16="http://schemas.microsoft.com/office/drawing/2014/main" id="{1364CB08-F9AF-02C8-F503-705501569E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C152C-6040-463D-89EF-E25687A9571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598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D1002-F1A7-504B-FE9F-99B5107C0C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135884-84CE-4017-AFC3-215EFB194B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3DC47F-F109-2043-95D5-8D753F6B03BE}"/>
              </a:ext>
            </a:extLst>
          </p:cNvPr>
          <p:cNvSpPr>
            <a:spLocks noGrp="1"/>
          </p:cNvSpPr>
          <p:nvPr>
            <p:ph type="body" idx="1"/>
          </p:nvPr>
        </p:nvSpPr>
        <p:spPr/>
        <p:txBody>
          <a:bodyPr/>
          <a:lstStyle/>
          <a:p>
            <a:r>
              <a:rPr lang="en-US">
                <a:cs typeface="Calibri"/>
              </a:rPr>
              <a:t> </a:t>
            </a:r>
          </a:p>
        </p:txBody>
      </p:sp>
      <p:sp>
        <p:nvSpPr>
          <p:cNvPr id="4" name="Slide Number Placeholder 3">
            <a:extLst>
              <a:ext uri="{FF2B5EF4-FFF2-40B4-BE49-F238E27FC236}">
                <a16:creationId xmlns:a16="http://schemas.microsoft.com/office/drawing/2014/main" id="{1364CB08-F9AF-02C8-F503-705501569E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C152C-6040-463D-89EF-E25687A9571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6906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D1002-F1A7-504B-FE9F-99B5107C0C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135884-84CE-4017-AFC3-215EFB194B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3DC47F-F109-2043-95D5-8D753F6B03B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lt"/>
                <a:cs typeface="Calibri" panose="020F0502020204030204" pitchFamily="34" charset="0"/>
              </a:rPr>
              <a:t>As a reminder, </a:t>
            </a: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n-lt"/>
                <a:cs typeface="Calibri" panose="020F0502020204030204" pitchFamily="34" charset="0"/>
              </a:rPr>
              <a:t>MenB</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lt"/>
                <a:cs typeface="Calibri" panose="020F0502020204030204" pitchFamily="34" charset="0"/>
              </a:rPr>
              <a:t> vaccines are not interchangeable. The same vaccine (either BEXSERO by GSK or TRUMENBA® by Pfizer) must be used for all doses in the </a:t>
            </a: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n-lt"/>
                <a:cs typeface="Calibri" panose="020F0502020204030204" pitchFamily="34" charset="0"/>
              </a:rPr>
              <a:t>MenB</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lt"/>
                <a:cs typeface="Calibri" panose="020F0502020204030204" pitchFamily="34" charset="0"/>
              </a:rPr>
              <a:t> series, including booster doses. The pentavalent </a:t>
            </a: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n-lt"/>
                <a:cs typeface="Calibri" panose="020F0502020204030204" pitchFamily="34" charset="0"/>
              </a:rPr>
              <a:t>MenABCWY</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lt"/>
                <a:cs typeface="Calibri" panose="020F0502020204030204" pitchFamily="34" charset="0"/>
              </a:rPr>
              <a:t> product PENBRAYA™ (Pfizer) contains </a:t>
            </a: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n-lt"/>
                <a:cs typeface="Calibri" panose="020F0502020204030204" pitchFamily="34" charset="0"/>
              </a:rPr>
              <a:t>MenB-Fhbp</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lt"/>
                <a:cs typeface="Calibri" panose="020F0502020204030204" pitchFamily="34" charset="0"/>
              </a:rPr>
              <a:t> (TRUMENBA®) as its </a:t>
            </a: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n-lt"/>
                <a:cs typeface="Calibri" panose="020F0502020204030204" pitchFamily="34" charset="0"/>
              </a:rPr>
              <a:t>MenB</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lt"/>
                <a:cs typeface="Calibri" panose="020F0502020204030204" pitchFamily="34" charset="0"/>
              </a:rPr>
              <a:t> component; therefore, PENBRAYA™ should only be used in series with TRUMENBA®.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Young people between the ages of 16 and 23 are at increased risk. Nine out of 10 older teens aren’t fully vaccinated against one or more types of meningococcal meningitis. </a:t>
            </a:r>
          </a:p>
          <a:p>
            <a:endParaRPr lang="en-US" dirty="0">
              <a:cs typeface="Calibri"/>
            </a:endParaRPr>
          </a:p>
        </p:txBody>
      </p:sp>
      <p:sp>
        <p:nvSpPr>
          <p:cNvPr id="4" name="Slide Number Placeholder 3">
            <a:extLst>
              <a:ext uri="{FF2B5EF4-FFF2-40B4-BE49-F238E27FC236}">
                <a16:creationId xmlns:a16="http://schemas.microsoft.com/office/drawing/2014/main" id="{1364CB08-F9AF-02C8-F503-705501569E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C152C-6040-463D-89EF-E25687A9571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405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42424"/>
                </a:solidFill>
                <a:effectLst/>
                <a:highlight>
                  <a:srgbClr val="FFFFFF"/>
                </a:highlight>
                <a:latin typeface="Aptos" panose="020B0004020202020204" pitchFamily="34" charset="0"/>
              </a:rPr>
              <a:t> Thirty-three cases in Mecklenburg, nine in Wake, three each in Buncombe, Cabarrus and Durham, two in Robeson, and one case each in Cleveland, Cumberland, Forsyth, Guilford, Moore, Rowan, Union, and Warren. 93% of the cases have occurred in men, 56% in Black/African Americans, and 49% in PLWH. </a:t>
            </a:r>
            <a:br>
              <a:rPr lang="en-US" sz="1200" b="0">
                <a:latin typeface="Calibri" panose="020F0502020204030204" pitchFamily="34" charset="0"/>
                <a:ea typeface="+mn-lt"/>
                <a:cs typeface="Calibri" panose="020F0502020204030204" pitchFamily="34" charset="0"/>
              </a:rPr>
            </a:br>
            <a:r>
              <a:rPr lang="en-US" sz="1200" b="0">
                <a:latin typeface="Calibri" panose="020F0502020204030204" pitchFamily="34" charset="0"/>
                <a:ea typeface="+mn-lt"/>
                <a:cs typeface="Calibri" panose="020F0502020204030204" pitchFamily="34" charset="0"/>
              </a:rPr>
              <a:t>93</a:t>
            </a:r>
            <a:r>
              <a:rPr lang="en-US" sz="1200" b="0">
                <a:effectLst/>
                <a:latin typeface="Calibri" panose="020F0502020204030204" pitchFamily="34" charset="0"/>
                <a:ea typeface="+mn-lt"/>
                <a:cs typeface="Calibri" panose="020F0502020204030204" pitchFamily="34" charset="0"/>
              </a:rPr>
              <a:t>% of the cases have occurred in men, </a:t>
            </a:r>
            <a:r>
              <a:rPr lang="en-US" sz="1200">
                <a:effectLst/>
                <a:latin typeface="Calibri" panose="020F0502020204030204" pitchFamily="34" charset="0"/>
                <a:ea typeface="+mn-lt"/>
                <a:cs typeface="Calibri" panose="020F0502020204030204" pitchFamily="34" charset="0"/>
              </a:rPr>
              <a:t>56</a:t>
            </a:r>
            <a:r>
              <a:rPr lang="en-US" sz="1200" b="0">
                <a:effectLst/>
                <a:latin typeface="Calibri" panose="020F0502020204030204" pitchFamily="34" charset="0"/>
                <a:ea typeface="+mn-lt"/>
                <a:cs typeface="Calibri" panose="020F0502020204030204" pitchFamily="34" charset="0"/>
              </a:rPr>
              <a:t>% in Black/African Americans, and 51% in PLWH</a:t>
            </a:r>
            <a:r>
              <a:rPr lang="en-US" sz="1200" b="0">
                <a:latin typeface="Calibri" panose="020F0502020204030204" pitchFamily="34" charset="0"/>
                <a:ea typeface="+mn-lt"/>
                <a:cs typeface="Calibri" panose="020F0502020204030204" pitchFamily="34" charset="0"/>
              </a:rPr>
              <a:t>. </a:t>
            </a:r>
            <a:r>
              <a:rPr lang="en-US" sz="1200" b="0">
                <a:effectLst/>
                <a:latin typeface="Calibri" panose="020F0502020204030204" pitchFamily="34" charset="0"/>
                <a:ea typeface="+mn-lt"/>
                <a:cs typeface="Calibri" panose="020F0502020204030204" pitchFamily="34" charset="0"/>
              </a:rPr>
              <a:t>Two cases reported travel to Mexico</a:t>
            </a:r>
            <a:r>
              <a:rPr lang="en-US" sz="1200">
                <a:latin typeface="Calibri" panose="020F0502020204030204" pitchFamily="34" charset="0"/>
                <a:ea typeface="+mn-lt"/>
                <a:cs typeface="Calibri" panose="020F0502020204030204" pitchFamily="34" charset="0"/>
              </a:rPr>
              <a:t> and one case reported travel to South Africa.</a:t>
            </a:r>
            <a:endParaRPr lang="en-US" sz="1200" b="0">
              <a:latin typeface="Calibri" panose="020F0502020204030204" pitchFamily="34" charset="0"/>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7DAC152C-6040-463D-89EF-E25687A95719}" type="slidenum">
              <a:rPr lang="en-US" smtClean="0"/>
              <a:t>26</a:t>
            </a:fld>
            <a:endParaRPr lang="en-US"/>
          </a:p>
        </p:txBody>
      </p:sp>
    </p:spTree>
    <p:extLst>
      <p:ext uri="{BB962C8B-B14F-4D97-AF65-F5344CB8AC3E}">
        <p14:creationId xmlns:p14="http://schemas.microsoft.com/office/powerpoint/2010/main" val="1527129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C152C-6040-463D-89EF-E25687A95719}" type="slidenum">
              <a:rPr lang="en-US" smtClean="0"/>
              <a:t>27</a:t>
            </a:fld>
            <a:endParaRPr lang="en-US"/>
          </a:p>
        </p:txBody>
      </p:sp>
    </p:spTree>
    <p:extLst>
      <p:ext uri="{BB962C8B-B14F-4D97-AF65-F5344CB8AC3E}">
        <p14:creationId xmlns:p14="http://schemas.microsoft.com/office/powerpoint/2010/main" val="4060596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C152C-6040-463D-89EF-E25687A95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7351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488BD-7E43-5C91-0725-8705E4CBFE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6A1B9-E073-ADFA-6AEA-7CCF0826F9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D79B12-6F04-B347-32DF-56CCA579EEE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027607-8FBC-FF3D-CEF0-E984961921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C152C-6040-463D-89EF-E25687A95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582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574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499A6D-C9F0-4D92-BADD-61BDDE6070E4}" type="slidenum">
              <a:rPr lang="en-US" smtClean="0"/>
              <a:t>32</a:t>
            </a:fld>
            <a:endParaRPr lang="en-US"/>
          </a:p>
        </p:txBody>
      </p:sp>
    </p:spTree>
    <p:extLst>
      <p:ext uri="{BB962C8B-B14F-4D97-AF65-F5344CB8AC3E}">
        <p14:creationId xmlns:p14="http://schemas.microsoft.com/office/powerpoint/2010/main" val="665618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C152C-6040-463D-89EF-E25687A9571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720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499A6D-C9F0-4D92-BADD-61BDDE6070E4}" type="slidenum">
              <a:rPr lang="en-US" smtClean="0"/>
              <a:t>33</a:t>
            </a:fld>
            <a:endParaRPr lang="en-US"/>
          </a:p>
        </p:txBody>
      </p:sp>
    </p:spTree>
    <p:extLst>
      <p:ext uri="{BB962C8B-B14F-4D97-AF65-F5344CB8AC3E}">
        <p14:creationId xmlns:p14="http://schemas.microsoft.com/office/powerpoint/2010/main" val="473000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499A6D-C9F0-4D92-BADD-61BDDE6070E4}" type="slidenum">
              <a:rPr lang="en-US" smtClean="0"/>
              <a:t>34</a:t>
            </a:fld>
            <a:endParaRPr lang="en-US"/>
          </a:p>
        </p:txBody>
      </p:sp>
    </p:spTree>
    <p:extLst>
      <p:ext uri="{BB962C8B-B14F-4D97-AF65-F5344CB8AC3E}">
        <p14:creationId xmlns:p14="http://schemas.microsoft.com/office/powerpoint/2010/main" val="4033718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499A6D-C9F0-4D92-BADD-61BDDE6070E4}" type="slidenum">
              <a:rPr lang="en-US" smtClean="0"/>
              <a:t>35</a:t>
            </a:fld>
            <a:endParaRPr lang="en-US"/>
          </a:p>
        </p:txBody>
      </p:sp>
    </p:spTree>
    <p:extLst>
      <p:ext uri="{BB962C8B-B14F-4D97-AF65-F5344CB8AC3E}">
        <p14:creationId xmlns:p14="http://schemas.microsoft.com/office/powerpoint/2010/main" val="1470642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499A6D-C9F0-4D92-BADD-61BDDE6070E4}" type="slidenum">
              <a:rPr lang="en-US" smtClean="0"/>
              <a:t>36</a:t>
            </a:fld>
            <a:endParaRPr lang="en-US"/>
          </a:p>
        </p:txBody>
      </p:sp>
    </p:spTree>
    <p:extLst>
      <p:ext uri="{BB962C8B-B14F-4D97-AF65-F5344CB8AC3E}">
        <p14:creationId xmlns:p14="http://schemas.microsoft.com/office/powerpoint/2010/main" val="4138803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73F742-F0AF-469E-88C6-AB0E1E78D6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26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C152C-6040-463D-89EF-E25687A95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212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a:solidFill>
                <a:schemeClr val="tx1"/>
              </a:solidFill>
              <a:effectLst/>
              <a:latin typeface="Calibri  "/>
              <a:ea typeface="+mn-ea"/>
              <a:cs typeface="+mn-cs"/>
            </a:endParaRPr>
          </a:p>
          <a:p>
            <a:pPr algn="l"/>
            <a:r>
              <a:rPr lang="en-US" sz="1200" b="0" i="0" kern="1200">
                <a:solidFill>
                  <a:schemeClr val="tx1"/>
                </a:solidFill>
                <a:effectLst/>
                <a:latin typeface="Calibri  "/>
                <a:ea typeface="+mn-ea"/>
                <a:cs typeface="+mn-cs"/>
              </a:rPr>
              <a:t>Local health departments, schools, and parents can use this tool to find vaccination coverage and exemption rates across their communities, regions, and schools.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C152C-6040-463D-89EF-E25687A95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63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D1002-F1A7-504B-FE9F-99B5107C0C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135884-84CE-4017-AFC3-215EFB194B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3DC47F-F109-2043-95D5-8D753F6B03BE}"/>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cs typeface="Calibri"/>
              </a:rPr>
              <a:t> </a:t>
            </a:r>
            <a:r>
              <a:rPr kumimoji="0" lang="en-US" sz="1200" b="0" i="0" u="none" strike="noStrike" kern="1200" cap="none" spc="0" normalizeH="0" baseline="0" noProof="0">
                <a:ln>
                  <a:noFill/>
                </a:ln>
                <a:solidFill>
                  <a:prstClr val="black"/>
                </a:solidFill>
                <a:effectLst/>
                <a:uLnTx/>
                <a:uFillTx/>
                <a:latin typeface="Calibri  "/>
                <a:ea typeface="+mn-ea"/>
                <a:cs typeface="Calibri"/>
              </a:rPr>
              <a:t>The previous requirement was to document temperatures twice per day.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
                <a:ea typeface="+mn-ea"/>
                <a:cs typeface="Calibri"/>
              </a:rPr>
              <a:t>This change is due to updated storage and handling requirements from the CDC. This new requirement will be reflected in the NCIP Minimum Required Vaccine Ordering, Handling, and Storage Procedures and NCIP Temperature Logs.  </a:t>
            </a:r>
          </a:p>
          <a:p>
            <a:endParaRPr lang="en-US">
              <a:cs typeface="Calibri"/>
            </a:endParaRPr>
          </a:p>
        </p:txBody>
      </p:sp>
      <p:sp>
        <p:nvSpPr>
          <p:cNvPr id="4" name="Slide Number Placeholder 3">
            <a:extLst>
              <a:ext uri="{FF2B5EF4-FFF2-40B4-BE49-F238E27FC236}">
                <a16:creationId xmlns:a16="http://schemas.microsoft.com/office/drawing/2014/main" id="{1364CB08-F9AF-02C8-F503-705501569E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C152C-6040-463D-89EF-E25687A9571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6817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D1002-F1A7-504B-FE9F-99B5107C0C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135884-84CE-4017-AFC3-215EFB194B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3DC47F-F109-2043-95D5-8D753F6B03BE}"/>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cs typeface="Calibri"/>
              </a:rPr>
              <a:t> </a:t>
            </a:r>
            <a:r>
              <a:rPr kumimoji="0" lang="en-US" sz="1200" b="0" i="0" u="none" strike="noStrike" kern="1200" cap="none" spc="0" normalizeH="0" baseline="0" noProof="0">
                <a:ln>
                  <a:noFill/>
                </a:ln>
                <a:solidFill>
                  <a:prstClr val="black"/>
                </a:solidFill>
                <a:effectLst/>
                <a:uLnTx/>
                <a:uFillTx/>
                <a:latin typeface="Calibri  "/>
                <a:ea typeface="+mn-ea"/>
                <a:cs typeface="Calibri"/>
              </a:rPr>
              <a:t>The previous requirement was to document temperatures twice per day.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
                <a:ea typeface="+mn-ea"/>
                <a:cs typeface="Calibri"/>
              </a:rPr>
              <a:t>This change is due to updated storage and handling requirements from the CDC. This new requirement will be reflected in the NCIP Minimum Required Vaccine Ordering, Handling, and Storage Procedures and NCIP Temperature Logs.  </a:t>
            </a:r>
          </a:p>
          <a:p>
            <a:endParaRPr lang="en-US">
              <a:cs typeface="Calibri"/>
            </a:endParaRPr>
          </a:p>
        </p:txBody>
      </p:sp>
      <p:sp>
        <p:nvSpPr>
          <p:cNvPr id="4" name="Slide Number Placeholder 3">
            <a:extLst>
              <a:ext uri="{FF2B5EF4-FFF2-40B4-BE49-F238E27FC236}">
                <a16:creationId xmlns:a16="http://schemas.microsoft.com/office/drawing/2014/main" id="{1364CB08-F9AF-02C8-F503-705501569E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C152C-6040-463D-89EF-E25687A9571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0803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C152C-6040-463D-89EF-E25687A95719}" type="slidenum">
              <a:rPr lang="en-US" smtClean="0"/>
              <a:t>13</a:t>
            </a:fld>
            <a:endParaRPr lang="en-US"/>
          </a:p>
        </p:txBody>
      </p:sp>
    </p:spTree>
    <p:extLst>
      <p:ext uri="{BB962C8B-B14F-4D97-AF65-F5344CB8AC3E}">
        <p14:creationId xmlns:p14="http://schemas.microsoft.com/office/powerpoint/2010/main" val="1757031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ACIP recommendations for Flu and COVID is on slide under that section. </a:t>
            </a:r>
          </a:p>
          <a:p>
            <a:pPr algn="l"/>
            <a:endParaRPr lang="en-US" dirty="0"/>
          </a:p>
          <a:p>
            <a:pPr algn="l"/>
            <a:r>
              <a:rPr lang="en-US" dirty="0"/>
              <a:t>RSV: </a:t>
            </a:r>
            <a:r>
              <a:rPr lang="en-US" sz="1200" b="0" i="0" u="none" strike="noStrike" baseline="30000" dirty="0" err="1">
                <a:solidFill>
                  <a:srgbClr val="000000"/>
                </a:solidFill>
                <a:effectLst/>
                <a:highlight>
                  <a:srgbClr val="FFFFFF"/>
                </a:highlight>
                <a:latin typeface="Nunito" pitchFamily="2" charset="0"/>
              </a:rPr>
              <a:t>a</a:t>
            </a:r>
            <a:r>
              <a:rPr lang="en-US" sz="1200" b="0" i="0" dirty="0" err="1">
                <a:solidFill>
                  <a:srgbClr val="000000"/>
                </a:solidFill>
                <a:effectLst/>
                <a:highlight>
                  <a:srgbClr val="FFFFFF"/>
                </a:highlight>
                <a:latin typeface="Nunito" pitchFamily="2" charset="0"/>
              </a:rPr>
              <a:t>RSV</a:t>
            </a:r>
            <a:r>
              <a:rPr lang="en-US" sz="1200" b="0" i="0" dirty="0">
                <a:solidFill>
                  <a:srgbClr val="000000"/>
                </a:solidFill>
                <a:effectLst/>
                <a:highlight>
                  <a:srgbClr val="FFFFFF"/>
                </a:highlight>
                <a:latin typeface="Nunito" pitchFamily="2" charset="0"/>
              </a:rPr>
              <a:t> vaccination is recommended as a single lifetime dose only. Persons who have already received RSV vaccination are NOT recommended to receive another dose.</a:t>
            </a:r>
          </a:p>
          <a:p>
            <a:pPr algn="l"/>
            <a:r>
              <a:rPr lang="en-US" sz="1200" b="0" i="0" u="none" strike="noStrike" baseline="30000" dirty="0" err="1">
                <a:solidFill>
                  <a:srgbClr val="000000"/>
                </a:solidFill>
                <a:effectLst/>
                <a:highlight>
                  <a:srgbClr val="FFFFFF"/>
                </a:highlight>
                <a:latin typeface="Nunito" pitchFamily="2" charset="0"/>
              </a:rPr>
              <a:t>b</a:t>
            </a:r>
            <a:r>
              <a:rPr lang="en-US" sz="1200" b="0" i="0" dirty="0" err="1">
                <a:solidFill>
                  <a:srgbClr val="000000"/>
                </a:solidFill>
                <a:effectLst/>
                <a:highlight>
                  <a:srgbClr val="FFFFFF"/>
                </a:highlight>
                <a:latin typeface="Nunito" pitchFamily="2" charset="0"/>
              </a:rPr>
              <a:t>These</a:t>
            </a:r>
            <a:r>
              <a:rPr lang="en-US" sz="1200" b="0" i="0" dirty="0">
                <a:solidFill>
                  <a:srgbClr val="000000"/>
                </a:solidFill>
                <a:effectLst/>
                <a:highlight>
                  <a:srgbClr val="FFFFFF"/>
                </a:highlight>
                <a:latin typeface="Nunito" pitchFamily="2" charset="0"/>
              </a:rPr>
              <a:t> recommendations supplant the current recommendation that adults 60 years of age and older may receive RSV vaccination, using shared clinical decision-making. Adults 60–74 years of age who are </a:t>
            </a:r>
            <a:r>
              <a:rPr lang="en-US" sz="1200" b="1" i="0" u="sng" dirty="0">
                <a:solidFill>
                  <a:srgbClr val="000000"/>
                </a:solidFill>
                <a:effectLst/>
                <a:highlight>
                  <a:srgbClr val="FFFFFF"/>
                </a:highlight>
                <a:latin typeface="Nunito" pitchFamily="2" charset="0"/>
              </a:rPr>
              <a:t>not</a:t>
            </a:r>
            <a:r>
              <a:rPr lang="en-US" sz="1200" b="0" i="0" dirty="0">
                <a:solidFill>
                  <a:srgbClr val="000000"/>
                </a:solidFill>
                <a:effectLst/>
                <a:highlight>
                  <a:srgbClr val="FFFFFF"/>
                </a:highlight>
                <a:latin typeface="Nunito" pitchFamily="2" charset="0"/>
              </a:rPr>
              <a:t> at increased risk of severe RSV disease are NOT recommended to receive RSV vaccination.</a:t>
            </a:r>
          </a:p>
          <a:p>
            <a:pPr algn="l"/>
            <a:r>
              <a:rPr lang="en-US" sz="1200" b="0" i="0" u="none" strike="noStrike" baseline="30000" dirty="0">
                <a:solidFill>
                  <a:srgbClr val="000000"/>
                </a:solidFill>
                <a:effectLst/>
                <a:highlight>
                  <a:srgbClr val="FFFFFF"/>
                </a:highlight>
                <a:latin typeface="Nunito" pitchFamily="2" charset="0"/>
              </a:rPr>
              <a:t>C</a:t>
            </a:r>
            <a:r>
              <a:rPr lang="en-US" sz="1200" b="0" i="0" dirty="0">
                <a:solidFill>
                  <a:srgbClr val="000000"/>
                </a:solidFill>
                <a:effectLst/>
                <a:highlight>
                  <a:srgbClr val="FFFFFF"/>
                </a:highlight>
                <a:latin typeface="Nunito" pitchFamily="2" charset="0"/>
              </a:rPr>
              <a:t>CDC will publish Clinical Considerations that describe chronic medical conditions and other risk factors for severe RSV disease for use in this risk-based recommendation.</a:t>
            </a:r>
          </a:p>
          <a:p>
            <a:endParaRPr lang="en-US" dirty="0"/>
          </a:p>
        </p:txBody>
      </p:sp>
      <p:sp>
        <p:nvSpPr>
          <p:cNvPr id="4" name="Slide Number Placeholder 3"/>
          <p:cNvSpPr>
            <a:spLocks noGrp="1"/>
          </p:cNvSpPr>
          <p:nvPr>
            <p:ph type="sldNum" sz="quarter" idx="5"/>
          </p:nvPr>
        </p:nvSpPr>
        <p:spPr/>
        <p:txBody>
          <a:bodyPr/>
          <a:lstStyle/>
          <a:p>
            <a:fld id="{7DAC152C-6040-463D-89EF-E25687A95719}" type="slidenum">
              <a:rPr lang="en-US" smtClean="0"/>
              <a:t>15</a:t>
            </a:fld>
            <a:endParaRPr lang="en-US"/>
          </a:p>
        </p:txBody>
      </p:sp>
    </p:spTree>
    <p:extLst>
      <p:ext uri="{BB962C8B-B14F-4D97-AF65-F5344CB8AC3E}">
        <p14:creationId xmlns:p14="http://schemas.microsoft.com/office/powerpoint/2010/main" val="3866651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RSV: </a:t>
            </a:r>
            <a:r>
              <a:rPr lang="en-US" sz="1200" b="0" i="0" u="none" strike="noStrike" baseline="30000" err="1">
                <a:solidFill>
                  <a:srgbClr val="000000"/>
                </a:solidFill>
                <a:effectLst/>
                <a:highlight>
                  <a:srgbClr val="FFFFFF"/>
                </a:highlight>
                <a:latin typeface="Nunito" pitchFamily="2" charset="0"/>
              </a:rPr>
              <a:t>a</a:t>
            </a:r>
            <a:r>
              <a:rPr lang="en-US" sz="1200" b="0" i="0" err="1">
                <a:solidFill>
                  <a:srgbClr val="000000"/>
                </a:solidFill>
                <a:effectLst/>
                <a:highlight>
                  <a:srgbClr val="FFFFFF"/>
                </a:highlight>
                <a:latin typeface="Nunito" pitchFamily="2" charset="0"/>
              </a:rPr>
              <a:t>RSV</a:t>
            </a:r>
            <a:r>
              <a:rPr lang="en-US" sz="1200" b="0" i="0">
                <a:solidFill>
                  <a:srgbClr val="000000"/>
                </a:solidFill>
                <a:effectLst/>
                <a:highlight>
                  <a:srgbClr val="FFFFFF"/>
                </a:highlight>
                <a:latin typeface="Nunito" pitchFamily="2" charset="0"/>
              </a:rPr>
              <a:t> vaccination is recommended as a single lifetime dose only. Persons who have already received RSV vaccination are NOT recommended to receive another dose.</a:t>
            </a:r>
          </a:p>
          <a:p>
            <a:pPr algn="l"/>
            <a:r>
              <a:rPr lang="en-US" sz="1200" b="0" i="0" u="none" strike="noStrike" baseline="30000" err="1">
                <a:solidFill>
                  <a:srgbClr val="000000"/>
                </a:solidFill>
                <a:effectLst/>
                <a:highlight>
                  <a:srgbClr val="FFFFFF"/>
                </a:highlight>
                <a:latin typeface="Nunito" pitchFamily="2" charset="0"/>
              </a:rPr>
              <a:t>b</a:t>
            </a:r>
            <a:r>
              <a:rPr lang="en-US" sz="1200" b="0" i="0" err="1">
                <a:solidFill>
                  <a:srgbClr val="000000"/>
                </a:solidFill>
                <a:effectLst/>
                <a:highlight>
                  <a:srgbClr val="FFFFFF"/>
                </a:highlight>
                <a:latin typeface="Nunito" pitchFamily="2" charset="0"/>
              </a:rPr>
              <a:t>These</a:t>
            </a:r>
            <a:r>
              <a:rPr lang="en-US" sz="1200" b="0" i="0">
                <a:solidFill>
                  <a:srgbClr val="000000"/>
                </a:solidFill>
                <a:effectLst/>
                <a:highlight>
                  <a:srgbClr val="FFFFFF"/>
                </a:highlight>
                <a:latin typeface="Nunito" pitchFamily="2" charset="0"/>
              </a:rPr>
              <a:t> recommendations supplant the current recommendation that adults 60 years of age and older may receive RSV vaccination, using shared clinical decision-making. Adults 60–74 years of age who are </a:t>
            </a:r>
            <a:r>
              <a:rPr lang="en-US" sz="1200" b="1" i="0" u="sng">
                <a:solidFill>
                  <a:srgbClr val="000000"/>
                </a:solidFill>
                <a:effectLst/>
                <a:highlight>
                  <a:srgbClr val="FFFFFF"/>
                </a:highlight>
                <a:latin typeface="Nunito" pitchFamily="2" charset="0"/>
              </a:rPr>
              <a:t>not</a:t>
            </a:r>
            <a:r>
              <a:rPr lang="en-US" sz="1200" b="0" i="0">
                <a:solidFill>
                  <a:srgbClr val="000000"/>
                </a:solidFill>
                <a:effectLst/>
                <a:highlight>
                  <a:srgbClr val="FFFFFF"/>
                </a:highlight>
                <a:latin typeface="Nunito" pitchFamily="2" charset="0"/>
              </a:rPr>
              <a:t> at increased risk of severe RSV disease are NOT recommended to receive RSV vaccination.</a:t>
            </a:r>
          </a:p>
          <a:p>
            <a:pPr algn="l"/>
            <a:r>
              <a:rPr lang="en-US" sz="1200" b="0" i="0" u="none" strike="noStrike" baseline="30000">
                <a:solidFill>
                  <a:srgbClr val="000000"/>
                </a:solidFill>
                <a:effectLst/>
                <a:highlight>
                  <a:srgbClr val="FFFFFF"/>
                </a:highlight>
                <a:latin typeface="Nunito" pitchFamily="2" charset="0"/>
              </a:rPr>
              <a:t>C</a:t>
            </a:r>
            <a:r>
              <a:rPr lang="en-US" sz="1200" b="0" i="0">
                <a:solidFill>
                  <a:srgbClr val="000000"/>
                </a:solidFill>
                <a:effectLst/>
                <a:highlight>
                  <a:srgbClr val="FFFFFF"/>
                </a:highlight>
                <a:latin typeface="Nunito" pitchFamily="2" charset="0"/>
              </a:rPr>
              <a:t>CDC will publish Clinical Considerations that describe chronic medical conditions and other risk factors for severe RSV disease for use in this risk-based recommendation.</a:t>
            </a:r>
          </a:p>
          <a:p>
            <a:endParaRPr lang="en-US"/>
          </a:p>
        </p:txBody>
      </p:sp>
      <p:sp>
        <p:nvSpPr>
          <p:cNvPr id="4" name="Slide Number Placeholder 3"/>
          <p:cNvSpPr>
            <a:spLocks noGrp="1"/>
          </p:cNvSpPr>
          <p:nvPr>
            <p:ph type="sldNum" sz="quarter" idx="5"/>
          </p:nvPr>
        </p:nvSpPr>
        <p:spPr/>
        <p:txBody>
          <a:bodyPr/>
          <a:lstStyle/>
          <a:p>
            <a:fld id="{7DAC152C-6040-463D-89EF-E25687A95719}" type="slidenum">
              <a:rPr lang="en-US" smtClean="0"/>
              <a:t>16</a:t>
            </a:fld>
            <a:endParaRPr lang="en-US"/>
          </a:p>
        </p:txBody>
      </p:sp>
    </p:spTree>
    <p:extLst>
      <p:ext uri="{BB962C8B-B14F-4D97-AF65-F5344CB8AC3E}">
        <p14:creationId xmlns:p14="http://schemas.microsoft.com/office/powerpoint/2010/main" val="1912998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tags" Target="../tags/tag51.xml"/><Relationship Id="rId18" Type="http://schemas.openxmlformats.org/officeDocument/2006/relationships/tags" Target="../tags/tag56.xml"/><Relationship Id="rId3" Type="http://schemas.openxmlformats.org/officeDocument/2006/relationships/tags" Target="../tags/tag41.xml"/><Relationship Id="rId21" Type="http://schemas.openxmlformats.org/officeDocument/2006/relationships/oleObject" Target="../embeddings/oleObject11.bin"/><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tags" Target="../tags/tag55.xml"/><Relationship Id="rId2" Type="http://schemas.openxmlformats.org/officeDocument/2006/relationships/tags" Target="../tags/tag40.xml"/><Relationship Id="rId16" Type="http://schemas.openxmlformats.org/officeDocument/2006/relationships/tags" Target="../tags/tag54.xml"/><Relationship Id="rId20" Type="http://schemas.openxmlformats.org/officeDocument/2006/relationships/slideMaster" Target="../slideMasters/slideMaster15.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5" Type="http://schemas.openxmlformats.org/officeDocument/2006/relationships/tags" Target="../tags/tag53.xml"/><Relationship Id="rId23" Type="http://schemas.openxmlformats.org/officeDocument/2006/relationships/image" Target="../media/image25.png"/><Relationship Id="rId10" Type="http://schemas.openxmlformats.org/officeDocument/2006/relationships/tags" Target="../tags/tag48.xml"/><Relationship Id="rId19" Type="http://schemas.openxmlformats.org/officeDocument/2006/relationships/tags" Target="../tags/tag57.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 Id="rId22" Type="http://schemas.openxmlformats.org/officeDocument/2006/relationships/image" Target="../media/image24.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tags" Target="../tags/tag72.xml"/><Relationship Id="rId18" Type="http://schemas.openxmlformats.org/officeDocument/2006/relationships/tags" Target="../tags/tag77.xml"/><Relationship Id="rId3" Type="http://schemas.openxmlformats.org/officeDocument/2006/relationships/tags" Target="../tags/tag62.xml"/><Relationship Id="rId21" Type="http://schemas.openxmlformats.org/officeDocument/2006/relationships/oleObject" Target="../embeddings/oleObject13.bin"/><Relationship Id="rId7" Type="http://schemas.openxmlformats.org/officeDocument/2006/relationships/tags" Target="../tags/tag66.xml"/><Relationship Id="rId12" Type="http://schemas.openxmlformats.org/officeDocument/2006/relationships/tags" Target="../tags/tag71.xml"/><Relationship Id="rId17" Type="http://schemas.openxmlformats.org/officeDocument/2006/relationships/tags" Target="../tags/tag76.xml"/><Relationship Id="rId2" Type="http://schemas.openxmlformats.org/officeDocument/2006/relationships/tags" Target="../tags/tag61.xml"/><Relationship Id="rId16" Type="http://schemas.openxmlformats.org/officeDocument/2006/relationships/tags" Target="../tags/tag75.xml"/><Relationship Id="rId20" Type="http://schemas.openxmlformats.org/officeDocument/2006/relationships/slideMaster" Target="../slideMasters/slideMaster16.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5" Type="http://schemas.openxmlformats.org/officeDocument/2006/relationships/tags" Target="../tags/tag64.xml"/><Relationship Id="rId15" Type="http://schemas.openxmlformats.org/officeDocument/2006/relationships/tags" Target="../tags/tag74.xml"/><Relationship Id="rId23" Type="http://schemas.openxmlformats.org/officeDocument/2006/relationships/image" Target="../media/image31.jpeg"/><Relationship Id="rId10" Type="http://schemas.openxmlformats.org/officeDocument/2006/relationships/tags" Target="../tags/tag69.xml"/><Relationship Id="rId19" Type="http://schemas.openxmlformats.org/officeDocument/2006/relationships/tags" Target="../tags/tag78.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tags" Target="../tags/tag73.xml"/><Relationship Id="rId22" Type="http://schemas.openxmlformats.org/officeDocument/2006/relationships/image" Target="../media/image24.emf"/></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tags" Target="../tags/tag93.xml"/><Relationship Id="rId18" Type="http://schemas.openxmlformats.org/officeDocument/2006/relationships/tags" Target="../tags/tag98.xml"/><Relationship Id="rId3" Type="http://schemas.openxmlformats.org/officeDocument/2006/relationships/tags" Target="../tags/tag83.xml"/><Relationship Id="rId21" Type="http://schemas.openxmlformats.org/officeDocument/2006/relationships/oleObject" Target="../embeddings/oleObject15.bin"/><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tags" Target="../tags/tag97.xml"/><Relationship Id="rId2" Type="http://schemas.openxmlformats.org/officeDocument/2006/relationships/tags" Target="../tags/tag82.xml"/><Relationship Id="rId16" Type="http://schemas.openxmlformats.org/officeDocument/2006/relationships/tags" Target="../tags/tag96.xml"/><Relationship Id="rId20" Type="http://schemas.openxmlformats.org/officeDocument/2006/relationships/slideMaster" Target="../slideMasters/slideMaster17.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5" Type="http://schemas.openxmlformats.org/officeDocument/2006/relationships/tags" Target="../tags/tag95.xml"/><Relationship Id="rId23" Type="http://schemas.openxmlformats.org/officeDocument/2006/relationships/image" Target="../media/image31.jpeg"/><Relationship Id="rId10" Type="http://schemas.openxmlformats.org/officeDocument/2006/relationships/tags" Target="../tags/tag90.xml"/><Relationship Id="rId19" Type="http://schemas.openxmlformats.org/officeDocument/2006/relationships/tags" Target="../tags/tag99.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 Id="rId22" Type="http://schemas.openxmlformats.org/officeDocument/2006/relationships/image" Target="../media/image24.emf"/></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Master" Target="../slideMasters/slideMaster18.xml"/><Relationship Id="rId4" Type="http://schemas.openxmlformats.org/officeDocument/2006/relationships/image" Target="../media/image35.pn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Master" Target="../slideMasters/slideMaster18.xml"/><Relationship Id="rId4" Type="http://schemas.openxmlformats.org/officeDocument/2006/relationships/image" Target="../media/image35.pn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Master" Target="../slideMasters/slideMaster18.xml"/><Relationship Id="rId4" Type="http://schemas.openxmlformats.org/officeDocument/2006/relationships/image" Target="../media/image35.png"/></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9.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3" Type="http://schemas.openxmlformats.org/officeDocument/2006/relationships/tags" Target="../tags/tag14.xml"/><Relationship Id="rId21" Type="http://schemas.openxmlformats.org/officeDocument/2006/relationships/oleObject" Target="../embeddings/oleObject6.bin"/><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slideMaster" Target="../slideMasters/slideMaster8.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image" Target="../media/image25.png"/><Relationship Id="rId10" Type="http://schemas.openxmlformats.org/officeDocument/2006/relationships/tags" Target="../tags/tag21.xml"/><Relationship Id="rId19" Type="http://schemas.openxmlformats.org/officeDocument/2006/relationships/tags" Target="../tags/tag30.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image" Target="../media/image24.emf"/></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vl1pPr>
          </a:lstStyle>
          <a:p>
            <a:pPr algn="l"/>
            <a:r>
              <a:rPr lang="en-US" sz="1400">
                <a:cs typeface="Calibri" panose="020F0502020204030204" pitchFamily="34" charset="0"/>
              </a:rPr>
              <a:t>Click to edit Master subtitle style</a:t>
            </a:r>
          </a:p>
        </p:txBody>
      </p:sp>
      <p:pic>
        <p:nvPicPr>
          <p:cNvPr id="21" name="Picture 20">
            <a:extLst>
              <a:ext uri="{FF2B5EF4-FFF2-40B4-BE49-F238E27FC236}">
                <a16:creationId xmlns:a16="http://schemas.microsoft.com/office/drawing/2014/main" id="{3E78BBF4-7326-B24C-8D9C-EA7271927983}"/>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a:ext>
            </a:extLst>
          </a:blip>
          <a:stretch>
            <a:fillRect/>
          </a:stretch>
        </p:blipFill>
        <p:spPr>
          <a:xfrm>
            <a:off x="133222" y="4599709"/>
            <a:ext cx="3197561" cy="1765581"/>
          </a:xfrm>
          <a:prstGeom prst="rect">
            <a:avLst/>
          </a:prstGeom>
        </p:spPr>
      </p:pic>
      <p:pic>
        <p:nvPicPr>
          <p:cNvPr id="7" name="Picture 6">
            <a:extLst>
              <a:ext uri="{FF2B5EF4-FFF2-40B4-BE49-F238E27FC236}">
                <a16:creationId xmlns:a16="http://schemas.microsoft.com/office/drawing/2014/main" id="{10667DE9-32F3-5249-B248-AB74830201E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638800" y="0"/>
            <a:ext cx="6558962" cy="6076709"/>
          </a:xfrm>
          <a:prstGeom prst="rect">
            <a:avLst/>
          </a:prstGeom>
        </p:spPr>
      </p:pic>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14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NC DHHS COVID – 19 Response</a:t>
            </a:r>
          </a:p>
        </p:txBody>
      </p:sp>
      <p:sp>
        <p:nvSpPr>
          <p:cNvPr id="8" name="Rectangle 7">
            <a:extLst>
              <a:ext uri="{FF2B5EF4-FFF2-40B4-BE49-F238E27FC236}">
                <a16:creationId xmlns:a16="http://schemas.microsoft.com/office/drawing/2014/main" id="{5FA1D939-D213-F34C-BE38-0638422F47E2}"/>
              </a:ext>
            </a:extLst>
          </p:cNvPr>
          <p:cNvSpPr/>
          <p:nvPr userDrawn="1"/>
        </p:nvSpPr>
        <p:spPr>
          <a:xfrm>
            <a:off x="5635752" y="0"/>
            <a:ext cx="6556248" cy="607670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4997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4A445-C542-4C8A-A32B-122244F7EE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CFFA6C-882E-4755-B3E0-699AA41CA8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DC33DB-7AD7-436A-A10B-416EA39E3A9B}"/>
              </a:ext>
            </a:extLst>
          </p:cNvPr>
          <p:cNvSpPr>
            <a:spLocks noGrp="1"/>
          </p:cNvSpPr>
          <p:nvPr>
            <p:ph type="dt" sz="half" idx="10"/>
          </p:nvPr>
        </p:nvSpPr>
        <p:spPr/>
        <p:txBody>
          <a:bodyPr/>
          <a:lstStyle/>
          <a:p>
            <a:fld id="{75E8E820-73E5-4022-92DA-85D233ACA209}" type="datetimeFigureOut">
              <a:rPr lang="en-US" smtClean="0"/>
              <a:t>7/9/2024</a:t>
            </a:fld>
            <a:endParaRPr lang="en-US"/>
          </a:p>
        </p:txBody>
      </p:sp>
      <p:sp>
        <p:nvSpPr>
          <p:cNvPr id="5" name="Footer Placeholder 4">
            <a:extLst>
              <a:ext uri="{FF2B5EF4-FFF2-40B4-BE49-F238E27FC236}">
                <a16:creationId xmlns:a16="http://schemas.microsoft.com/office/drawing/2014/main" id="{9F6A3E67-41BF-47FA-80ED-CC481EBBE2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B6E1FA-E6A0-408A-ABCC-139EA3D81C80}"/>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4094967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5841F1B-4504-0E43-818D-A592EF13E92B}"/>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5644723" y="0"/>
            <a:ext cx="6555474" cy="6365290"/>
          </a:xfrm>
          <a:prstGeom prst="rect">
            <a:avLst/>
          </a:prstGeom>
        </p:spPr>
      </p:pic>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atin typeface="EYInterstate" panose="02000503020000020004" pitchFamily="2" charset="0"/>
              </a:defRPr>
            </a:lvl1pPr>
          </a:lstStyle>
          <a:p>
            <a:pPr algn="l"/>
            <a:endParaRPr lang="en-US" sz="1400">
              <a:cs typeface="Calibri" panose="020F0502020204030204" pitchFamily="34" charset="0"/>
            </a:endParaRPr>
          </a:p>
        </p:txBody>
      </p:sp>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A4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EYInterstate" panose="02000503020000020004" pitchFamily="2" charset="0"/>
                <a:ea typeface="+mn-ea"/>
                <a:cs typeface="Arial" panose="020B0604020202020204" pitchFamily="34" charset="0"/>
              </a:rPr>
              <a:t>NC DHHS COVID-19 Response</a:t>
            </a:r>
          </a:p>
        </p:txBody>
      </p:sp>
      <p:pic>
        <p:nvPicPr>
          <p:cNvPr id="3" name="Picture 2">
            <a:extLst>
              <a:ext uri="{FF2B5EF4-FFF2-40B4-BE49-F238E27FC236}">
                <a16:creationId xmlns:a16="http://schemas.microsoft.com/office/drawing/2014/main" id="{69DC0948-870B-1B43-B66F-5B19A0178C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284" y="4664730"/>
            <a:ext cx="3330783" cy="1268870"/>
          </a:xfrm>
          <a:prstGeom prst="rect">
            <a:avLst/>
          </a:prstGeom>
        </p:spPr>
      </p:pic>
    </p:spTree>
    <p:extLst>
      <p:ext uri="{BB962C8B-B14F-4D97-AF65-F5344CB8AC3E}">
        <p14:creationId xmlns:p14="http://schemas.microsoft.com/office/powerpoint/2010/main" val="25663870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Holder 6">
            <a:extLst>
              <a:ext uri="{FF2B5EF4-FFF2-40B4-BE49-F238E27FC236}">
                <a16:creationId xmlns:a16="http://schemas.microsoft.com/office/drawing/2014/main" id="{F349195A-5AD9-4D10-8326-9166AF6BC57A}"/>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EYInterstate" panose="02000503020000020004" pitchFamily="2" charset="0"/>
              </a:rPr>
              <a:pPr marL="19049" algn="ctr"/>
              <a:t>‹#›</a:t>
            </a:fld>
            <a:endParaRPr lang="en-US" sz="999">
              <a:solidFill>
                <a:srgbClr val="808080"/>
              </a:solidFill>
              <a:latin typeface="EYInterstate" panose="02000503020000020004" pitchFamily="2" charset="0"/>
            </a:endParaRPr>
          </a:p>
        </p:txBody>
      </p:sp>
    </p:spTree>
    <p:extLst>
      <p:ext uri="{BB962C8B-B14F-4D97-AF65-F5344CB8AC3E}">
        <p14:creationId xmlns:p14="http://schemas.microsoft.com/office/powerpoint/2010/main" val="8480580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601" y="113751"/>
            <a:ext cx="11350752" cy="592562"/>
          </a:xfrm>
        </p:spPr>
        <p:txBody>
          <a:bodyPr lIns="0" rIns="0" anchor="ctr"/>
          <a:lstStyle>
            <a:lvl1pPr>
              <a:defRPr sz="2000" b="1" cap="all" spc="130" baseline="0">
                <a:solidFill>
                  <a:srgbClr val="014373"/>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72987"/>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EYInterstate" panose="02000503020000020004" pitchFamily="2" charset="0"/>
              </a:rPr>
              <a:pPr marL="19049" algn="r"/>
              <a:t>‹#›</a:t>
            </a:fld>
            <a:endParaRPr lang="en-US" sz="999">
              <a:solidFill>
                <a:srgbClr val="808080"/>
              </a:solidFill>
              <a:latin typeface="EYInterstate" panose="02000503020000020004" pitchFamily="2"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587601" y="706313"/>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spTree>
    <p:extLst>
      <p:ext uri="{BB962C8B-B14F-4D97-AF65-F5344CB8AC3E}">
        <p14:creationId xmlns:p14="http://schemas.microsoft.com/office/powerpoint/2010/main" val="19740954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624" y="185313"/>
            <a:ext cx="11350752" cy="592562"/>
          </a:xfrm>
        </p:spPr>
        <p:txBody>
          <a:bodyPr lIns="0" rIns="0" anchor="ctr"/>
          <a:lstStyle>
            <a:lvl1pPr>
              <a:defRPr sz="2000" b="1" cap="all" spc="130" baseline="0">
                <a:solidFill>
                  <a:srgbClr val="014373"/>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72987"/>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EYInterstate" panose="02000503020000020004" pitchFamily="2" charset="0"/>
              </a:rPr>
              <a:pPr marL="19049" algn="r"/>
              <a:t>‹#›</a:t>
            </a:fld>
            <a:endParaRPr lang="en-US" sz="999">
              <a:solidFill>
                <a:srgbClr val="808080"/>
              </a:solidFill>
              <a:latin typeface="EYInterstate" panose="02000503020000020004" pitchFamily="2"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spTree>
    <p:extLst>
      <p:ext uri="{BB962C8B-B14F-4D97-AF65-F5344CB8AC3E}">
        <p14:creationId xmlns:p14="http://schemas.microsoft.com/office/powerpoint/2010/main" val="42234573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solidFill>
                  <a:srgbClr val="014373"/>
                </a:solidFill>
                <a:latin typeface="EYInterstate" panose="02000503020000020004" pitchFamily="2" charset="0"/>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EYInterstate" panose="02000503020000020004" pitchFamily="2" charset="0"/>
              </a:rPr>
              <a:pPr marL="19049" algn="ctr"/>
              <a:t>‹#›</a:t>
            </a:fld>
            <a:endParaRPr lang="en-US" sz="999">
              <a:solidFill>
                <a:srgbClr val="808080"/>
              </a:solidFill>
              <a:latin typeface="EYInterstate" panose="02000503020000020004" pitchFamily="2"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5" y="713894"/>
            <a:ext cx="11474771" cy="930"/>
          </a:xfrm>
          <a:prstGeom prst="straightConnector1">
            <a:avLst/>
          </a:prstGeom>
          <a:noFill/>
          <a:ln w="28575" cap="flat" cmpd="sng" algn="ctr">
            <a:solidFill>
              <a:srgbClr val="014373"/>
            </a:solidFill>
            <a:prstDash val="solid"/>
            <a:miter lim="800000"/>
            <a:headEnd type="none" w="med" len="med"/>
            <a:tailEnd type="none" w="med" len="med"/>
          </a:ln>
          <a:effectLst/>
        </p:spPr>
      </p:cxnSp>
      <p:sp>
        <p:nvSpPr>
          <p:cNvPr id="5" name="Slide Number Placeholder 5">
            <a:extLst>
              <a:ext uri="{FF2B5EF4-FFF2-40B4-BE49-F238E27FC236}">
                <a16:creationId xmlns:a16="http://schemas.microsoft.com/office/drawing/2014/main" id="{9CA3E7CE-BF70-49A8-9F98-67CB2AF5EE25}"/>
              </a:ext>
            </a:extLst>
          </p:cNvPr>
          <p:cNvSpPr txBox="1">
            <a:spLocks/>
          </p:cNvSpPr>
          <p:nvPr userDrawn="1"/>
        </p:nvSpPr>
        <p:spPr>
          <a:xfrm>
            <a:off x="324497" y="6367369"/>
            <a:ext cx="6221776"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rgbClr val="01437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latin typeface="EYInterstate" panose="02000503020000020004" pitchFamily="2" charset="0"/>
              </a:rPr>
              <a:t>NORTH CAROLINA DEPARTMENT OF HEALTH AND HUMAN SERVICES</a:t>
            </a:r>
          </a:p>
        </p:txBody>
      </p:sp>
    </p:spTree>
    <p:extLst>
      <p:ext uri="{BB962C8B-B14F-4D97-AF65-F5344CB8AC3E}">
        <p14:creationId xmlns:p14="http://schemas.microsoft.com/office/powerpoint/2010/main" val="19134006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8867" y="2067905"/>
            <a:ext cx="2017776" cy="1993392"/>
          </a:xfrm>
          <a:prstGeom prst="rect">
            <a:avLst/>
          </a:prstGeom>
        </p:spPr>
      </p:pic>
      <p:sp>
        <p:nvSpPr>
          <p:cNvPr id="12" name="Text Placeholder 2">
            <a:extLst>
              <a:ext uri="{FF2B5EF4-FFF2-40B4-BE49-F238E27FC236}">
                <a16:creationId xmlns:a16="http://schemas.microsoft.com/office/drawing/2014/main" id="{A4EDEA2F-8CAE-4566-9543-C37D8DA50AC0}"/>
              </a:ext>
            </a:extLst>
          </p:cNvPr>
          <p:cNvSpPr>
            <a:spLocks noGrp="1"/>
          </p:cNvSpPr>
          <p:nvPr>
            <p:ph type="body" sz="quarter" idx="11"/>
          </p:nvPr>
        </p:nvSpPr>
        <p:spPr>
          <a:xfrm>
            <a:off x="3691462" y="2040473"/>
            <a:ext cx="7700783" cy="2020824"/>
          </a:xfrm>
          <a:prstGeom prst="rect">
            <a:avLst/>
          </a:prstGeom>
        </p:spPr>
        <p:txBody>
          <a:bodyPr anchor="ctr">
            <a:noAutofit/>
          </a:bodyPr>
          <a:lstStyle>
            <a:lvl1pPr marL="0" indent="0">
              <a:buNone/>
              <a:defRPr lang="en-US" sz="3200" b="1" baseline="0" smtClean="0">
                <a:latin typeface="EYInterstate" panose="02000503020000020004" pitchFamily="2" charset="0"/>
                <a:ea typeface="EYInterstate" panose="02000503020000020004" pitchFamily="2" charset="0"/>
              </a:defRPr>
            </a:lvl1pPr>
            <a:lvl2pPr>
              <a:defRPr lang="en-US" sz="2800" smtClean="0">
                <a:latin typeface="Franklin Gothic Demi Cond" panose="020B0706030402020204" pitchFamily="34" charset="0"/>
              </a:defRPr>
            </a:lvl2pPr>
            <a:lvl3pPr>
              <a:defRPr lang="en-US" sz="2800" smtClean="0">
                <a:latin typeface="Franklin Gothic Demi Cond" panose="020B0706030402020204" pitchFamily="34" charset="0"/>
              </a:defRPr>
            </a:lvl3pPr>
            <a:lvl4pPr>
              <a:defRPr lang="en-US" sz="2800" smtClean="0">
                <a:latin typeface="Franklin Gothic Demi Cond" panose="020B0706030402020204" pitchFamily="34" charset="0"/>
              </a:defRPr>
            </a:lvl4pPr>
            <a:lvl5pPr>
              <a:defRPr lang="en-US" sz="2800">
                <a:latin typeface="Franklin Gothic Demi Cond" panose="020B0706030402020204" pitchFamily="34" charset="0"/>
              </a:defRPr>
            </a:lvl5pPr>
          </a:lstStyle>
          <a:p>
            <a:pPr marL="171450" lvl="0" indent="-171450"/>
            <a:r>
              <a:rPr lang="en-US"/>
              <a:t>Click to edit Master text styles</a:t>
            </a:r>
          </a:p>
        </p:txBody>
      </p:sp>
      <p:sp>
        <p:nvSpPr>
          <p:cNvPr id="13" name="Text Placeholder 15">
            <a:extLst>
              <a:ext uri="{FF2B5EF4-FFF2-40B4-BE49-F238E27FC236}">
                <a16:creationId xmlns:a16="http://schemas.microsoft.com/office/drawing/2014/main" id="{741EA323-3686-46B3-9FEB-E98930398C56}"/>
              </a:ext>
            </a:extLst>
          </p:cNvPr>
          <p:cNvSpPr>
            <a:spLocks noGrp="1"/>
          </p:cNvSpPr>
          <p:nvPr>
            <p:ph type="body" sz="quarter" idx="12"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EYInterstate" panose="02000503020000020004" pitchFamily="2" charset="0"/>
                <a:ea typeface="EYInterstate" panose="02000503020000020004" pitchFamily="2" charset="0"/>
                <a:cs typeface="Arial" panose="020B0604020202020204" pitchFamily="34" charset="0"/>
              </a:defRPr>
            </a:lvl1pPr>
          </a:lstStyle>
          <a:p>
            <a:pPr lvl="0"/>
            <a:r>
              <a:rPr lang="en-US"/>
              <a:t>Click to Add Presenter Name and Title</a:t>
            </a:r>
          </a:p>
        </p:txBody>
      </p:sp>
      <p:sp>
        <p:nvSpPr>
          <p:cNvPr id="5" name="Holder 6">
            <a:extLst>
              <a:ext uri="{FF2B5EF4-FFF2-40B4-BE49-F238E27FC236}">
                <a16:creationId xmlns:a16="http://schemas.microsoft.com/office/drawing/2014/main" id="{74B71ABA-3DFC-4885-98A2-CF2BA0AE09FA}"/>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EYInterstate" panose="02000503020000020004" pitchFamily="2" charset="0"/>
              </a:rPr>
              <a:pPr marL="19049" algn="ctr"/>
              <a:t>‹#›</a:t>
            </a:fld>
            <a:endParaRPr lang="en-US" sz="999">
              <a:solidFill>
                <a:srgbClr val="808080"/>
              </a:solidFill>
              <a:latin typeface="EYInterstate" panose="02000503020000020004" pitchFamily="2" charset="0"/>
            </a:endParaRPr>
          </a:p>
        </p:txBody>
      </p:sp>
    </p:spTree>
    <p:extLst>
      <p:ext uri="{BB962C8B-B14F-4D97-AF65-F5344CB8AC3E}">
        <p14:creationId xmlns:p14="http://schemas.microsoft.com/office/powerpoint/2010/main" val="32582995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DE4F-38EA-4A46-A6C6-8446ECD6824C}"/>
              </a:ext>
            </a:extLst>
          </p:cNvPr>
          <p:cNvSpPr>
            <a:spLocks noGrp="1"/>
          </p:cNvSpPr>
          <p:nvPr>
            <p:ph type="ctrTitle"/>
          </p:nvPr>
        </p:nvSpPr>
        <p:spPr>
          <a:xfrm>
            <a:off x="1524000" y="1122363"/>
            <a:ext cx="9144000" cy="2387600"/>
          </a:xfrm>
        </p:spPr>
        <p:txBody>
          <a:bodyPr anchor="b"/>
          <a:lstStyle>
            <a:lvl1pPr algn="ctr">
              <a:defRPr sz="6000">
                <a:latin typeface="EYInterstate" panose="02000503020000020004"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CEFED499-052A-4DDC-B234-D11CDAA011E9}"/>
              </a:ext>
            </a:extLst>
          </p:cNvPr>
          <p:cNvSpPr>
            <a:spLocks noGrp="1"/>
          </p:cNvSpPr>
          <p:nvPr>
            <p:ph type="subTitle" idx="1"/>
          </p:nvPr>
        </p:nvSpPr>
        <p:spPr>
          <a:xfrm>
            <a:off x="1524000" y="3602038"/>
            <a:ext cx="9144000" cy="1655762"/>
          </a:xfrm>
        </p:spPr>
        <p:txBody>
          <a:bodyPr/>
          <a:lstStyle>
            <a:lvl1pPr marL="0" indent="0" algn="ctr">
              <a:buNone/>
              <a:defRPr sz="2400">
                <a:latin typeface="EYInterstate" panose="0200050302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A140CF-2593-42F0-A005-FEE83296F375}"/>
              </a:ext>
            </a:extLst>
          </p:cNvPr>
          <p:cNvSpPr>
            <a:spLocks noGrp="1"/>
          </p:cNvSpPr>
          <p:nvPr>
            <p:ph type="dt" sz="half" idx="10"/>
          </p:nvPr>
        </p:nvSpPr>
        <p:spPr/>
        <p:txBody>
          <a:bodyPr/>
          <a:lstStyle>
            <a:lvl1pPr>
              <a:defRPr>
                <a:latin typeface="EYInterstate" panose="02000503020000020004" pitchFamily="2" charset="0"/>
              </a:defRPr>
            </a:lvl1pPr>
          </a:lstStyle>
          <a:p>
            <a:fld id="{6E0000FD-8915-45C0-80D6-1B15A6752E2A}" type="datetimeFigureOut">
              <a:rPr lang="en-US" smtClean="0"/>
              <a:pPr/>
              <a:t>7/9/2024</a:t>
            </a:fld>
            <a:endParaRPr lang="en-US"/>
          </a:p>
        </p:txBody>
      </p:sp>
      <p:sp>
        <p:nvSpPr>
          <p:cNvPr id="5" name="Footer Placeholder 4">
            <a:extLst>
              <a:ext uri="{FF2B5EF4-FFF2-40B4-BE49-F238E27FC236}">
                <a16:creationId xmlns:a16="http://schemas.microsoft.com/office/drawing/2014/main" id="{8A91CA11-90F8-48FE-8D0C-BB76D00E084C}"/>
              </a:ext>
            </a:extLst>
          </p:cNvPr>
          <p:cNvSpPr>
            <a:spLocks noGrp="1"/>
          </p:cNvSpPr>
          <p:nvPr>
            <p:ph type="ftr" sz="quarter" idx="11"/>
          </p:nvPr>
        </p:nvSpPr>
        <p:spPr/>
        <p:txBody>
          <a:bodyPr/>
          <a:lstStyle>
            <a:lvl1pPr>
              <a:defRPr>
                <a:latin typeface="EYInterstate" panose="02000503020000020004" pitchFamily="2" charset="0"/>
              </a:defRPr>
            </a:lvl1pPr>
          </a:lstStyle>
          <a:p>
            <a:endParaRPr lang="en-US"/>
          </a:p>
        </p:txBody>
      </p:sp>
      <p:sp>
        <p:nvSpPr>
          <p:cNvPr id="6" name="Slide Number Placeholder 5">
            <a:extLst>
              <a:ext uri="{FF2B5EF4-FFF2-40B4-BE49-F238E27FC236}">
                <a16:creationId xmlns:a16="http://schemas.microsoft.com/office/drawing/2014/main" id="{D1AD6B61-0F5C-41E3-8732-B7A6CDECA9A8}"/>
              </a:ext>
            </a:extLst>
          </p:cNvPr>
          <p:cNvSpPr>
            <a:spLocks noGrp="1"/>
          </p:cNvSpPr>
          <p:nvPr>
            <p:ph type="sldNum" sz="quarter" idx="12"/>
          </p:nvPr>
        </p:nvSpPr>
        <p:spPr/>
        <p:txBody>
          <a:bodyPr/>
          <a:lstStyle>
            <a:lvl1pPr>
              <a:defRPr/>
            </a:lvl1pPr>
          </a:lstStyle>
          <a:p>
            <a:fld id="{20E648FA-4F72-42C3-929A-4FFCC0C831E5}" type="slidenum">
              <a:rPr lang="en-US" smtClean="0"/>
              <a:pPr/>
              <a:t>‹#›</a:t>
            </a:fld>
            <a:endParaRPr lang="en-US"/>
          </a:p>
        </p:txBody>
      </p:sp>
    </p:spTree>
    <p:extLst>
      <p:ext uri="{BB962C8B-B14F-4D97-AF65-F5344CB8AC3E}">
        <p14:creationId xmlns:p14="http://schemas.microsoft.com/office/powerpoint/2010/main" val="14047540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7C078F04-0858-47C2-B1C3-DBB69868C94B}"/>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sp>
        <p:nvSpPr>
          <p:cNvPr id="4" name="Title 8">
            <a:extLst>
              <a:ext uri="{FF2B5EF4-FFF2-40B4-BE49-F238E27FC236}">
                <a16:creationId xmlns:a16="http://schemas.microsoft.com/office/drawing/2014/main" id="{BBFD8B02-5ABB-4440-8134-FB99935F278B}"/>
              </a:ext>
            </a:extLst>
          </p:cNvPr>
          <p:cNvSpPr>
            <a:spLocks noGrp="1"/>
          </p:cNvSpPr>
          <p:nvPr>
            <p:ph type="title"/>
          </p:nvPr>
        </p:nvSpPr>
        <p:spPr>
          <a:xfrm>
            <a:off x="253934" y="16009"/>
            <a:ext cx="11474771" cy="719052"/>
          </a:xfrm>
          <a:prstGeom prst="rect">
            <a:avLst/>
          </a:prstGeom>
        </p:spPr>
        <p:txBody>
          <a:bodyPr vert="horz" wrap="square" lIns="91440" tIns="45720" rIns="91440" bIns="45720" rtlCol="0" anchor="ctr" anchorCtr="0">
            <a:noAutofit/>
          </a:bodyPr>
          <a:lstStyle>
            <a:lvl1pPr marL="0" indent="0" algn="l">
              <a:lnSpc>
                <a:spcPct val="100000"/>
              </a:lnSpc>
              <a:spcBef>
                <a:spcPct val="0"/>
              </a:spcBef>
              <a:spcAft>
                <a:spcPts val="0"/>
              </a:spcAft>
              <a:buFontTx/>
              <a:buNone/>
              <a:defRPr lang="en-US" sz="2000" b="1" i="0" dirty="0">
                <a:ln w="0">
                  <a:noFill/>
                </a:ln>
                <a:solidFill>
                  <a:srgbClr val="000000"/>
                </a:solidFill>
                <a:latin typeface="EYInterstate"/>
                <a:cs typeface="Arial"/>
              </a:defRPr>
            </a:lvl1pPr>
          </a:lstStyle>
          <a:p>
            <a:pPr marL="0" lvl="0" defTabSz="457200"/>
            <a:r>
              <a:rPr lang="en-US"/>
              <a:t>Click to edit Master title style</a:t>
            </a:r>
          </a:p>
        </p:txBody>
      </p:sp>
      <p:cxnSp>
        <p:nvCxnSpPr>
          <p:cNvPr id="7" name="Straight Arrow Connector 6">
            <a:extLst>
              <a:ext uri="{FF2B5EF4-FFF2-40B4-BE49-F238E27FC236}">
                <a16:creationId xmlns:a16="http://schemas.microsoft.com/office/drawing/2014/main" id="{88837183-B8A1-4AFA-BDD9-6D8D203312AE}"/>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41756847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1_">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7C078F04-0858-47C2-B1C3-DBB69868C94B}"/>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sp>
        <p:nvSpPr>
          <p:cNvPr id="8" name="Rectangle 7">
            <a:extLst>
              <a:ext uri="{FF2B5EF4-FFF2-40B4-BE49-F238E27FC236}">
                <a16:creationId xmlns:a16="http://schemas.microsoft.com/office/drawing/2014/main" id="{02DD0243-E01C-44C4-A0DB-7A16FB3C72EA}"/>
              </a:ext>
            </a:extLst>
          </p:cNvPr>
          <p:cNvSpPr/>
          <p:nvPr userDrawn="1"/>
        </p:nvSpPr>
        <p:spPr>
          <a:xfrm>
            <a:off x="0" y="-1"/>
            <a:ext cx="12192000" cy="6115050"/>
          </a:xfrm>
          <a:prstGeom prst="rect">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EYInterstate" panose="02000503020000020004" pitchFamily="2" charset="0"/>
              <a:ea typeface="+mn-ea"/>
              <a:cs typeface="+mn-cs"/>
            </a:endParaRPr>
          </a:p>
        </p:txBody>
      </p:sp>
      <p:sp>
        <p:nvSpPr>
          <p:cNvPr id="9" name="Title 8">
            <a:extLst>
              <a:ext uri="{FF2B5EF4-FFF2-40B4-BE49-F238E27FC236}">
                <a16:creationId xmlns:a16="http://schemas.microsoft.com/office/drawing/2014/main" id="{C6E52AB2-C503-45BB-896A-3291700FDF2E}"/>
              </a:ext>
            </a:extLst>
          </p:cNvPr>
          <p:cNvSpPr>
            <a:spLocks noGrp="1"/>
          </p:cNvSpPr>
          <p:nvPr>
            <p:ph type="title"/>
          </p:nvPr>
        </p:nvSpPr>
        <p:spPr>
          <a:xfrm>
            <a:off x="864523" y="2734358"/>
            <a:ext cx="8261108" cy="646331"/>
          </a:xfrm>
          <a:prstGeom prst="rect">
            <a:avLst/>
          </a:prstGeom>
          <a:noFill/>
        </p:spPr>
        <p:txBody>
          <a:bodyPr wrap="none" lIns="91440" tIns="45720" rIns="91440" bIns="45720" rtlCol="0" anchor="t" anchorCtr="0">
            <a:noAutofit/>
          </a:bodyPr>
          <a:lstStyle>
            <a:lvl1pPr marL="0" indent="0" algn="l">
              <a:lnSpc>
                <a:spcPct val="100000"/>
              </a:lnSpc>
              <a:spcBef>
                <a:spcPct val="0"/>
              </a:spcBef>
              <a:spcAft>
                <a:spcPts val="0"/>
              </a:spcAft>
              <a:buFontTx/>
              <a:buNone/>
              <a:defRPr lang="en-US" sz="3600" b="1" i="0" dirty="0">
                <a:solidFill>
                  <a:srgbClr val="FFFFFF"/>
                </a:solidFill>
                <a:latin typeface="EYInterstate" panose="02000503020000020004"/>
                <a:ea typeface="+mn-ea"/>
                <a:cs typeface="+mn-cs"/>
              </a:defRPr>
            </a:lvl1pPr>
          </a:lstStyle>
          <a:p>
            <a:pPr marL="0" lvl="0"/>
            <a:r>
              <a:rPr lang="en-US"/>
              <a:t>Click to edit Master title style</a:t>
            </a:r>
          </a:p>
        </p:txBody>
      </p:sp>
      <p:sp>
        <p:nvSpPr>
          <p:cNvPr id="10" name="Text Placeholder 10">
            <a:extLst>
              <a:ext uri="{FF2B5EF4-FFF2-40B4-BE49-F238E27FC236}">
                <a16:creationId xmlns:a16="http://schemas.microsoft.com/office/drawing/2014/main" id="{3E8B990D-35F8-489F-AB5F-508BF94971CA}"/>
              </a:ext>
            </a:extLst>
          </p:cNvPr>
          <p:cNvSpPr>
            <a:spLocks noGrp="1"/>
          </p:cNvSpPr>
          <p:nvPr>
            <p:ph type="body" sz="quarter" idx="10"/>
          </p:nvPr>
        </p:nvSpPr>
        <p:spPr>
          <a:xfrm>
            <a:off x="864523" y="3429000"/>
            <a:ext cx="8261108" cy="954107"/>
          </a:xfrm>
          <a:prstGeom prst="rect">
            <a:avLst/>
          </a:prstGeom>
          <a:noFill/>
        </p:spPr>
        <p:txBody>
          <a:bodyPr wrap="square" lIns="91440" tIns="45720" rIns="91440" bIns="45720" rtlCol="0" anchor="t" anchorCtr="0">
            <a:noAutofit/>
          </a:bodyPr>
          <a:lstStyle>
            <a:lvl1pPr marL="0" indent="0" algn="l">
              <a:lnSpc>
                <a:spcPct val="100000"/>
              </a:lnSpc>
              <a:spcBef>
                <a:spcPts val="0"/>
              </a:spcBef>
              <a:spcAft>
                <a:spcPts val="0"/>
              </a:spcAft>
              <a:buFontTx/>
              <a:buNone/>
              <a:defRPr lang="en-US" sz="2800" b="0" i="0" dirty="0" smtClean="0">
                <a:solidFill>
                  <a:srgbClr val="FFFFFF"/>
                </a:solidFill>
                <a:latin typeface="EYInterstate" panose="02000503020000020004"/>
              </a:defRPr>
            </a:lvl1pPr>
          </a:lstStyle>
          <a:p>
            <a:pPr marL="0" lvl="0"/>
            <a:r>
              <a:rPr lang="en-US"/>
              <a:t>Click to edit Master text styles</a:t>
            </a:r>
          </a:p>
        </p:txBody>
      </p:sp>
    </p:spTree>
    <p:extLst>
      <p:ext uri="{BB962C8B-B14F-4D97-AF65-F5344CB8AC3E}">
        <p14:creationId xmlns:p14="http://schemas.microsoft.com/office/powerpoint/2010/main" val="21356670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969264"/>
            <a:ext cx="11350752" cy="1123384"/>
          </a:xfrm>
          <a:prstGeom prst="rect">
            <a:avLst/>
          </a:prstGeom>
        </p:spPr>
        <p:txBody>
          <a:bodyPr wrap="square" lIns="0" rIns="0">
            <a:spAutoFit/>
          </a:bodyPr>
          <a:lstStyle>
            <a:lvl1pPr>
              <a:lnSpc>
                <a:spcPct val="100000"/>
              </a:lnSpc>
              <a:spcBef>
                <a:spcPts val="0"/>
              </a:spcBef>
              <a:defRPr sz="1600">
                <a:latin typeface="+mn-lt"/>
              </a:defRPr>
            </a:lvl1pPr>
            <a:lvl2pPr>
              <a:lnSpc>
                <a:spcPct val="100000"/>
              </a:lnSpc>
              <a:spcBef>
                <a:spcPts val="0"/>
              </a:spcBef>
              <a:defRPr sz="1600">
                <a:latin typeface="+mn-lt"/>
              </a:defRPr>
            </a:lvl2pPr>
            <a:lvl3pPr>
              <a:lnSpc>
                <a:spcPct val="100000"/>
              </a:lnSpc>
              <a:spcBef>
                <a:spcPts val="0"/>
              </a:spcBef>
              <a:defRPr sz="1400">
                <a:latin typeface="+mn-lt"/>
              </a:defRPr>
            </a:lvl3pPr>
            <a:lvl4pPr>
              <a:lnSpc>
                <a:spcPct val="100000"/>
              </a:lnSpc>
              <a:spcBef>
                <a:spcPts val="0"/>
              </a:spcBef>
              <a:defRPr sz="1050">
                <a:latin typeface="+mn-lt"/>
              </a:defRPr>
            </a:lvl4pPr>
            <a:lvl5pPr>
              <a:lnSpc>
                <a:spcPct val="100000"/>
              </a:lnSpc>
              <a:spcBef>
                <a:spcPts val="0"/>
              </a:spcBef>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20624" y="185313"/>
            <a:ext cx="11350752" cy="592562"/>
          </a:xfrm>
        </p:spPr>
        <p:txBody>
          <a:bodyPr lIns="0" rIns="0" anchor="ctr"/>
          <a:lstStyle>
            <a:lvl1pPr>
              <a:defRPr sz="2000" b="1" cap="all" spc="130" baseline="0">
                <a:solidFill>
                  <a:srgbClr val="014373"/>
                </a:solidFill>
                <a:latin typeface="+mn-lt"/>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sp>
        <p:nvSpPr>
          <p:cNvPr id="11" name="Holder 6">
            <a:extLst>
              <a:ext uri="{FF2B5EF4-FFF2-40B4-BE49-F238E27FC236}">
                <a16:creationId xmlns:a16="http://schemas.microsoft.com/office/drawing/2014/main" id="{183789D2-8A26-402D-8A27-DE00690B5BEC}"/>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EYInterstate" panose="02000503020000020004" pitchFamily="2" charset="0"/>
              </a:rPr>
              <a:pPr marL="19049" algn="r"/>
              <a:t>‹#›</a:t>
            </a:fld>
            <a:endParaRPr lang="en-US" sz="999">
              <a:solidFill>
                <a:srgbClr val="808080"/>
              </a:solidFill>
              <a:latin typeface="EYInterstate" panose="02000503020000020004" pitchFamily="2" charset="0"/>
            </a:endParaRPr>
          </a:p>
        </p:txBody>
      </p:sp>
    </p:spTree>
    <p:extLst>
      <p:ext uri="{BB962C8B-B14F-4D97-AF65-F5344CB8AC3E}">
        <p14:creationId xmlns:p14="http://schemas.microsoft.com/office/powerpoint/2010/main" val="2567230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791F3-32CC-48A7-AAD5-B13EE4CD02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6BDA10-72BA-438A-A015-ECE39969F5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BD95E-BB65-4FA6-B2B0-AC11BF24F549}"/>
              </a:ext>
            </a:extLst>
          </p:cNvPr>
          <p:cNvSpPr>
            <a:spLocks noGrp="1"/>
          </p:cNvSpPr>
          <p:nvPr>
            <p:ph type="dt" sz="half" idx="10"/>
          </p:nvPr>
        </p:nvSpPr>
        <p:spPr/>
        <p:txBody>
          <a:bodyPr/>
          <a:lstStyle/>
          <a:p>
            <a:fld id="{75E8E820-73E5-4022-92DA-85D233ACA209}" type="datetimeFigureOut">
              <a:rPr lang="en-US" smtClean="0"/>
              <a:t>7/9/2024</a:t>
            </a:fld>
            <a:endParaRPr lang="en-US"/>
          </a:p>
        </p:txBody>
      </p:sp>
      <p:sp>
        <p:nvSpPr>
          <p:cNvPr id="5" name="Footer Placeholder 4">
            <a:extLst>
              <a:ext uri="{FF2B5EF4-FFF2-40B4-BE49-F238E27FC236}">
                <a16:creationId xmlns:a16="http://schemas.microsoft.com/office/drawing/2014/main" id="{59568E2C-1D67-4A67-80F5-B3859DD8E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33A49-D79B-4A5E-BE02-C83FB74024DB}"/>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1612931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969264"/>
            <a:ext cx="11350752" cy="1123384"/>
          </a:xfrm>
          <a:prstGeom prst="rect">
            <a:avLst/>
          </a:prstGeom>
        </p:spPr>
        <p:txBody>
          <a:bodyPr wrap="square" lIns="0" rIns="0">
            <a:sp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400"/>
            </a:lvl3pPr>
            <a:lvl4pPr>
              <a:lnSpc>
                <a:spcPct val="100000"/>
              </a:lnSpc>
              <a:spcBef>
                <a:spcPts val="0"/>
              </a:spcBef>
              <a:defRPr sz="1050"/>
            </a:lvl4pPr>
            <a:lvl5pPr>
              <a:lnSpc>
                <a:spcPct val="10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20624" y="185313"/>
            <a:ext cx="11638026" cy="592562"/>
          </a:xfrm>
        </p:spPr>
        <p:txBody>
          <a:bodyPr lIns="0" rIns="0" anchor="ctr"/>
          <a:lstStyle>
            <a:lvl1pPr>
              <a:defRPr sz="2000" b="1" cap="all" spc="130" baseline="0">
                <a:solidFill>
                  <a:srgbClr val="014373"/>
                </a:solidFill>
                <a:latin typeface="Arial" panose="020B0604020202020204" pitchFamily="34" charset="0"/>
                <a:cs typeface="Arial" panose="020B0604020202020204" pitchFamily="34" charset="0"/>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spTree>
    <p:extLst>
      <p:ext uri="{BB962C8B-B14F-4D97-AF65-F5344CB8AC3E}">
        <p14:creationId xmlns:p14="http://schemas.microsoft.com/office/powerpoint/2010/main" val="4448086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_1_">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7C078F04-0858-47C2-B1C3-DBB69868C94B}"/>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pic>
        <p:nvPicPr>
          <p:cNvPr id="3" name="Picture 2">
            <a:extLst>
              <a:ext uri="{FF2B5EF4-FFF2-40B4-BE49-F238E27FC236}">
                <a16:creationId xmlns:a16="http://schemas.microsoft.com/office/drawing/2014/main" id="{9EA11BB6-3304-4786-97E7-A56B9BEDB577}"/>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
        <p:nvSpPr>
          <p:cNvPr id="4" name="Title 8">
            <a:extLst>
              <a:ext uri="{FF2B5EF4-FFF2-40B4-BE49-F238E27FC236}">
                <a16:creationId xmlns:a16="http://schemas.microsoft.com/office/drawing/2014/main" id="{BBFD8B02-5ABB-4440-8134-FB99935F278B}"/>
              </a:ext>
            </a:extLst>
          </p:cNvPr>
          <p:cNvSpPr>
            <a:spLocks noGrp="1"/>
          </p:cNvSpPr>
          <p:nvPr>
            <p:ph type="title"/>
          </p:nvPr>
        </p:nvSpPr>
        <p:spPr>
          <a:xfrm>
            <a:off x="253934" y="16009"/>
            <a:ext cx="11474771" cy="719052"/>
          </a:xfrm>
          <a:prstGeom prst="rect">
            <a:avLst/>
          </a:prstGeom>
        </p:spPr>
        <p:txBody>
          <a:bodyPr vert="horz" wrap="square" lIns="91440" tIns="45720" rIns="91440" bIns="45720" rtlCol="0" anchor="ctr" anchorCtr="0">
            <a:noAutofit/>
          </a:bodyPr>
          <a:lstStyle>
            <a:lvl1pPr marL="0" indent="0" algn="l">
              <a:lnSpc>
                <a:spcPct val="100000"/>
              </a:lnSpc>
              <a:spcBef>
                <a:spcPct val="0"/>
              </a:spcBef>
              <a:spcAft>
                <a:spcPts val="0"/>
              </a:spcAft>
              <a:buFontTx/>
              <a:buNone/>
              <a:defRPr lang="en-US" sz="2000" b="1" i="0" dirty="0">
                <a:ln w="0">
                  <a:noFill/>
                </a:ln>
                <a:solidFill>
                  <a:srgbClr val="000000"/>
                </a:solidFill>
                <a:latin typeface="EYInterstate"/>
                <a:cs typeface="Arial"/>
              </a:defRPr>
            </a:lvl1pPr>
          </a:lstStyle>
          <a:p>
            <a:pPr marL="0" lvl="0" defTabSz="457200"/>
            <a:r>
              <a:rPr lang="en-US"/>
              <a:t>Click to edit Master title style</a:t>
            </a:r>
          </a:p>
        </p:txBody>
      </p:sp>
      <p:cxnSp>
        <p:nvCxnSpPr>
          <p:cNvPr id="7" name="Straight Arrow Connector 6">
            <a:extLst>
              <a:ext uri="{FF2B5EF4-FFF2-40B4-BE49-F238E27FC236}">
                <a16:creationId xmlns:a16="http://schemas.microsoft.com/office/drawing/2014/main" id="{88837183-B8A1-4AFA-BDD9-6D8D203312AE}"/>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317308295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3_1_">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7C078F04-0858-47C2-B1C3-DBB69868C94B}"/>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pic>
        <p:nvPicPr>
          <p:cNvPr id="3" name="Picture 2">
            <a:extLst>
              <a:ext uri="{FF2B5EF4-FFF2-40B4-BE49-F238E27FC236}">
                <a16:creationId xmlns:a16="http://schemas.microsoft.com/office/drawing/2014/main" id="{9EA11BB6-3304-4786-97E7-A56B9BEDB577}"/>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
        <p:nvSpPr>
          <p:cNvPr id="8" name="Rectangle 7">
            <a:extLst>
              <a:ext uri="{FF2B5EF4-FFF2-40B4-BE49-F238E27FC236}">
                <a16:creationId xmlns:a16="http://schemas.microsoft.com/office/drawing/2014/main" id="{02DD0243-E01C-44C4-A0DB-7A16FB3C72EA}"/>
              </a:ext>
            </a:extLst>
          </p:cNvPr>
          <p:cNvSpPr/>
          <p:nvPr userDrawn="1"/>
        </p:nvSpPr>
        <p:spPr>
          <a:xfrm>
            <a:off x="0" y="-1"/>
            <a:ext cx="12192000" cy="6115050"/>
          </a:xfrm>
          <a:prstGeom prst="rect">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EYInterstate" panose="02000503020000020004" pitchFamily="2" charset="0"/>
              <a:ea typeface="+mn-ea"/>
              <a:cs typeface="+mn-cs"/>
            </a:endParaRPr>
          </a:p>
        </p:txBody>
      </p:sp>
      <p:sp>
        <p:nvSpPr>
          <p:cNvPr id="9" name="Title 8">
            <a:extLst>
              <a:ext uri="{FF2B5EF4-FFF2-40B4-BE49-F238E27FC236}">
                <a16:creationId xmlns:a16="http://schemas.microsoft.com/office/drawing/2014/main" id="{C6E52AB2-C503-45BB-896A-3291700FDF2E}"/>
              </a:ext>
            </a:extLst>
          </p:cNvPr>
          <p:cNvSpPr>
            <a:spLocks noGrp="1"/>
          </p:cNvSpPr>
          <p:nvPr>
            <p:ph type="title"/>
          </p:nvPr>
        </p:nvSpPr>
        <p:spPr>
          <a:xfrm>
            <a:off x="864523" y="2734358"/>
            <a:ext cx="8261108" cy="646331"/>
          </a:xfrm>
          <a:prstGeom prst="rect">
            <a:avLst/>
          </a:prstGeom>
          <a:noFill/>
        </p:spPr>
        <p:txBody>
          <a:bodyPr wrap="none" lIns="91440" tIns="45720" rIns="91440" bIns="45720" rtlCol="0" anchor="t" anchorCtr="0">
            <a:noAutofit/>
          </a:bodyPr>
          <a:lstStyle>
            <a:lvl1pPr marL="0" indent="0" algn="l">
              <a:lnSpc>
                <a:spcPct val="100000"/>
              </a:lnSpc>
              <a:spcBef>
                <a:spcPct val="0"/>
              </a:spcBef>
              <a:spcAft>
                <a:spcPts val="0"/>
              </a:spcAft>
              <a:buFontTx/>
              <a:buNone/>
              <a:defRPr lang="en-US" sz="3600" b="1" i="0" dirty="0">
                <a:solidFill>
                  <a:srgbClr val="FFFFFF"/>
                </a:solidFill>
                <a:latin typeface="EYInterstate" panose="02000503020000020004"/>
                <a:ea typeface="+mn-ea"/>
                <a:cs typeface="+mn-cs"/>
              </a:defRPr>
            </a:lvl1pPr>
          </a:lstStyle>
          <a:p>
            <a:pPr marL="0" lvl="0"/>
            <a:r>
              <a:rPr lang="en-US"/>
              <a:t>Click to edit Master title style</a:t>
            </a:r>
          </a:p>
        </p:txBody>
      </p:sp>
      <p:sp>
        <p:nvSpPr>
          <p:cNvPr id="10" name="Text Placeholder 10">
            <a:extLst>
              <a:ext uri="{FF2B5EF4-FFF2-40B4-BE49-F238E27FC236}">
                <a16:creationId xmlns:a16="http://schemas.microsoft.com/office/drawing/2014/main" id="{3E8B990D-35F8-489F-AB5F-508BF94971CA}"/>
              </a:ext>
            </a:extLst>
          </p:cNvPr>
          <p:cNvSpPr>
            <a:spLocks noGrp="1"/>
          </p:cNvSpPr>
          <p:nvPr>
            <p:ph type="body" sz="quarter" idx="10"/>
          </p:nvPr>
        </p:nvSpPr>
        <p:spPr>
          <a:xfrm>
            <a:off x="864523" y="3429000"/>
            <a:ext cx="8261108" cy="954107"/>
          </a:xfrm>
          <a:prstGeom prst="rect">
            <a:avLst/>
          </a:prstGeom>
          <a:noFill/>
        </p:spPr>
        <p:txBody>
          <a:bodyPr wrap="square" lIns="91440" tIns="45720" rIns="91440" bIns="45720" rtlCol="0" anchor="t" anchorCtr="0">
            <a:noAutofit/>
          </a:bodyPr>
          <a:lstStyle>
            <a:lvl1pPr marL="0" indent="0" algn="l">
              <a:lnSpc>
                <a:spcPct val="100000"/>
              </a:lnSpc>
              <a:spcBef>
                <a:spcPts val="0"/>
              </a:spcBef>
              <a:spcAft>
                <a:spcPts val="0"/>
              </a:spcAft>
              <a:buFontTx/>
              <a:buNone/>
              <a:defRPr lang="en-US" sz="2800" b="0" i="0" dirty="0" smtClean="0">
                <a:solidFill>
                  <a:srgbClr val="FFFFFF"/>
                </a:solidFill>
                <a:latin typeface="EYInterstate" panose="02000503020000020004"/>
              </a:defRPr>
            </a:lvl1pPr>
          </a:lstStyle>
          <a:p>
            <a:pPr marL="0" lvl="0"/>
            <a:r>
              <a:rPr lang="en-US"/>
              <a:t>Click to edit Master text styles</a:t>
            </a:r>
          </a:p>
        </p:txBody>
      </p:sp>
    </p:spTree>
    <p:extLst>
      <p:ext uri="{BB962C8B-B14F-4D97-AF65-F5344CB8AC3E}">
        <p14:creationId xmlns:p14="http://schemas.microsoft.com/office/powerpoint/2010/main" val="39584954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00DE5D11-71B1-4520-9A95-7170E9CDB9EE}"/>
              </a:ext>
            </a:extLst>
          </p:cNvPr>
          <p:cNvSpPr>
            <a:spLocks noGrp="1"/>
          </p:cNvSpPr>
          <p:nvPr>
            <p:ph type="subTitle" idx="1"/>
          </p:nvPr>
        </p:nvSpPr>
        <p:spPr>
          <a:xfrm>
            <a:off x="349184" y="1522516"/>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9" name="Title 1">
            <a:extLst>
              <a:ext uri="{FF2B5EF4-FFF2-40B4-BE49-F238E27FC236}">
                <a16:creationId xmlns:a16="http://schemas.microsoft.com/office/drawing/2014/main" id="{EBFB7D56-2A24-4E0F-B4F6-013DA9F32E25}"/>
              </a:ext>
            </a:extLst>
          </p:cNvPr>
          <p:cNvSpPr>
            <a:spLocks noGrp="1"/>
          </p:cNvSpPr>
          <p:nvPr>
            <p:ph type="title"/>
          </p:nvPr>
        </p:nvSpPr>
        <p:spPr>
          <a:xfrm>
            <a:off x="368044" y="95509"/>
            <a:ext cx="10515600" cy="618385"/>
          </a:xfrm>
          <a:prstGeom prst="rect">
            <a:avLst/>
          </a:prstGeom>
        </p:spPr>
        <p:txBody>
          <a:bodyPr/>
          <a:lstStyle/>
          <a:p>
            <a:endParaRPr lang="en-US"/>
          </a:p>
        </p:txBody>
      </p:sp>
      <p:cxnSp>
        <p:nvCxnSpPr>
          <p:cNvPr id="10" name="Straight Arrow Connector 9">
            <a:extLst>
              <a:ext uri="{FF2B5EF4-FFF2-40B4-BE49-F238E27FC236}">
                <a16:creationId xmlns:a16="http://schemas.microsoft.com/office/drawing/2014/main" id="{3A96B944-040D-4684-AB3A-79883F7DC474}"/>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
        <p:nvSpPr>
          <p:cNvPr id="14" name="TextBox 13">
            <a:extLst>
              <a:ext uri="{FF2B5EF4-FFF2-40B4-BE49-F238E27FC236}">
                <a16:creationId xmlns:a16="http://schemas.microsoft.com/office/drawing/2014/main" id="{20A7237C-C87B-4269-81D2-4471C0956529}"/>
              </a:ext>
            </a:extLst>
          </p:cNvPr>
          <p:cNvSpPr txBox="1"/>
          <p:nvPr userDrawn="1"/>
        </p:nvSpPr>
        <p:spPr>
          <a:xfrm>
            <a:off x="4269205" y="6572186"/>
            <a:ext cx="3653590" cy="273280"/>
          </a:xfrm>
          <a:prstGeom prst="rect">
            <a:avLst/>
          </a:prstGeom>
          <a:noFill/>
        </p:spPr>
        <p:txBody>
          <a:bodyPr wrap="square" rtlCol="0">
            <a:spAutoFit/>
          </a:bodyPr>
          <a:lstStyle/>
          <a:p>
            <a:pPr algn="ctr"/>
            <a:r>
              <a:rPr lang="en-US" sz="1000"/>
              <a:t>FOR OFFICIAL USE ONLY | NOT FOR DISTRIBUTION</a:t>
            </a:r>
          </a:p>
          <a:p>
            <a:endParaRPr lang="en-US" sz="1000">
              <a:latin typeface="Franklin Gothic Book" panose="020B0503020102020204" pitchFamily="34" charset="0"/>
            </a:endParaRPr>
          </a:p>
        </p:txBody>
      </p:sp>
    </p:spTree>
    <p:extLst>
      <p:ext uri="{BB962C8B-B14F-4D97-AF65-F5344CB8AC3E}">
        <p14:creationId xmlns:p14="http://schemas.microsoft.com/office/powerpoint/2010/main" val="1189002592"/>
      </p:ext>
    </p:extLst>
  </p:cSld>
  <p:clrMapOvr>
    <a:masterClrMapping/>
  </p:clrMapOvr>
  <p:hf hdr="0"/>
</p:sldLayout>
</file>

<file path=ppt/slideLayouts/slideLayout11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7C078F04-0858-47C2-B1C3-DBB69868C94B}"/>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spTree>
    <p:extLst>
      <p:ext uri="{BB962C8B-B14F-4D97-AF65-F5344CB8AC3E}">
        <p14:creationId xmlns:p14="http://schemas.microsoft.com/office/powerpoint/2010/main" val="6415063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1F08-B40D-9A19-74DA-248CE5AE50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7CAC6D-55D7-63E1-C5F5-9C0458F66C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5DB26-7AFA-5CD8-8493-9BE838164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2E346-3E48-3F29-250F-0ABE13C08AFB}"/>
              </a:ext>
            </a:extLst>
          </p:cNvPr>
          <p:cNvSpPr>
            <a:spLocks noGrp="1"/>
          </p:cNvSpPr>
          <p:nvPr>
            <p:ph type="dt" sz="half" idx="10"/>
          </p:nvPr>
        </p:nvSpPr>
        <p:spPr/>
        <p:txBody>
          <a:bodyPr/>
          <a:lstStyle/>
          <a:p>
            <a:fld id="{A89E3BFB-F10D-46E6-B25D-1858AC68462B}" type="datetimeFigureOut">
              <a:rPr lang="en-US" smtClean="0"/>
              <a:t>7/9/2024</a:t>
            </a:fld>
            <a:endParaRPr lang="en-US"/>
          </a:p>
        </p:txBody>
      </p:sp>
      <p:sp>
        <p:nvSpPr>
          <p:cNvPr id="6" name="Footer Placeholder 5">
            <a:extLst>
              <a:ext uri="{FF2B5EF4-FFF2-40B4-BE49-F238E27FC236}">
                <a16:creationId xmlns:a16="http://schemas.microsoft.com/office/drawing/2014/main" id="{C9C63E93-7583-FA8D-6F10-7B80A5871F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9EC042-4742-8B62-6D02-B708731C0D22}"/>
              </a:ext>
            </a:extLst>
          </p:cNvPr>
          <p:cNvSpPr>
            <a:spLocks noGrp="1"/>
          </p:cNvSpPr>
          <p:nvPr>
            <p:ph type="sldNum" sz="quarter" idx="12"/>
          </p:nvPr>
        </p:nvSpPr>
        <p:spPr/>
        <p:txBody>
          <a:bodyPr/>
          <a:lstStyle/>
          <a:p>
            <a:fld id="{A445D3D2-298B-4445-8F63-6C38DAE897BB}" type="slidenum">
              <a:rPr lang="en-US" smtClean="0"/>
              <a:t>‹#›</a:t>
            </a:fld>
            <a:endParaRPr lang="en-US"/>
          </a:p>
        </p:txBody>
      </p:sp>
    </p:spTree>
    <p:extLst>
      <p:ext uri="{BB962C8B-B14F-4D97-AF65-F5344CB8AC3E}">
        <p14:creationId xmlns:p14="http://schemas.microsoft.com/office/powerpoint/2010/main" val="330909096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2F124-8F28-6BF2-8955-8F518D3EA5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2446DE-DA48-65CD-679F-8AF4DE4272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81F19A-4719-DAF3-DE71-11006D5071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6700C4-79CE-456E-E78F-C4DE4AFC8A67}"/>
              </a:ext>
            </a:extLst>
          </p:cNvPr>
          <p:cNvSpPr>
            <a:spLocks noGrp="1"/>
          </p:cNvSpPr>
          <p:nvPr>
            <p:ph type="dt" sz="half" idx="10"/>
          </p:nvPr>
        </p:nvSpPr>
        <p:spPr/>
        <p:txBody>
          <a:bodyPr/>
          <a:lstStyle/>
          <a:p>
            <a:fld id="{A89E3BFB-F10D-46E6-B25D-1858AC68462B}" type="datetimeFigureOut">
              <a:rPr lang="en-US" smtClean="0"/>
              <a:t>7/9/2024</a:t>
            </a:fld>
            <a:endParaRPr lang="en-US"/>
          </a:p>
        </p:txBody>
      </p:sp>
      <p:sp>
        <p:nvSpPr>
          <p:cNvPr id="6" name="Footer Placeholder 5">
            <a:extLst>
              <a:ext uri="{FF2B5EF4-FFF2-40B4-BE49-F238E27FC236}">
                <a16:creationId xmlns:a16="http://schemas.microsoft.com/office/drawing/2014/main" id="{457FF573-31E4-FC40-2D35-37FECDBFC5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0BE10-8869-A746-65FF-CD4A4799CC48}"/>
              </a:ext>
            </a:extLst>
          </p:cNvPr>
          <p:cNvSpPr>
            <a:spLocks noGrp="1"/>
          </p:cNvSpPr>
          <p:nvPr>
            <p:ph type="sldNum" sz="quarter" idx="12"/>
          </p:nvPr>
        </p:nvSpPr>
        <p:spPr/>
        <p:txBody>
          <a:bodyPr/>
          <a:lstStyle/>
          <a:p>
            <a:fld id="{A445D3D2-298B-4445-8F63-6C38DAE897BB}" type="slidenum">
              <a:rPr lang="en-US" smtClean="0"/>
              <a:t>‹#›</a:t>
            </a:fld>
            <a:endParaRPr lang="en-US"/>
          </a:p>
        </p:txBody>
      </p:sp>
    </p:spTree>
    <p:extLst>
      <p:ext uri="{BB962C8B-B14F-4D97-AF65-F5344CB8AC3E}">
        <p14:creationId xmlns:p14="http://schemas.microsoft.com/office/powerpoint/2010/main" val="13313216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FC13A-5B5D-4FA4-AA0C-65A513DC8ACF}"/>
              </a:ext>
            </a:extLst>
          </p:cNvPr>
          <p:cNvSpPr>
            <a:spLocks noGrp="1"/>
          </p:cNvSpPr>
          <p:nvPr>
            <p:ph type="title" hasCustomPrompt="1"/>
          </p:nvPr>
        </p:nvSpPr>
        <p:spPr>
          <a:xfrm>
            <a:off x="831273" y="605118"/>
            <a:ext cx="10529455" cy="933055"/>
          </a:xfrm>
        </p:spPr>
        <p:txBody>
          <a:bodyPr anchor="t">
            <a:normAutofit/>
          </a:bodyPr>
          <a:lstStyle>
            <a:lvl1pPr algn="ctr">
              <a:lnSpc>
                <a:spcPct val="100000"/>
              </a:lnSpc>
              <a:defRPr sz="2824" b="1">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327457702"/>
      </p:ext>
    </p:extLst>
  </p:cSld>
  <p:clrMapOvr>
    <a:masterClrMapping/>
  </p:clrMapOvr>
  <p:extLst>
    <p:ext uri="{DCECCB84-F9BA-43D5-87BE-67443E8EF086}">
      <p15:sldGuideLst xmlns:p15="http://schemas.microsoft.com/office/powerpoint/2012/main">
        <p15:guide id="1" pos="432">
          <p15:clr>
            <a:srgbClr val="FBAE40"/>
          </p15:clr>
        </p15:guide>
        <p15:guide id="3" pos="5904">
          <p15:clr>
            <a:srgbClr val="FBAE40"/>
          </p15:clr>
        </p15:guide>
        <p15:guide id="4" orient="horz" pos="4464">
          <p15:clr>
            <a:srgbClr val="FBAE40"/>
          </p15:clr>
        </p15:guide>
        <p15:guide id="5" pos="3168">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lu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2318B72-F701-5445-9BA5-42608184E0E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1" y="0"/>
            <a:ext cx="5482166" cy="3085241"/>
          </a:xfrm>
          <a:prstGeom prst="rect">
            <a:avLst/>
          </a:prstGeom>
        </p:spPr>
      </p:pic>
      <p:sp>
        <p:nvSpPr>
          <p:cNvPr id="2" name="Title 1">
            <a:extLst>
              <a:ext uri="{FF2B5EF4-FFF2-40B4-BE49-F238E27FC236}">
                <a16:creationId xmlns:a16="http://schemas.microsoft.com/office/drawing/2014/main" id="{BCAFC13A-5B5D-4FA4-AA0C-65A513DC8ACF}"/>
              </a:ext>
            </a:extLst>
          </p:cNvPr>
          <p:cNvSpPr>
            <a:spLocks noGrp="1"/>
          </p:cNvSpPr>
          <p:nvPr>
            <p:ph type="title" hasCustomPrompt="1"/>
          </p:nvPr>
        </p:nvSpPr>
        <p:spPr>
          <a:xfrm>
            <a:off x="831273" y="605118"/>
            <a:ext cx="3572625" cy="1844463"/>
          </a:xfrm>
        </p:spPr>
        <p:txBody>
          <a:bodyPr anchor="t">
            <a:normAutofit/>
          </a:bodyPr>
          <a:lstStyle>
            <a:lvl1pPr algn="l">
              <a:lnSpc>
                <a:spcPct val="100000"/>
              </a:lnSpc>
              <a:defRPr sz="2824" b="1">
                <a:solidFill>
                  <a:schemeClr val="accent4"/>
                </a:solidFill>
              </a:defRPr>
            </a:lvl1pPr>
          </a:lstStyle>
          <a:p>
            <a:r>
              <a:rPr lang="en-US" dirty="0"/>
              <a:t>Click to edit master title style</a:t>
            </a:r>
          </a:p>
        </p:txBody>
      </p:sp>
      <p:sp>
        <p:nvSpPr>
          <p:cNvPr id="5" name="Picture Placeholder 4">
            <a:extLst>
              <a:ext uri="{FF2B5EF4-FFF2-40B4-BE49-F238E27FC236}">
                <a16:creationId xmlns:a16="http://schemas.microsoft.com/office/drawing/2014/main" id="{F8F554FD-0591-4001-A5AC-6DDEB9A2B07A}"/>
              </a:ext>
            </a:extLst>
          </p:cNvPr>
          <p:cNvSpPr>
            <a:spLocks noGrp="1"/>
          </p:cNvSpPr>
          <p:nvPr>
            <p:ph type="pic" sz="quarter" idx="10"/>
          </p:nvPr>
        </p:nvSpPr>
        <p:spPr>
          <a:xfrm>
            <a:off x="5209309" y="2049332"/>
            <a:ext cx="6151418" cy="4195482"/>
          </a:xfrm>
        </p:spPr>
        <p:txBody>
          <a:bodyPr anchor="ctr"/>
          <a:lstStyle>
            <a:lvl1pPr marL="0" indent="0"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813996472"/>
      </p:ext>
    </p:extLst>
  </p:cSld>
  <p:clrMapOvr>
    <a:masterClrMapping/>
  </p:clrMapOvr>
  <p:extLst>
    <p:ext uri="{DCECCB84-F9BA-43D5-87BE-67443E8EF086}">
      <p15:sldGuideLst xmlns:p15="http://schemas.microsoft.com/office/powerpoint/2012/main">
        <p15:guide id="1" pos="144">
          <p15:clr>
            <a:srgbClr val="FBAE40"/>
          </p15:clr>
        </p15:guide>
        <p15:guide id="2" orient="horz" pos="144">
          <p15:clr>
            <a:srgbClr val="FBAE40"/>
          </p15:clr>
        </p15:guide>
        <p15:guide id="3" pos="6192">
          <p15:clr>
            <a:srgbClr val="FBAE40"/>
          </p15:clr>
        </p15:guide>
        <p15:guide id="4" orient="horz" pos="4752">
          <p15:clr>
            <a:srgbClr val="FBAE40"/>
          </p15:clr>
        </p15:guide>
        <p15:guide id="5" orient="horz" pos="4536">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al">
    <p:bg>
      <p:bgPr>
        <a:solidFill>
          <a:schemeClr val="accent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2318B72-F701-5445-9BA5-42608184E0E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1" y="0"/>
            <a:ext cx="5482166" cy="3085241"/>
          </a:xfrm>
          <a:prstGeom prst="rect">
            <a:avLst/>
          </a:prstGeom>
        </p:spPr>
      </p:pic>
      <p:sp>
        <p:nvSpPr>
          <p:cNvPr id="2" name="Title 1">
            <a:extLst>
              <a:ext uri="{FF2B5EF4-FFF2-40B4-BE49-F238E27FC236}">
                <a16:creationId xmlns:a16="http://schemas.microsoft.com/office/drawing/2014/main" id="{BCAFC13A-5B5D-4FA4-AA0C-65A513DC8ACF}"/>
              </a:ext>
            </a:extLst>
          </p:cNvPr>
          <p:cNvSpPr>
            <a:spLocks noGrp="1"/>
          </p:cNvSpPr>
          <p:nvPr>
            <p:ph type="title" hasCustomPrompt="1"/>
          </p:nvPr>
        </p:nvSpPr>
        <p:spPr>
          <a:xfrm>
            <a:off x="831273" y="605118"/>
            <a:ext cx="3572625" cy="1844463"/>
          </a:xfrm>
        </p:spPr>
        <p:txBody>
          <a:bodyPr anchor="t">
            <a:normAutofit/>
          </a:bodyPr>
          <a:lstStyle>
            <a:lvl1pPr algn="l">
              <a:lnSpc>
                <a:spcPct val="100000"/>
              </a:lnSpc>
              <a:defRPr sz="2824" b="1">
                <a:solidFill>
                  <a:schemeClr val="accent4"/>
                </a:solidFill>
              </a:defRPr>
            </a:lvl1pPr>
          </a:lstStyle>
          <a:p>
            <a:r>
              <a:rPr lang="en-US" dirty="0"/>
              <a:t>Click to edit master title style</a:t>
            </a:r>
          </a:p>
        </p:txBody>
      </p:sp>
      <p:sp>
        <p:nvSpPr>
          <p:cNvPr id="5" name="Picture Placeholder 4">
            <a:extLst>
              <a:ext uri="{FF2B5EF4-FFF2-40B4-BE49-F238E27FC236}">
                <a16:creationId xmlns:a16="http://schemas.microsoft.com/office/drawing/2014/main" id="{4AFB2936-5575-4A09-8CAC-6DD0B6067876}"/>
              </a:ext>
            </a:extLst>
          </p:cNvPr>
          <p:cNvSpPr>
            <a:spLocks noGrp="1"/>
          </p:cNvSpPr>
          <p:nvPr>
            <p:ph type="pic" sz="quarter" idx="10"/>
          </p:nvPr>
        </p:nvSpPr>
        <p:spPr>
          <a:xfrm>
            <a:off x="5209309" y="2049332"/>
            <a:ext cx="6151418" cy="4195482"/>
          </a:xfrm>
        </p:spPr>
        <p:txBody>
          <a:bodyPr anchor="ctr"/>
          <a:lstStyle>
            <a:lvl1pPr marL="0" indent="0"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120156430"/>
      </p:ext>
    </p:extLst>
  </p:cSld>
  <p:clrMapOvr>
    <a:masterClrMapping/>
  </p:clrMapOvr>
  <p:extLst>
    <p:ext uri="{DCECCB84-F9BA-43D5-87BE-67443E8EF086}">
      <p15:sldGuideLst xmlns:p15="http://schemas.microsoft.com/office/powerpoint/2012/main">
        <p15:guide id="1" pos="144">
          <p15:clr>
            <a:srgbClr val="FBAE40"/>
          </p15:clr>
        </p15:guide>
        <p15:guide id="2" orient="horz" pos="144">
          <p15:clr>
            <a:srgbClr val="FBAE40"/>
          </p15:clr>
        </p15:guide>
        <p15:guide id="3" pos="6192">
          <p15:clr>
            <a:srgbClr val="FBAE40"/>
          </p15:clr>
        </p15:guide>
        <p15:guide id="4" orient="horz" pos="4752">
          <p15:clr>
            <a:srgbClr val="FBAE40"/>
          </p15:clr>
        </p15:guide>
        <p15:guide id="5" orient="horz" pos="45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1CC4-76E3-48BB-9C47-324CA18E08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24823E-04BA-4E53-9EE0-ED010844C7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AB99F7-59DD-4BBC-A6FE-0E0774454F77}"/>
              </a:ext>
            </a:extLst>
          </p:cNvPr>
          <p:cNvSpPr>
            <a:spLocks noGrp="1"/>
          </p:cNvSpPr>
          <p:nvPr>
            <p:ph type="dt" sz="half" idx="10"/>
          </p:nvPr>
        </p:nvSpPr>
        <p:spPr/>
        <p:txBody>
          <a:bodyPr/>
          <a:lstStyle/>
          <a:p>
            <a:fld id="{75E8E820-73E5-4022-92DA-85D233ACA209}" type="datetimeFigureOut">
              <a:rPr lang="en-US" smtClean="0"/>
              <a:t>7/9/2024</a:t>
            </a:fld>
            <a:endParaRPr lang="en-US"/>
          </a:p>
        </p:txBody>
      </p:sp>
      <p:sp>
        <p:nvSpPr>
          <p:cNvPr id="5" name="Footer Placeholder 4">
            <a:extLst>
              <a:ext uri="{FF2B5EF4-FFF2-40B4-BE49-F238E27FC236}">
                <a16:creationId xmlns:a16="http://schemas.microsoft.com/office/drawing/2014/main" id="{D2F22CB8-0892-4B83-98B0-D4291DC7FB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F71B5-B7D1-42F9-902B-C10B68C5D1B6}"/>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29419505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al center">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FBDBAFF-0A27-614C-9F17-C4B6AC1461C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118" t="39490" r="-6142" b="1"/>
          <a:stretch/>
        </p:blipFill>
        <p:spPr>
          <a:xfrm>
            <a:off x="2672189" y="0"/>
            <a:ext cx="6847622" cy="2588994"/>
          </a:xfrm>
          <a:prstGeom prst="rect">
            <a:avLst/>
          </a:prstGeom>
        </p:spPr>
      </p:pic>
      <p:sp>
        <p:nvSpPr>
          <p:cNvPr id="2" name="Title 1">
            <a:extLst>
              <a:ext uri="{FF2B5EF4-FFF2-40B4-BE49-F238E27FC236}">
                <a16:creationId xmlns:a16="http://schemas.microsoft.com/office/drawing/2014/main" id="{BCAFC13A-5B5D-4FA4-AA0C-65A513DC8ACF}"/>
              </a:ext>
            </a:extLst>
          </p:cNvPr>
          <p:cNvSpPr>
            <a:spLocks noGrp="1"/>
          </p:cNvSpPr>
          <p:nvPr>
            <p:ph type="title" hasCustomPrompt="1"/>
          </p:nvPr>
        </p:nvSpPr>
        <p:spPr>
          <a:xfrm>
            <a:off x="4451928" y="605118"/>
            <a:ext cx="3572625" cy="1844463"/>
          </a:xfrm>
        </p:spPr>
        <p:txBody>
          <a:bodyPr anchor="t">
            <a:normAutofit/>
          </a:bodyPr>
          <a:lstStyle>
            <a:lvl1pPr algn="ctr">
              <a:lnSpc>
                <a:spcPct val="100000"/>
              </a:lnSpc>
              <a:defRPr sz="2824" b="1">
                <a:solidFill>
                  <a:schemeClr val="accent4"/>
                </a:solidFill>
              </a:defRPr>
            </a:lvl1pPr>
          </a:lstStyle>
          <a:p>
            <a:r>
              <a:rPr lang="en-US" dirty="0"/>
              <a:t>Click to edit master title style</a:t>
            </a:r>
          </a:p>
        </p:txBody>
      </p:sp>
      <p:sp>
        <p:nvSpPr>
          <p:cNvPr id="6" name="Picture Placeholder 4">
            <a:extLst>
              <a:ext uri="{FF2B5EF4-FFF2-40B4-BE49-F238E27FC236}">
                <a16:creationId xmlns:a16="http://schemas.microsoft.com/office/drawing/2014/main" id="{715300AF-33C8-42A3-AB66-A30629828D15}"/>
              </a:ext>
            </a:extLst>
          </p:cNvPr>
          <p:cNvSpPr>
            <a:spLocks noGrp="1"/>
          </p:cNvSpPr>
          <p:nvPr>
            <p:ph type="pic" sz="quarter" idx="10"/>
          </p:nvPr>
        </p:nvSpPr>
        <p:spPr>
          <a:xfrm>
            <a:off x="861862" y="2449580"/>
            <a:ext cx="10468276" cy="4195482"/>
          </a:xfrm>
        </p:spPr>
        <p:txBody>
          <a:bodyPr anchor="ctr"/>
          <a:lstStyle>
            <a:lvl1pPr marL="0" indent="0"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133694332"/>
      </p:ext>
    </p:extLst>
  </p:cSld>
  <p:clrMapOvr>
    <a:masterClrMapping/>
  </p:clrMapOvr>
  <p:extLst>
    <p:ext uri="{DCECCB84-F9BA-43D5-87BE-67443E8EF086}">
      <p15:sldGuideLst xmlns:p15="http://schemas.microsoft.com/office/powerpoint/2012/main">
        <p15:guide id="1" pos="144">
          <p15:clr>
            <a:srgbClr val="FBAE40"/>
          </p15:clr>
        </p15:guide>
        <p15:guide id="2" orient="horz" pos="144">
          <p15:clr>
            <a:srgbClr val="FBAE40"/>
          </p15:clr>
        </p15:guide>
        <p15:guide id="3" pos="6192">
          <p15:clr>
            <a:srgbClr val="FBAE40"/>
          </p15:clr>
        </p15:guide>
        <p15:guide id="4" orient="horz" pos="4752">
          <p15:clr>
            <a:srgbClr val="FBAE40"/>
          </p15:clr>
        </p15:guide>
        <p15:guide id="5" orient="horz" pos="4536">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red">
    <p:bg>
      <p:bgPr>
        <a:solidFill>
          <a:schemeClr val="accent5"/>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2318B72-F701-5445-9BA5-42608184E0E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1" y="0"/>
            <a:ext cx="5482166" cy="3085241"/>
          </a:xfrm>
          <a:prstGeom prst="rect">
            <a:avLst/>
          </a:prstGeom>
        </p:spPr>
      </p:pic>
      <p:sp>
        <p:nvSpPr>
          <p:cNvPr id="2" name="Title 1">
            <a:extLst>
              <a:ext uri="{FF2B5EF4-FFF2-40B4-BE49-F238E27FC236}">
                <a16:creationId xmlns:a16="http://schemas.microsoft.com/office/drawing/2014/main" id="{BCAFC13A-5B5D-4FA4-AA0C-65A513DC8ACF}"/>
              </a:ext>
            </a:extLst>
          </p:cNvPr>
          <p:cNvSpPr>
            <a:spLocks noGrp="1"/>
          </p:cNvSpPr>
          <p:nvPr>
            <p:ph type="title" hasCustomPrompt="1"/>
          </p:nvPr>
        </p:nvSpPr>
        <p:spPr>
          <a:xfrm>
            <a:off x="831273" y="605118"/>
            <a:ext cx="3572625" cy="1844463"/>
          </a:xfrm>
        </p:spPr>
        <p:txBody>
          <a:bodyPr anchor="t">
            <a:normAutofit/>
          </a:bodyPr>
          <a:lstStyle>
            <a:lvl1pPr algn="l">
              <a:lnSpc>
                <a:spcPct val="100000"/>
              </a:lnSpc>
              <a:defRPr sz="2824" b="1">
                <a:solidFill>
                  <a:schemeClr val="accent1"/>
                </a:solidFill>
              </a:defRPr>
            </a:lvl1pPr>
          </a:lstStyle>
          <a:p>
            <a:r>
              <a:rPr lang="en-US" dirty="0"/>
              <a:t>Click to edit master title style</a:t>
            </a:r>
          </a:p>
        </p:txBody>
      </p:sp>
      <p:sp>
        <p:nvSpPr>
          <p:cNvPr id="5" name="Picture Placeholder 4">
            <a:extLst>
              <a:ext uri="{FF2B5EF4-FFF2-40B4-BE49-F238E27FC236}">
                <a16:creationId xmlns:a16="http://schemas.microsoft.com/office/drawing/2014/main" id="{CD658DCB-B2EF-429D-9328-A87787FC814F}"/>
              </a:ext>
            </a:extLst>
          </p:cNvPr>
          <p:cNvSpPr>
            <a:spLocks noGrp="1"/>
          </p:cNvSpPr>
          <p:nvPr>
            <p:ph type="pic" sz="quarter" idx="10"/>
          </p:nvPr>
        </p:nvSpPr>
        <p:spPr>
          <a:xfrm>
            <a:off x="5209309" y="2049332"/>
            <a:ext cx="6151418" cy="4195482"/>
          </a:xfrm>
        </p:spPr>
        <p:txBody>
          <a:bodyPr anchor="ctr"/>
          <a:lstStyle>
            <a:lvl1pPr marL="0" indent="0"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615950446"/>
      </p:ext>
    </p:extLst>
  </p:cSld>
  <p:clrMapOvr>
    <a:masterClrMapping/>
  </p:clrMapOvr>
  <p:extLst>
    <p:ext uri="{DCECCB84-F9BA-43D5-87BE-67443E8EF086}">
      <p15:sldGuideLst xmlns:p15="http://schemas.microsoft.com/office/powerpoint/2012/main">
        <p15:guide id="1" pos="144">
          <p15:clr>
            <a:srgbClr val="FBAE40"/>
          </p15:clr>
        </p15:guide>
        <p15:guide id="2" orient="horz" pos="144">
          <p15:clr>
            <a:srgbClr val="FBAE40"/>
          </p15:clr>
        </p15:guide>
        <p15:guide id="3" pos="6192">
          <p15:clr>
            <a:srgbClr val="FBAE40"/>
          </p15:clr>
        </p15:guide>
        <p15:guide id="4" orient="horz" pos="4752">
          <p15:clr>
            <a:srgbClr val="FBAE40"/>
          </p15:clr>
        </p15:guide>
        <p15:guide id="5" orient="horz" pos="4536">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orange">
    <p:bg>
      <p:bgPr>
        <a:solidFill>
          <a:schemeClr val="accent4"/>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2318B72-F701-5445-9BA5-42608184E0E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1" y="0"/>
            <a:ext cx="5482166" cy="3085241"/>
          </a:xfrm>
          <a:prstGeom prst="rect">
            <a:avLst/>
          </a:prstGeom>
        </p:spPr>
      </p:pic>
      <p:sp>
        <p:nvSpPr>
          <p:cNvPr id="2" name="Title 1">
            <a:extLst>
              <a:ext uri="{FF2B5EF4-FFF2-40B4-BE49-F238E27FC236}">
                <a16:creationId xmlns:a16="http://schemas.microsoft.com/office/drawing/2014/main" id="{BCAFC13A-5B5D-4FA4-AA0C-65A513DC8ACF}"/>
              </a:ext>
            </a:extLst>
          </p:cNvPr>
          <p:cNvSpPr>
            <a:spLocks noGrp="1"/>
          </p:cNvSpPr>
          <p:nvPr>
            <p:ph type="title" hasCustomPrompt="1"/>
          </p:nvPr>
        </p:nvSpPr>
        <p:spPr>
          <a:xfrm>
            <a:off x="831273" y="605118"/>
            <a:ext cx="3572625" cy="1844463"/>
          </a:xfrm>
        </p:spPr>
        <p:txBody>
          <a:bodyPr anchor="t">
            <a:normAutofit/>
          </a:bodyPr>
          <a:lstStyle>
            <a:lvl1pPr algn="l">
              <a:lnSpc>
                <a:spcPct val="100000"/>
              </a:lnSpc>
              <a:defRPr sz="2824" b="1">
                <a:solidFill>
                  <a:schemeClr val="accent1"/>
                </a:solidFill>
              </a:defRPr>
            </a:lvl1pPr>
          </a:lstStyle>
          <a:p>
            <a:r>
              <a:rPr lang="en-US" dirty="0"/>
              <a:t>Click to edit master title style</a:t>
            </a:r>
          </a:p>
        </p:txBody>
      </p:sp>
      <p:sp>
        <p:nvSpPr>
          <p:cNvPr id="5" name="Picture Placeholder 4">
            <a:extLst>
              <a:ext uri="{FF2B5EF4-FFF2-40B4-BE49-F238E27FC236}">
                <a16:creationId xmlns:a16="http://schemas.microsoft.com/office/drawing/2014/main" id="{B1363DE8-F69F-4B2C-91F6-C05A48E056A9}"/>
              </a:ext>
            </a:extLst>
          </p:cNvPr>
          <p:cNvSpPr>
            <a:spLocks noGrp="1"/>
          </p:cNvSpPr>
          <p:nvPr>
            <p:ph type="pic" sz="quarter" idx="10"/>
          </p:nvPr>
        </p:nvSpPr>
        <p:spPr>
          <a:xfrm>
            <a:off x="5209309" y="2049332"/>
            <a:ext cx="6151418" cy="4195482"/>
          </a:xfrm>
        </p:spPr>
        <p:txBody>
          <a:bodyPr anchor="ctr"/>
          <a:lstStyle>
            <a:lvl1pPr marL="0" indent="0"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732673828"/>
      </p:ext>
    </p:extLst>
  </p:cSld>
  <p:clrMapOvr>
    <a:masterClrMapping/>
  </p:clrMapOvr>
  <p:extLst>
    <p:ext uri="{DCECCB84-F9BA-43D5-87BE-67443E8EF086}">
      <p15:sldGuideLst xmlns:p15="http://schemas.microsoft.com/office/powerpoint/2012/main">
        <p15:guide id="1" pos="144">
          <p15:clr>
            <a:srgbClr val="FBAE40"/>
          </p15:clr>
        </p15:guide>
        <p15:guide id="2" orient="horz" pos="144">
          <p15:clr>
            <a:srgbClr val="FBAE40"/>
          </p15:clr>
        </p15:guide>
        <p15:guide id="3" pos="6192">
          <p15:clr>
            <a:srgbClr val="FBAE40"/>
          </p15:clr>
        </p15:guide>
        <p15:guide id="4" orient="horz" pos="4752">
          <p15:clr>
            <a:srgbClr val="FBAE40"/>
          </p15:clr>
        </p15:guide>
        <p15:guide id="5" orient="horz" pos="4536">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252334" y="529970"/>
            <a:ext cx="10172937" cy="695740"/>
          </a:xfrm>
        </p:spPr>
        <p:txBody>
          <a:bodyPr/>
          <a:lstStyle>
            <a:lvl1pPr>
              <a:lnSpc>
                <a:spcPct val="90000"/>
              </a:lnSpc>
              <a:defRPr sz="2200" b="0">
                <a:solidFill>
                  <a:schemeClr val="accent1"/>
                </a:solidFill>
                <a:latin typeface="Arial" panose="020B0604020202020204" pitchFamily="34" charset="0"/>
                <a:cs typeface="Arial" panose="020B0604020202020204" pitchFamily="34" charset="0"/>
              </a:defRPr>
            </a:lvl1pPr>
          </a:lstStyle>
          <a:p>
            <a:r>
              <a:rPr lang="en-ZA"/>
              <a:t>This title-only layout leaves oodles of white space and </a:t>
            </a:r>
            <a:br>
              <a:rPr lang="en-ZA"/>
            </a:br>
            <a:r>
              <a:rPr lang="en-ZA"/>
              <a:t>is ideal for busy slides with lots of charts and graphics, </a:t>
            </a:r>
            <a:br>
              <a:rPr lang="en-ZA"/>
            </a:br>
            <a:r>
              <a:rPr lang="en-ZA"/>
              <a:t>and for slides with really long descriptors.  </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accent1"/>
                </a:solidFill>
              </a:defRPr>
            </a:lvl1pPr>
          </a:lstStyle>
          <a:p>
            <a:r>
              <a:rPr lang="en-ZA"/>
              <a:t>  </a:t>
            </a:r>
          </a:p>
        </p:txBody>
      </p:sp>
    </p:spTree>
    <p:extLst>
      <p:ext uri="{BB962C8B-B14F-4D97-AF65-F5344CB8AC3E}">
        <p14:creationId xmlns:p14="http://schemas.microsoft.com/office/powerpoint/2010/main" val="42697480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Blue blank">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6709F968-C8B0-8D4F-A841-65855A50B4CA}"/>
              </a:ext>
            </a:extLst>
          </p:cNvPr>
          <p:cNvSpPr>
            <a:spLocks/>
          </p:cNvSpPr>
          <p:nvPr userDrawn="1"/>
        </p:nvSpPr>
        <p:spPr bwMode="auto">
          <a:xfrm>
            <a:off x="601415" y="6434258"/>
            <a:ext cx="3155337" cy="160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nchor="ctr" anchorCtr="0">
            <a:spAutoFit/>
          </a:bodyPr>
          <a:lstStyle/>
          <a:p>
            <a:pPr algn="l">
              <a:lnSpc>
                <a:spcPts val="1400"/>
              </a:lnSpc>
              <a:spcBef>
                <a:spcPts val="0"/>
              </a:spcBef>
            </a:pPr>
            <a:fld id="{5E7974B2-3D67-6E4B-84FB-FEA54E3B2E2B}" type="slidenum">
              <a:rPr lang="en-US" sz="900" b="1" smtClean="0">
                <a:solidFill>
                  <a:schemeClr val="tx1">
                    <a:lumMod val="75000"/>
                    <a:lumOff val="25000"/>
                  </a:schemeClr>
                </a:solidFill>
                <a:latin typeface="Arial"/>
                <a:cs typeface="Arial"/>
                <a:sym typeface="Helvetica" charset="0"/>
              </a:rPr>
              <a:t>‹#›</a:t>
            </a:fld>
            <a:endParaRPr lang="en-US" sz="900">
              <a:solidFill>
                <a:schemeClr val="tx1">
                  <a:lumMod val="75000"/>
                  <a:lumOff val="25000"/>
                </a:schemeClr>
              </a:solidFill>
              <a:latin typeface="Arial"/>
              <a:cs typeface="Arial"/>
              <a:sym typeface="Helvetica" charset="0"/>
            </a:endParaRPr>
          </a:p>
        </p:txBody>
      </p:sp>
      <p:sp>
        <p:nvSpPr>
          <p:cNvPr id="6" name="Text Placeholder 11">
            <a:extLst>
              <a:ext uri="{FF2B5EF4-FFF2-40B4-BE49-F238E27FC236}">
                <a16:creationId xmlns:a16="http://schemas.microsoft.com/office/drawing/2014/main" id="{45F3A90D-F67E-C248-8E0E-FE7B8D53A331}"/>
              </a:ext>
            </a:extLst>
          </p:cNvPr>
          <p:cNvSpPr>
            <a:spLocks noGrp="1"/>
          </p:cNvSpPr>
          <p:nvPr>
            <p:ph idx="1"/>
          </p:nvPr>
        </p:nvSpPr>
        <p:spPr>
          <a:xfrm>
            <a:off x="838200" y="1152135"/>
            <a:ext cx="6426200" cy="5241586"/>
          </a:xfrm>
          <a:prstGeom prst="rect">
            <a:avLst/>
          </a:prstGeom>
        </p:spPr>
        <p:txBody>
          <a:bodyPr vert="horz" lIns="91440" tIns="45720" rIns="91440" bIns="45720" rtlCol="0">
            <a:normAutofit/>
          </a:bodyPr>
          <a:lstStyle/>
          <a:p>
            <a:pPr lvl="0"/>
            <a:r>
              <a:rPr lang="en-US"/>
              <a:t>Click to edit Master text styles</a:t>
            </a:r>
          </a:p>
          <a:p>
            <a:pPr lvl="1"/>
            <a:endParaRPr lang="en-US"/>
          </a:p>
          <a:p>
            <a:pPr lvl="1"/>
            <a:r>
              <a:rPr lang="en-US"/>
              <a:t>Second level</a:t>
            </a:r>
          </a:p>
          <a:p>
            <a:pPr lvl="2"/>
            <a:r>
              <a:rPr lang="en-US"/>
              <a:t>Third level</a:t>
            </a:r>
          </a:p>
        </p:txBody>
      </p:sp>
    </p:spTree>
    <p:extLst>
      <p:ext uri="{BB962C8B-B14F-4D97-AF65-F5344CB8AC3E}">
        <p14:creationId xmlns:p14="http://schemas.microsoft.com/office/powerpoint/2010/main" val="294638059"/>
      </p:ext>
    </p:extLst>
  </p:cSld>
  <p:clrMapOvr>
    <a:masterClrMapping/>
  </p:clrMapOvr>
  <p:transition spd="slow">
    <p:wip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Tree>
    <p:extLst>
      <p:ext uri="{BB962C8B-B14F-4D97-AF65-F5344CB8AC3E}">
        <p14:creationId xmlns:p14="http://schemas.microsoft.com/office/powerpoint/2010/main" val="266295655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53440" y="1097280"/>
            <a:ext cx="10514189" cy="4937760"/>
          </a:xfr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43108"/>
            <a:ext cx="10656007"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19" name="Rectangle 18"/>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a:p>
        </p:txBody>
      </p:sp>
      <p:sp>
        <p:nvSpPr>
          <p:cNvPr id="22" name="Slide Number Placeholder 21"/>
          <p:cNvSpPr>
            <a:spLocks noGrp="1"/>
          </p:cNvSpPr>
          <p:nvPr>
            <p:ph type="sldNum" sz="quarter" idx="14"/>
          </p:nvPr>
        </p:nvSpPr>
        <p:spPr>
          <a:xfrm>
            <a:off x="11074400" y="6573308"/>
            <a:ext cx="752131"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731521" y="457200"/>
            <a:ext cx="10661879"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Tree>
    <p:extLst>
      <p:ext uri="{BB962C8B-B14F-4D97-AF65-F5344CB8AC3E}">
        <p14:creationId xmlns:p14="http://schemas.microsoft.com/office/powerpoint/2010/main" val="38145415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51009"/>
            <a:ext cx="2698311"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solidFill>
                  <a:schemeClr val="accent3">
                    <a:lumMod val="75000"/>
                  </a:schemeClr>
                </a:solidFill>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solidFill>
                  <a:schemeClr val="accent3">
                    <a:lumMod val="75000"/>
                  </a:schemeClr>
                </a:solidFill>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Autofit/>
          </a:bodyPr>
          <a:lstStyle>
            <a:lvl1pPr marL="0" indent="0">
              <a:buNone/>
              <a:defRPr sz="2400" baseline="0">
                <a:solidFill>
                  <a:schemeClr val="accent3">
                    <a:lumMod val="75000"/>
                  </a:schemeClr>
                </a:solidFill>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38422237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53440" y="1097280"/>
            <a:ext cx="10514189" cy="4937760"/>
          </a:xfr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43108"/>
            <a:ext cx="10656007"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19" name="Rectangle 18"/>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a:p>
        </p:txBody>
      </p:sp>
      <p:sp>
        <p:nvSpPr>
          <p:cNvPr id="22" name="Slide Number Placeholder 21"/>
          <p:cNvSpPr>
            <a:spLocks noGrp="1"/>
          </p:cNvSpPr>
          <p:nvPr>
            <p:ph type="sldNum" sz="quarter" idx="14"/>
          </p:nvPr>
        </p:nvSpPr>
        <p:spPr>
          <a:xfrm>
            <a:off x="11074400" y="6573308"/>
            <a:ext cx="752131"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731521" y="457200"/>
            <a:ext cx="10661879"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Tree>
    <p:extLst>
      <p:ext uri="{BB962C8B-B14F-4D97-AF65-F5344CB8AC3E}">
        <p14:creationId xmlns:p14="http://schemas.microsoft.com/office/powerpoint/2010/main" val="26402802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a:p>
        </p:txBody>
      </p:sp>
      <p:sp>
        <p:nvSpPr>
          <p:cNvPr id="2" name="Title 1"/>
          <p:cNvSpPr>
            <a:spLocks noGrp="1"/>
          </p:cNvSpPr>
          <p:nvPr>
            <p:ph type="title" hasCustomPrompt="1"/>
          </p:nvPr>
        </p:nvSpPr>
        <p:spPr>
          <a:xfrm>
            <a:off x="731520" y="457200"/>
            <a:ext cx="1063963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53440" y="1097281"/>
            <a:ext cx="10517717" cy="1212895"/>
          </a:xfrm>
        </p:spPr>
        <p:txBody>
          <a:bodyPr>
            <a:noAutofit/>
          </a:bodyPr>
          <a:lstStyle>
            <a:lvl1pPr marL="228600" indent="-228600">
              <a:lnSpc>
                <a:spcPct val="100000"/>
              </a:lnSpc>
              <a:spcBef>
                <a:spcPts val="0"/>
              </a:spcBef>
              <a:defRPr sz="2000">
                <a:latin typeface="Franklin Gothic Medium" panose="020B0603020102020204" pitchFamily="34" charset="0"/>
              </a:defRPr>
            </a:lvl1pPr>
            <a:lvl2pPr marL="576263" indent="-233363">
              <a:lnSpc>
                <a:spcPct val="100000"/>
              </a:lnSpc>
              <a:spcBef>
                <a:spcPts val="0"/>
              </a:spcBef>
              <a:buFont typeface="Franklin Gothic Medium" panose="020B0603020102020204" pitchFamily="34" charset="0"/>
              <a:buChar char="−"/>
              <a:defRPr sz="2000">
                <a:latin typeface="Franklin Gothic Medium" panose="020B0603020102020204" pitchFamily="34" charset="0"/>
              </a:defRPr>
            </a:lvl2pPr>
            <a:lvl3pPr marL="973138" indent="-228600">
              <a:lnSpc>
                <a:spcPct val="100000"/>
              </a:lnSpc>
              <a:spcBef>
                <a:spcPts val="0"/>
              </a:spcBef>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51575"/>
            <a:ext cx="10656007"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401615"/>
            <a:ext cx="10526184" cy="3841082"/>
          </a:xfrm>
        </p:spPr>
        <p:txBody>
          <a:bodyPr>
            <a:noAutofit/>
          </a:bodyPr>
          <a:lstStyle>
            <a:lvl1pPr marL="0" indent="0" algn="ctr">
              <a:buNone/>
              <a:defRPr baseline="0">
                <a:latin typeface="Franklin Gothic Medium" panose="020B0603020102020204" pitchFamily="34" charset="0"/>
              </a:defRPr>
            </a:lvl1pPr>
          </a:lstStyle>
          <a:p>
            <a:pPr lvl="0"/>
            <a:r>
              <a:rPr lang="en-US"/>
              <a:t>Click icon below to add table or chart</a:t>
            </a:r>
          </a:p>
        </p:txBody>
      </p:sp>
      <p:sp>
        <p:nvSpPr>
          <p:cNvPr id="16" name="Slide Number Placeholder 21"/>
          <p:cNvSpPr>
            <a:spLocks noGrp="1"/>
          </p:cNvSpPr>
          <p:nvPr>
            <p:ph type="sldNum" sz="quarter" idx="15"/>
          </p:nvPr>
        </p:nvSpPr>
        <p:spPr>
          <a:xfrm>
            <a:off x="11074400" y="6573308"/>
            <a:ext cx="752131"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a:p>
        </p:txBody>
      </p:sp>
      <p:sp>
        <p:nvSpPr>
          <p:cNvPr id="10" name="TextBox 9">
            <a:extLst>
              <a:ext uri="{FF2B5EF4-FFF2-40B4-BE49-F238E27FC236}">
                <a16:creationId xmlns:a16="http://schemas.microsoft.com/office/drawing/2014/main" id="{0D305B7E-0A14-4F41-B4ED-C4B929C1011A}"/>
              </a:ext>
            </a:extLst>
          </p:cNvPr>
          <p:cNvSpPr txBox="1"/>
          <p:nvPr userDrawn="1"/>
        </p:nvSpPr>
        <p:spPr>
          <a:xfrm>
            <a:off x="696382" y="6592544"/>
            <a:ext cx="682201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Franklin Gothic Demi Cond" panose="020B0706030402020204" pitchFamily="34" charset="0"/>
                <a:ea typeface="+mn-ea"/>
                <a:cs typeface="+mn-cs"/>
              </a:rPr>
              <a:t>SEPTEMBER 9, 2020</a:t>
            </a:r>
          </a:p>
        </p:txBody>
      </p:sp>
    </p:spTree>
    <p:extLst>
      <p:ext uri="{BB962C8B-B14F-4D97-AF65-F5344CB8AC3E}">
        <p14:creationId xmlns:p14="http://schemas.microsoft.com/office/powerpoint/2010/main" val="3375185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72FC-6577-4479-927B-CAD5C048F4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5C6859-6B2C-492D-A939-BBEA3C475B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7FDC3E-F00C-46F3-9317-205172A26F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C4CD1C-B6B4-467E-B5D4-16433ADF29F8}"/>
              </a:ext>
            </a:extLst>
          </p:cNvPr>
          <p:cNvSpPr>
            <a:spLocks noGrp="1"/>
          </p:cNvSpPr>
          <p:nvPr>
            <p:ph type="dt" sz="half" idx="10"/>
          </p:nvPr>
        </p:nvSpPr>
        <p:spPr/>
        <p:txBody>
          <a:bodyPr/>
          <a:lstStyle/>
          <a:p>
            <a:fld id="{75E8E820-73E5-4022-92DA-85D233ACA209}" type="datetimeFigureOut">
              <a:rPr lang="en-US" smtClean="0"/>
              <a:t>7/9/2024</a:t>
            </a:fld>
            <a:endParaRPr lang="en-US"/>
          </a:p>
        </p:txBody>
      </p:sp>
      <p:sp>
        <p:nvSpPr>
          <p:cNvPr id="6" name="Footer Placeholder 5">
            <a:extLst>
              <a:ext uri="{FF2B5EF4-FFF2-40B4-BE49-F238E27FC236}">
                <a16:creationId xmlns:a16="http://schemas.microsoft.com/office/drawing/2014/main" id="{C2FF71DF-85FB-4704-B33D-5727B350CE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AA2529-F28F-44FD-ADF3-F4ED37067A44}"/>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17411756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a:p>
        </p:txBody>
      </p:sp>
      <p:sp>
        <p:nvSpPr>
          <p:cNvPr id="2" name="Title 1"/>
          <p:cNvSpPr>
            <a:spLocks noGrp="1"/>
          </p:cNvSpPr>
          <p:nvPr>
            <p:ph type="title" hasCustomPrompt="1"/>
          </p:nvPr>
        </p:nvSpPr>
        <p:spPr>
          <a:xfrm>
            <a:off x="731520" y="457200"/>
            <a:ext cx="1062439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699911" y="6249458"/>
            <a:ext cx="10656007"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53440" y="1097280"/>
            <a:ext cx="10526184" cy="4902890"/>
          </a:xfrm>
        </p:spPr>
        <p:txBody>
          <a:bodyPr>
            <a:noAutofit/>
          </a:bodyPr>
          <a:lstStyle>
            <a:lvl1pPr marL="0" indent="0" algn="ctr">
              <a:buNone/>
              <a:defRPr baseline="0">
                <a:latin typeface="Franklin Gothic Medium" panose="020B0603020102020204" pitchFamily="34" charset="0"/>
              </a:defRPr>
            </a:lvl1pPr>
          </a:lstStyle>
          <a:p>
            <a:pPr lvl="0"/>
            <a:r>
              <a:rPr lang="en-US"/>
              <a:t>Click icon below to add table or chart</a:t>
            </a:r>
          </a:p>
        </p:txBody>
      </p:sp>
      <p:sp>
        <p:nvSpPr>
          <p:cNvPr id="15" name="Slide Number Placeholder 21"/>
          <p:cNvSpPr>
            <a:spLocks noGrp="1"/>
          </p:cNvSpPr>
          <p:nvPr>
            <p:ph type="sldNum" sz="quarter" idx="15"/>
          </p:nvPr>
        </p:nvSpPr>
        <p:spPr>
          <a:xfrm>
            <a:off x="11074400" y="6573308"/>
            <a:ext cx="752131"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a:p>
        </p:txBody>
      </p:sp>
      <p:sp>
        <p:nvSpPr>
          <p:cNvPr id="10" name="TextBox 9">
            <a:extLst>
              <a:ext uri="{FF2B5EF4-FFF2-40B4-BE49-F238E27FC236}">
                <a16:creationId xmlns:a16="http://schemas.microsoft.com/office/drawing/2014/main" id="{19541AC4-504D-466E-A851-16A193272D1B}"/>
              </a:ext>
            </a:extLst>
          </p:cNvPr>
          <p:cNvSpPr txBox="1"/>
          <p:nvPr userDrawn="1"/>
        </p:nvSpPr>
        <p:spPr>
          <a:xfrm>
            <a:off x="696382" y="6592544"/>
            <a:ext cx="682201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Franklin Gothic Demi Cond" panose="020B0706030402020204" pitchFamily="34" charset="0"/>
                <a:ea typeface="+mn-ea"/>
                <a:cs typeface="+mn-cs"/>
              </a:rPr>
              <a:t>JOINT LEGISLATIVE OVERSIGHT COMMITTEE ON HEALTH AND HUMAN SERVICES | AUGUST 11, 2020</a:t>
            </a:r>
          </a:p>
        </p:txBody>
      </p:sp>
    </p:spTree>
    <p:extLst>
      <p:ext uri="{BB962C8B-B14F-4D97-AF65-F5344CB8AC3E}">
        <p14:creationId xmlns:p14="http://schemas.microsoft.com/office/powerpoint/2010/main" val="229021653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a:p>
        </p:txBody>
      </p:sp>
      <p:sp>
        <p:nvSpPr>
          <p:cNvPr id="2" name="Title 1"/>
          <p:cNvSpPr>
            <a:spLocks noGrp="1"/>
          </p:cNvSpPr>
          <p:nvPr>
            <p:ph type="title" hasCustomPrompt="1"/>
          </p:nvPr>
        </p:nvSpPr>
        <p:spPr>
          <a:xfrm>
            <a:off x="731520" y="457200"/>
            <a:ext cx="10609296"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699911" y="6249458"/>
            <a:ext cx="10656007"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2" y="1614689"/>
            <a:ext cx="5120640" cy="4623775"/>
          </a:xfrm>
        </p:spPr>
        <p:txBody>
          <a:bodyPr>
            <a:noAutofit/>
          </a:bodyPr>
          <a:lstStyle>
            <a:lvl1pPr marL="0" indent="0" algn="ctr">
              <a:buNone/>
              <a:defRPr sz="2400" baseline="0">
                <a:latin typeface="Franklin Gothic Medium Cond" panose="020B06060304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614689"/>
            <a:ext cx="5120640" cy="4623775"/>
          </a:xfrm>
        </p:spPr>
        <p:txBody>
          <a:bodyPr>
            <a:noAutofit/>
          </a:bodyPr>
          <a:lstStyle>
            <a:lvl1pPr marL="0" indent="0" algn="ctr">
              <a:buNone/>
              <a:defRPr sz="2400" baseline="0">
                <a:latin typeface="Franklin Gothic Medium Cond" panose="020B06060304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829733" y="1097281"/>
            <a:ext cx="5120640" cy="500063"/>
          </a:xfrm>
        </p:spPr>
        <p:txBody>
          <a:bodyPr anchor="b">
            <a:noAutofit/>
          </a:bodyPr>
          <a:lstStyle>
            <a:lvl1pPr marL="0" indent="0" algn="ctr">
              <a:buNone/>
              <a:defRPr sz="2400">
                <a:latin typeface="Franklin Gothic Demi Cond" panose="020B07060304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097281"/>
            <a:ext cx="5120640" cy="500063"/>
          </a:xfrm>
        </p:spPr>
        <p:txBody>
          <a:bodyPr anchor="b">
            <a:noAutofit/>
          </a:bodyPr>
          <a:lstStyle>
            <a:lvl1pPr marL="0" indent="0" algn="ctr">
              <a:buNone/>
              <a:defRPr sz="2400">
                <a:latin typeface="Franklin Gothic Demi Cond" panose="020B0706030402020204" pitchFamily="34" charset="0"/>
              </a:defRPr>
            </a:lvl1pPr>
          </a:lstStyle>
          <a:p>
            <a:pPr lvl="0"/>
            <a:r>
              <a:rPr lang="en-US"/>
              <a:t>Click to add title</a:t>
            </a:r>
          </a:p>
        </p:txBody>
      </p:sp>
      <p:sp>
        <p:nvSpPr>
          <p:cNvPr id="16" name="Slide Number Placeholder 21"/>
          <p:cNvSpPr>
            <a:spLocks noGrp="1"/>
          </p:cNvSpPr>
          <p:nvPr>
            <p:ph type="sldNum" sz="quarter" idx="18"/>
          </p:nvPr>
        </p:nvSpPr>
        <p:spPr>
          <a:xfrm>
            <a:off x="11074400" y="6573308"/>
            <a:ext cx="752131"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a:p>
        </p:txBody>
      </p:sp>
      <p:sp>
        <p:nvSpPr>
          <p:cNvPr id="14" name="TextBox 13">
            <a:extLst>
              <a:ext uri="{FF2B5EF4-FFF2-40B4-BE49-F238E27FC236}">
                <a16:creationId xmlns:a16="http://schemas.microsoft.com/office/drawing/2014/main" id="{6FD87E8B-2221-489D-B7A5-A6EDE96874FA}"/>
              </a:ext>
            </a:extLst>
          </p:cNvPr>
          <p:cNvSpPr txBox="1"/>
          <p:nvPr userDrawn="1"/>
        </p:nvSpPr>
        <p:spPr>
          <a:xfrm>
            <a:off x="696382" y="6592544"/>
            <a:ext cx="682201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Franklin Gothic Demi Cond" panose="020B0706030402020204" pitchFamily="34" charset="0"/>
                <a:ea typeface="+mn-ea"/>
                <a:cs typeface="+mn-cs"/>
              </a:rPr>
              <a:t>SEPTEMBER 9, 2020</a:t>
            </a:r>
          </a:p>
        </p:txBody>
      </p:sp>
    </p:spTree>
    <p:extLst>
      <p:ext uri="{BB962C8B-B14F-4D97-AF65-F5344CB8AC3E}">
        <p14:creationId xmlns:p14="http://schemas.microsoft.com/office/powerpoint/2010/main" val="37095121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614689"/>
            <a:ext cx="5120217" cy="4633711"/>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a:latin typeface="Franklin Gothic Medium Cond" panose="020B0606030402020204" pitchFamily="34" charset="0"/>
              </a:defRPr>
            </a:lvl2pPr>
            <a:lvl3pPr>
              <a:defRPr sz="2000">
                <a:latin typeface="Franklin Gothic Medium Cond" panose="020B0606030402020204" pitchFamily="34" charset="0"/>
              </a:defRPr>
            </a:lvl3pPr>
          </a:lstStyle>
          <a:p>
            <a:pPr lvl="0"/>
            <a:r>
              <a:rPr lang="en-US"/>
              <a:t>Click to add bullets</a:t>
            </a:r>
          </a:p>
          <a:p>
            <a:pPr lvl="1"/>
            <a:r>
              <a:rPr lang="en-US"/>
              <a:t>Bullet 2</a:t>
            </a:r>
          </a:p>
          <a:p>
            <a:pPr lvl="2"/>
            <a:r>
              <a:rPr lang="en-US"/>
              <a:t>Bullet 3</a:t>
            </a:r>
          </a:p>
        </p:txBody>
      </p:sp>
      <p:sp>
        <p:nvSpPr>
          <p:cNvPr id="7" name="Rectangle 6"/>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a:p>
        </p:txBody>
      </p:sp>
      <p:sp>
        <p:nvSpPr>
          <p:cNvPr id="2" name="Title 1"/>
          <p:cNvSpPr>
            <a:spLocks noGrp="1"/>
          </p:cNvSpPr>
          <p:nvPr>
            <p:ph type="title" hasCustomPrompt="1"/>
          </p:nvPr>
        </p:nvSpPr>
        <p:spPr>
          <a:xfrm>
            <a:off x="731520" y="457200"/>
            <a:ext cx="10609296"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699911" y="6251575"/>
            <a:ext cx="10656007"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829733" y="1097281"/>
            <a:ext cx="5120640" cy="500063"/>
          </a:xfrm>
        </p:spPr>
        <p:txBody>
          <a:bodyPr anchor="b">
            <a:noAutofit/>
          </a:bodyPr>
          <a:lstStyle>
            <a:lvl1pPr marL="0" indent="0" algn="ctr">
              <a:buNone/>
              <a:defRPr sz="2400">
                <a:latin typeface="Franklin Gothic Demi Cond" panose="020B07060304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097281"/>
            <a:ext cx="5120640" cy="500063"/>
          </a:xfrm>
        </p:spPr>
        <p:txBody>
          <a:bodyPr anchor="b">
            <a:noAutofit/>
          </a:bodyPr>
          <a:lstStyle>
            <a:lvl1pPr marL="0" indent="0" algn="ctr">
              <a:buNone/>
              <a:defRPr sz="2400">
                <a:latin typeface="Franklin Gothic Demi Cond" panose="020B07060304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6220600" y="1608986"/>
            <a:ext cx="5120217" cy="4633711"/>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baseline="0">
                <a:latin typeface="Franklin Gothic Medium Cond" panose="020B0606030402020204" pitchFamily="34" charset="0"/>
              </a:defRPr>
            </a:lvl2pPr>
            <a:lvl3pPr>
              <a:defRPr sz="2000" baseline="0">
                <a:latin typeface="Franklin Gothic Medium Cond" panose="020B0606030402020204" pitchFamily="34" charset="0"/>
              </a:defRPr>
            </a:lvl3pPr>
          </a:lstStyle>
          <a:p>
            <a:pPr lvl="0"/>
            <a:r>
              <a:rPr lang="en-US"/>
              <a:t>Click to add bullets</a:t>
            </a:r>
          </a:p>
          <a:p>
            <a:pPr lvl="1"/>
            <a:r>
              <a:rPr lang="en-US"/>
              <a:t>Bullet 2</a:t>
            </a:r>
          </a:p>
          <a:p>
            <a:pPr lvl="2"/>
            <a:r>
              <a:rPr lang="en-US"/>
              <a:t>Bullet 3</a:t>
            </a:r>
          </a:p>
        </p:txBody>
      </p:sp>
      <p:sp>
        <p:nvSpPr>
          <p:cNvPr id="17" name="Slide Number Placeholder 21"/>
          <p:cNvSpPr>
            <a:spLocks noGrp="1"/>
          </p:cNvSpPr>
          <p:nvPr>
            <p:ph type="sldNum" sz="quarter" idx="14"/>
          </p:nvPr>
        </p:nvSpPr>
        <p:spPr>
          <a:xfrm>
            <a:off x="11074400" y="6573308"/>
            <a:ext cx="752131"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a:p>
        </p:txBody>
      </p:sp>
      <p:sp>
        <p:nvSpPr>
          <p:cNvPr id="14" name="TextBox 13">
            <a:extLst>
              <a:ext uri="{FF2B5EF4-FFF2-40B4-BE49-F238E27FC236}">
                <a16:creationId xmlns:a16="http://schemas.microsoft.com/office/drawing/2014/main" id="{4BA538A3-9F52-45AD-82AA-DCBC1A9E1F17}"/>
              </a:ext>
            </a:extLst>
          </p:cNvPr>
          <p:cNvSpPr txBox="1"/>
          <p:nvPr userDrawn="1"/>
        </p:nvSpPr>
        <p:spPr>
          <a:xfrm>
            <a:off x="696382" y="6592544"/>
            <a:ext cx="682201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Franklin Gothic Demi Cond" panose="020B0706030402020204" pitchFamily="34" charset="0"/>
                <a:ea typeface="+mn-ea"/>
                <a:cs typeface="+mn-cs"/>
              </a:rPr>
              <a:t>SEPTEMBER 9, 2020</a:t>
            </a:r>
          </a:p>
        </p:txBody>
      </p:sp>
    </p:spTree>
    <p:extLst>
      <p:ext uri="{BB962C8B-B14F-4D97-AF65-F5344CB8AC3E}">
        <p14:creationId xmlns:p14="http://schemas.microsoft.com/office/powerpoint/2010/main" val="33240399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a:p>
        </p:txBody>
      </p:sp>
      <p:sp>
        <p:nvSpPr>
          <p:cNvPr id="2" name="Title 1"/>
          <p:cNvSpPr>
            <a:spLocks noGrp="1"/>
          </p:cNvSpPr>
          <p:nvPr>
            <p:ph type="title" hasCustomPrompt="1"/>
          </p:nvPr>
        </p:nvSpPr>
        <p:spPr>
          <a:xfrm>
            <a:off x="731521" y="457200"/>
            <a:ext cx="1067025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39588346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414252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89892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E398508-8EFE-4A36-8E77-072B11FEADAB}"/>
              </a:ext>
            </a:extLst>
          </p:cNvPr>
          <p:cNvSpPr>
            <a:spLocks noGrp="1"/>
          </p:cNvSpPr>
          <p:nvPr>
            <p:ph type="pic" sz="quarter" idx="10"/>
          </p:nvPr>
        </p:nvSpPr>
        <p:spPr>
          <a:xfrm>
            <a:off x="0" y="1"/>
            <a:ext cx="12192000" cy="4186045"/>
          </a:xfrm>
          <a:custGeom>
            <a:avLst/>
            <a:gdLst>
              <a:gd name="connsiteX0" fmla="*/ 0 w 3803370"/>
              <a:gd name="connsiteY0" fmla="*/ 0 h 4542944"/>
              <a:gd name="connsiteX1" fmla="*/ 3803370 w 3803370"/>
              <a:gd name="connsiteY1" fmla="*/ 0 h 4542944"/>
              <a:gd name="connsiteX2" fmla="*/ 3803370 w 3803370"/>
              <a:gd name="connsiteY2" fmla="*/ 4542944 h 4542944"/>
              <a:gd name="connsiteX3" fmla="*/ 0 w 3803370"/>
              <a:gd name="connsiteY3" fmla="*/ 4542944 h 4542944"/>
            </a:gdLst>
            <a:ahLst/>
            <a:cxnLst>
              <a:cxn ang="0">
                <a:pos x="connsiteX0" y="connsiteY0"/>
              </a:cxn>
              <a:cxn ang="0">
                <a:pos x="connsiteX1" y="connsiteY1"/>
              </a:cxn>
              <a:cxn ang="0">
                <a:pos x="connsiteX2" y="connsiteY2"/>
              </a:cxn>
              <a:cxn ang="0">
                <a:pos x="connsiteX3" y="connsiteY3"/>
              </a:cxn>
            </a:cxnLst>
            <a:rect l="l" t="t" r="r" b="b"/>
            <a:pathLst>
              <a:path w="3803370" h="4542944">
                <a:moveTo>
                  <a:pt x="0" y="0"/>
                </a:moveTo>
                <a:lnTo>
                  <a:pt x="3803370" y="0"/>
                </a:lnTo>
                <a:lnTo>
                  <a:pt x="3803370" y="4542944"/>
                </a:lnTo>
                <a:lnTo>
                  <a:pt x="0" y="4542944"/>
                </a:lnTo>
                <a:close/>
              </a:path>
            </a:pathLst>
          </a:custGeom>
          <a:pattFill prst="pct75">
            <a:fgClr>
              <a:schemeClr val="tx1">
                <a:lumMod val="95000"/>
                <a:lumOff val="5000"/>
              </a:schemeClr>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4485669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922799"/>
      </p:ext>
    </p:extLst>
  </p:cSld>
  <p:clrMapOvr>
    <a:masterClrMapping/>
  </p:clrMapOvr>
  <p:transition spd="slow">
    <p:wip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5841F1B-4504-0E43-818D-A592EF13E92B}"/>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5644723" y="0"/>
            <a:ext cx="6555474" cy="6365290"/>
          </a:xfrm>
          <a:prstGeom prst="rect">
            <a:avLst/>
          </a:prstGeom>
        </p:spPr>
      </p:pic>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vl1pPr>
          </a:lstStyle>
          <a:p>
            <a:pPr algn="l"/>
            <a:endParaRPr lang="en-US" sz="1400">
              <a:cs typeface="Calibri" panose="020F0502020204030204" pitchFamily="34" charset="0"/>
            </a:endParaRPr>
          </a:p>
        </p:txBody>
      </p:sp>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A4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NC DHHS COVID-19 Response</a:t>
            </a:r>
          </a:p>
        </p:txBody>
      </p:sp>
      <p:pic>
        <p:nvPicPr>
          <p:cNvPr id="3" name="Picture 2">
            <a:extLst>
              <a:ext uri="{FF2B5EF4-FFF2-40B4-BE49-F238E27FC236}">
                <a16:creationId xmlns:a16="http://schemas.microsoft.com/office/drawing/2014/main" id="{69DC0948-870B-1B43-B66F-5B19A0178C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284" y="4664730"/>
            <a:ext cx="3330783" cy="1268870"/>
          </a:xfrm>
          <a:prstGeom prst="rect">
            <a:avLst/>
          </a:prstGeom>
        </p:spPr>
      </p:pic>
    </p:spTree>
    <p:extLst>
      <p:ext uri="{BB962C8B-B14F-4D97-AF65-F5344CB8AC3E}">
        <p14:creationId xmlns:p14="http://schemas.microsoft.com/office/powerpoint/2010/main" val="710051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E6F4-628E-4B04-B42E-71F26A433E1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32EC109-0073-46D7-9D24-4DDC7FC18FA8}"/>
              </a:ext>
            </a:extLst>
          </p:cNvPr>
          <p:cNvSpPr>
            <a:spLocks noGrp="1"/>
          </p:cNvSpPr>
          <p:nvPr>
            <p:ph type="sldNum" sz="quarter" idx="10"/>
          </p:nvPr>
        </p:nvSpPr>
        <p:spPr/>
        <p:txBody>
          <a:bodyPr/>
          <a:lstStyle/>
          <a:p>
            <a:fld id="{11F27F3A-B3E9-41ED-AF8F-A365F10BB65F}" type="slidenum">
              <a:rPr lang="en-US" smtClean="0"/>
              <a:pPr/>
              <a:t>‹#›</a:t>
            </a:fld>
            <a:endParaRPr lang="en-US"/>
          </a:p>
        </p:txBody>
      </p:sp>
    </p:spTree>
    <p:extLst>
      <p:ext uri="{BB962C8B-B14F-4D97-AF65-F5344CB8AC3E}">
        <p14:creationId xmlns:p14="http://schemas.microsoft.com/office/powerpoint/2010/main" val="3043247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827D3-E17C-4F79-BEC1-917E9FD5D5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B7E757-20C0-4D26-8F9B-CE6A958886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431B91-86AA-44D8-A11A-36DD7D185A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835366-7270-486F-85CA-2C08E9C50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EADAB8-C2C3-45DB-86EE-88D042266F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9AEB45-5EE3-42A4-95AF-3542650D2373}"/>
              </a:ext>
            </a:extLst>
          </p:cNvPr>
          <p:cNvSpPr>
            <a:spLocks noGrp="1"/>
          </p:cNvSpPr>
          <p:nvPr>
            <p:ph type="dt" sz="half" idx="10"/>
          </p:nvPr>
        </p:nvSpPr>
        <p:spPr/>
        <p:txBody>
          <a:bodyPr/>
          <a:lstStyle/>
          <a:p>
            <a:fld id="{75E8E820-73E5-4022-92DA-85D233ACA209}" type="datetimeFigureOut">
              <a:rPr lang="en-US" smtClean="0"/>
              <a:t>7/9/2024</a:t>
            </a:fld>
            <a:endParaRPr lang="en-US"/>
          </a:p>
        </p:txBody>
      </p:sp>
      <p:sp>
        <p:nvSpPr>
          <p:cNvPr id="8" name="Footer Placeholder 7">
            <a:extLst>
              <a:ext uri="{FF2B5EF4-FFF2-40B4-BE49-F238E27FC236}">
                <a16:creationId xmlns:a16="http://schemas.microsoft.com/office/drawing/2014/main" id="{F7DA0912-E800-4C6E-8658-951A6FFF6A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710A5A-42A3-4C69-B7B2-DE08CBB733B2}"/>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1544146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2E23A7-9AE0-483A-96A8-EE52FDA3E4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8" name="Holder 6">
            <a:extLst>
              <a:ext uri="{FF2B5EF4-FFF2-40B4-BE49-F238E27FC236}">
                <a16:creationId xmlns:a16="http://schemas.microsoft.com/office/drawing/2014/main" id="{774018A9-8A9C-4543-9EC6-39716F313462}"/>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spTree>
    <p:extLst>
      <p:ext uri="{BB962C8B-B14F-4D97-AF65-F5344CB8AC3E}">
        <p14:creationId xmlns:p14="http://schemas.microsoft.com/office/powerpoint/2010/main" val="358398851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623" y="185313"/>
            <a:ext cx="11350753" cy="592562"/>
          </a:xfrm>
        </p:spPr>
        <p:txBody>
          <a:bodyPr lIns="0" rIns="0" anchor="ctr"/>
          <a:lstStyle>
            <a:lvl1pPr>
              <a:defRPr sz="2000" b="1" cap="all" spc="130" baseline="0">
                <a:solidFill>
                  <a:srgbClr val="014373"/>
                </a:solidFill>
                <a:latin typeface="+mn-lt"/>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F9780461-BF97-45FF-888C-1942E648F70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11" name="Holder 6">
            <a:extLst>
              <a:ext uri="{FF2B5EF4-FFF2-40B4-BE49-F238E27FC236}">
                <a16:creationId xmlns:a16="http://schemas.microsoft.com/office/drawing/2014/main" id="{4BB176CF-EDF3-48AF-914B-97F5C5946B35}"/>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spTree>
    <p:extLst>
      <p:ext uri="{BB962C8B-B14F-4D97-AF65-F5344CB8AC3E}">
        <p14:creationId xmlns:p14="http://schemas.microsoft.com/office/powerpoint/2010/main" val="17098723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969264"/>
            <a:ext cx="11350752" cy="1123384"/>
          </a:xfrm>
          <a:prstGeom prst="rect">
            <a:avLst/>
          </a:prstGeom>
        </p:spPr>
        <p:txBody>
          <a:bodyPr wrap="square" lIns="0" rIns="0">
            <a:sp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400"/>
            </a:lvl3pPr>
            <a:lvl4pPr>
              <a:lnSpc>
                <a:spcPct val="100000"/>
              </a:lnSpc>
              <a:spcBef>
                <a:spcPts val="0"/>
              </a:spcBef>
              <a:defRPr sz="1050"/>
            </a:lvl4pPr>
            <a:lvl5pPr>
              <a:lnSpc>
                <a:spcPct val="10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20624" y="185313"/>
            <a:ext cx="11350752" cy="592562"/>
          </a:xfrm>
        </p:spPr>
        <p:txBody>
          <a:bodyPr lIns="0" rIns="0" anchor="ctr"/>
          <a:lstStyle>
            <a:lvl1pPr>
              <a:defRPr sz="2000" b="1" cap="all" spc="130" baseline="0">
                <a:solidFill>
                  <a:srgbClr val="014373"/>
                </a:solidFill>
                <a:latin typeface="+mn-lt"/>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63175851-4D12-4852-84F5-C13C561B8F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11" name="Holder 6">
            <a:extLst>
              <a:ext uri="{FF2B5EF4-FFF2-40B4-BE49-F238E27FC236}">
                <a16:creationId xmlns:a16="http://schemas.microsoft.com/office/drawing/2014/main" id="{183789D2-8A26-402D-8A27-DE00690B5BEC}"/>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spTree>
    <p:extLst>
      <p:ext uri="{BB962C8B-B14F-4D97-AF65-F5344CB8AC3E}">
        <p14:creationId xmlns:p14="http://schemas.microsoft.com/office/powerpoint/2010/main" val="259285919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pic>
        <p:nvPicPr>
          <p:cNvPr id="9" name="Picture 8">
            <a:extLst>
              <a:ext uri="{FF2B5EF4-FFF2-40B4-BE49-F238E27FC236}">
                <a16:creationId xmlns:a16="http://schemas.microsoft.com/office/drawing/2014/main" id="{95B968A7-424C-405F-A24E-08D3BF14E4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3" name="Rectangle 2">
            <a:extLst>
              <a:ext uri="{FF2B5EF4-FFF2-40B4-BE49-F238E27FC236}">
                <a16:creationId xmlns:a16="http://schemas.microsoft.com/office/drawing/2014/main" id="{ED188714-B605-A748-A46C-16F68F1E3CC0}"/>
              </a:ext>
            </a:extLst>
          </p:cNvPr>
          <p:cNvSpPr/>
          <p:nvPr userDrawn="1"/>
        </p:nvSpPr>
        <p:spPr>
          <a:xfrm>
            <a:off x="0" y="1"/>
            <a:ext cx="12192000" cy="52551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B49F9B8-BA8C-3F4A-A9F5-91FF675C782F}"/>
              </a:ext>
            </a:extLst>
          </p:cNvPr>
          <p:cNvSpPr>
            <a:spLocks noGrp="1"/>
          </p:cNvSpPr>
          <p:nvPr>
            <p:ph type="title"/>
          </p:nvPr>
        </p:nvSpPr>
        <p:spPr>
          <a:xfrm>
            <a:off x="836768" y="2750974"/>
            <a:ext cx="10515600" cy="1325563"/>
          </a:xfrm>
          <a:prstGeom prst="rect">
            <a:avLst/>
          </a:prstGeo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34680342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solidFill>
                  <a:srgbClr val="014373"/>
                </a:solidFill>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349185" y="714824"/>
            <a:ext cx="11422191" cy="0"/>
          </a:xfrm>
          <a:prstGeom prst="straightConnector1">
            <a:avLst/>
          </a:prstGeom>
          <a:noFill/>
          <a:ln w="28575"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95B968A7-424C-405F-A24E-08D3BF14E4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Tree>
    <p:extLst>
      <p:ext uri="{BB962C8B-B14F-4D97-AF65-F5344CB8AC3E}">
        <p14:creationId xmlns:p14="http://schemas.microsoft.com/office/powerpoint/2010/main" val="408004287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8867" y="2067905"/>
            <a:ext cx="2017776" cy="1993392"/>
          </a:xfrm>
          <a:prstGeom prst="rect">
            <a:avLst/>
          </a:prstGeom>
        </p:spPr>
      </p:pic>
      <p:sp>
        <p:nvSpPr>
          <p:cNvPr id="12" name="Text Placeholder 2">
            <a:extLst>
              <a:ext uri="{FF2B5EF4-FFF2-40B4-BE49-F238E27FC236}">
                <a16:creationId xmlns:a16="http://schemas.microsoft.com/office/drawing/2014/main" id="{A4EDEA2F-8CAE-4566-9543-C37D8DA50AC0}"/>
              </a:ext>
            </a:extLst>
          </p:cNvPr>
          <p:cNvSpPr>
            <a:spLocks noGrp="1"/>
          </p:cNvSpPr>
          <p:nvPr>
            <p:ph type="body" sz="quarter" idx="11"/>
          </p:nvPr>
        </p:nvSpPr>
        <p:spPr>
          <a:xfrm>
            <a:off x="3691462" y="2040473"/>
            <a:ext cx="7700783" cy="2020824"/>
          </a:xfrm>
          <a:prstGeom prst="rect">
            <a:avLst/>
          </a:prstGeom>
        </p:spPr>
        <p:txBody>
          <a:bodyPr anchor="ctr">
            <a:noAutofit/>
          </a:bodyPr>
          <a:lstStyle>
            <a:lvl1pPr marL="0" indent="0">
              <a:buNone/>
              <a:defRPr lang="en-US" sz="3200" b="1" baseline="0" smtClean="0">
                <a:ea typeface="Arial" panose="020B0604020202020204" pitchFamily="34" charset="0"/>
              </a:defRPr>
            </a:lvl1pPr>
            <a:lvl2pPr>
              <a:defRPr lang="en-US" sz="2800" smtClean="0">
                <a:latin typeface="Franklin Gothic Demi Cond" panose="020B0706030402020204" pitchFamily="34" charset="0"/>
              </a:defRPr>
            </a:lvl2pPr>
            <a:lvl3pPr>
              <a:defRPr lang="en-US" sz="2800" smtClean="0">
                <a:latin typeface="Franklin Gothic Demi Cond" panose="020B0706030402020204" pitchFamily="34" charset="0"/>
              </a:defRPr>
            </a:lvl3pPr>
            <a:lvl4pPr>
              <a:defRPr lang="en-US" sz="2800" smtClean="0">
                <a:latin typeface="Franklin Gothic Demi Cond" panose="020B0706030402020204" pitchFamily="34" charset="0"/>
              </a:defRPr>
            </a:lvl4pPr>
            <a:lvl5pPr>
              <a:defRPr lang="en-US" sz="2800">
                <a:latin typeface="Franklin Gothic Demi Cond" panose="020B0706030402020204" pitchFamily="34" charset="0"/>
              </a:defRPr>
            </a:lvl5pPr>
          </a:lstStyle>
          <a:p>
            <a:pPr marL="171450" lvl="0" indent="-171450"/>
            <a:r>
              <a:rPr lang="en-US"/>
              <a:t>Click to edit Master text styles</a:t>
            </a:r>
          </a:p>
        </p:txBody>
      </p:sp>
      <p:sp>
        <p:nvSpPr>
          <p:cNvPr id="13" name="Text Placeholder 15">
            <a:extLst>
              <a:ext uri="{FF2B5EF4-FFF2-40B4-BE49-F238E27FC236}">
                <a16:creationId xmlns:a16="http://schemas.microsoft.com/office/drawing/2014/main" id="{741EA323-3686-46B3-9FEB-E98930398C56}"/>
              </a:ext>
            </a:extLst>
          </p:cNvPr>
          <p:cNvSpPr>
            <a:spLocks noGrp="1"/>
          </p:cNvSpPr>
          <p:nvPr>
            <p:ph type="body" sz="quarter" idx="12"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5" name="Holder 6">
            <a:extLst>
              <a:ext uri="{FF2B5EF4-FFF2-40B4-BE49-F238E27FC236}">
                <a16:creationId xmlns:a16="http://schemas.microsoft.com/office/drawing/2014/main" id="{74B71ABA-3DFC-4885-98A2-CF2BA0AE09FA}"/>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mn-lt"/>
              </a:rPr>
              <a:pPr marL="19049" algn="ctr"/>
              <a:t>‹#›</a:t>
            </a:fld>
            <a:endParaRPr lang="en-US" sz="999">
              <a:solidFill>
                <a:srgbClr val="808080"/>
              </a:solidFill>
              <a:latin typeface="+mn-lt"/>
            </a:endParaRPr>
          </a:p>
        </p:txBody>
      </p:sp>
    </p:spTree>
    <p:extLst>
      <p:ext uri="{BB962C8B-B14F-4D97-AF65-F5344CB8AC3E}">
        <p14:creationId xmlns:p14="http://schemas.microsoft.com/office/powerpoint/2010/main" val="35376629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DE4F-38EA-4A46-A6C6-8446ECD682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FED499-052A-4DDC-B234-D11CDAA011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A140CF-2593-42F0-A005-FEE83296F375}"/>
              </a:ext>
            </a:extLst>
          </p:cNvPr>
          <p:cNvSpPr>
            <a:spLocks noGrp="1"/>
          </p:cNvSpPr>
          <p:nvPr>
            <p:ph type="dt" sz="half" idx="10"/>
          </p:nvPr>
        </p:nvSpPr>
        <p:spPr/>
        <p:txBody>
          <a:bodyPr/>
          <a:lstStyle/>
          <a:p>
            <a:fld id="{6E0000FD-8915-45C0-80D6-1B15A6752E2A}" type="datetimeFigureOut">
              <a:rPr lang="en-US" smtClean="0"/>
              <a:t>7/9/2024</a:t>
            </a:fld>
            <a:endParaRPr lang="en-US"/>
          </a:p>
        </p:txBody>
      </p:sp>
      <p:sp>
        <p:nvSpPr>
          <p:cNvPr id="5" name="Footer Placeholder 4">
            <a:extLst>
              <a:ext uri="{FF2B5EF4-FFF2-40B4-BE49-F238E27FC236}">
                <a16:creationId xmlns:a16="http://schemas.microsoft.com/office/drawing/2014/main" id="{8A91CA11-90F8-48FE-8D0C-BB76D00E0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D6B61-0F5C-41E3-8732-B7A6CDECA9A8}"/>
              </a:ext>
            </a:extLst>
          </p:cNvPr>
          <p:cNvSpPr>
            <a:spLocks noGrp="1"/>
          </p:cNvSpPr>
          <p:nvPr>
            <p:ph type="sldNum" sz="quarter" idx="12"/>
          </p:nvPr>
        </p:nvSpPr>
        <p:spPr/>
        <p:txBody>
          <a:bodyPr/>
          <a:lstStyle/>
          <a:p>
            <a:fld id="{20E648FA-4F72-42C3-929A-4FFCC0C831E5}" type="slidenum">
              <a:rPr lang="en-US" smtClean="0"/>
              <a:t>‹#›</a:t>
            </a:fld>
            <a:endParaRPr lang="en-US"/>
          </a:p>
        </p:txBody>
      </p:sp>
    </p:spTree>
    <p:extLst>
      <p:ext uri="{BB962C8B-B14F-4D97-AF65-F5344CB8AC3E}">
        <p14:creationId xmlns:p14="http://schemas.microsoft.com/office/powerpoint/2010/main" val="347479100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Blank/ Headline 1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870" y="504000"/>
            <a:ext cx="11183564" cy="738664"/>
          </a:xfrm>
        </p:spPr>
        <p:txBody>
          <a:bodyPr/>
          <a:lstStyle/>
          <a:p>
            <a:r>
              <a:rPr lang="en-GB" noProof="0"/>
              <a:t>Headline in CorpoS (Body) 35 pt.</a:t>
            </a:r>
            <a:br>
              <a:rPr lang="en-GB" noProof="0"/>
            </a:br>
            <a:r>
              <a:rPr lang="en-GB" noProof="0"/>
              <a:t>in two lines</a:t>
            </a:r>
            <a:endParaRPr lang="en-GB"/>
          </a:p>
        </p:txBody>
      </p:sp>
      <p:sp>
        <p:nvSpPr>
          <p:cNvPr id="3" name="Footer Placeholder 2"/>
          <p:cNvSpPr>
            <a:spLocks noGrp="1"/>
          </p:cNvSpPr>
          <p:nvPr>
            <p:ph type="ftr" sz="quarter" idx="10"/>
          </p:nvPr>
        </p:nvSpPr>
        <p:spPr/>
        <p:txBody>
          <a:bodyPr/>
          <a:lstStyle/>
          <a:p>
            <a:r>
              <a:rPr lang="en-GB"/>
              <a:t>Title of presentation / Department / Date /</a:t>
            </a:r>
          </a:p>
        </p:txBody>
      </p:sp>
      <p:sp>
        <p:nvSpPr>
          <p:cNvPr id="4" name="Slide Number Placeholder 3"/>
          <p:cNvSpPr>
            <a:spLocks noGrp="1"/>
          </p:cNvSpPr>
          <p:nvPr>
            <p:ph type="sldNum" sz="quarter" idx="11"/>
          </p:nvPr>
        </p:nvSpPr>
        <p:spPr/>
        <p:txBody>
          <a:bodyPr/>
          <a:lstStyle/>
          <a:p>
            <a:r>
              <a:rPr lang="en-GB"/>
              <a:t>Page </a:t>
            </a:r>
            <a:fld id="{52531704-8F80-415D-BD2B-6B9991AE822F}" type="slidenum">
              <a:rPr lang="en-GB" smtClean="0"/>
              <a:pPr/>
              <a:t>‹#›</a:t>
            </a:fld>
            <a:endParaRPr lang="en-GB"/>
          </a:p>
        </p:txBody>
      </p:sp>
    </p:spTree>
    <p:extLst>
      <p:ext uri="{BB962C8B-B14F-4D97-AF65-F5344CB8AC3E}">
        <p14:creationId xmlns:p14="http://schemas.microsoft.com/office/powerpoint/2010/main" val="1295828407"/>
      </p:ext>
    </p:extLst>
  </p:cSld>
  <p:clrMapOvr>
    <a:masterClrMapping/>
  </p:clrMapOvr>
  <p:extLst>
    <p:ext uri="{DCECCB84-F9BA-43D5-87BE-67443E8EF086}">
      <p15:sldGuideLst xmlns:p15="http://schemas.microsoft.com/office/powerpoint/2012/main">
        <p15:guide id="1" orient="horz" pos="182">
          <p15:clr>
            <a:srgbClr val="FBAE40"/>
          </p15:clr>
        </p15:guide>
        <p15:guide id="2" orient="horz" pos="4020">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61E91-9393-4E62-8FC0-EEFB6157BC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924F18-6A95-44EE-9D37-17412BF69E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355A6A-D73F-4E19-A4D0-20A6210D1AFC}"/>
              </a:ext>
            </a:extLst>
          </p:cNvPr>
          <p:cNvSpPr>
            <a:spLocks noGrp="1"/>
          </p:cNvSpPr>
          <p:nvPr>
            <p:ph type="dt" sz="half" idx="10"/>
          </p:nvPr>
        </p:nvSpPr>
        <p:spPr/>
        <p:txBody>
          <a:bodyPr/>
          <a:lstStyle/>
          <a:p>
            <a:fld id="{3F01B6A0-4817-4F57-9A7E-C3189579F4FA}" type="datetimeFigureOut">
              <a:rPr lang="en-US" smtClean="0"/>
              <a:t>7/9/2024</a:t>
            </a:fld>
            <a:endParaRPr lang="en-US"/>
          </a:p>
        </p:txBody>
      </p:sp>
      <p:sp>
        <p:nvSpPr>
          <p:cNvPr id="5" name="Footer Placeholder 4">
            <a:extLst>
              <a:ext uri="{FF2B5EF4-FFF2-40B4-BE49-F238E27FC236}">
                <a16:creationId xmlns:a16="http://schemas.microsoft.com/office/drawing/2014/main" id="{285269F5-3E3B-4D8F-8439-9DAE53AE7D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849C77-374D-494F-B3C9-F9FDA6236056}"/>
              </a:ext>
            </a:extLst>
          </p:cNvPr>
          <p:cNvSpPr>
            <a:spLocks noGrp="1"/>
          </p:cNvSpPr>
          <p:nvPr>
            <p:ph type="sldNum" sz="quarter" idx="12"/>
          </p:nvPr>
        </p:nvSpPr>
        <p:spPr/>
        <p:txBody>
          <a:bodyPr/>
          <a:lstStyle/>
          <a:p>
            <a:fld id="{FC65B00E-C8FD-43B3-8CBC-CA2E9938603E}" type="slidenum">
              <a:rPr lang="en-US" smtClean="0"/>
              <a:t>‹#›</a:t>
            </a:fld>
            <a:endParaRPr lang="en-US"/>
          </a:p>
        </p:txBody>
      </p:sp>
    </p:spTree>
    <p:extLst>
      <p:ext uri="{BB962C8B-B14F-4D97-AF65-F5344CB8AC3E}">
        <p14:creationId xmlns:p14="http://schemas.microsoft.com/office/powerpoint/2010/main" val="321933404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EYP_ShapeSpecification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1"/>
            </p:custDataLst>
            <p:extLst>
              <p:ext uri="{D42A27DB-BD31-4B8C-83A1-F6EECF244321}">
                <p14:modId xmlns:p14="http://schemas.microsoft.com/office/powerpoint/2010/main" val="97274852"/>
              </p:ext>
            </p:extLst>
          </p:nvPr>
        </p:nvGraphicFramePr>
        <p:xfrm>
          <a:off x="1587" y="1588"/>
          <a:ext cx="1587" cy="1588"/>
        </p:xfrm>
        <a:graphic>
          <a:graphicData uri="http://schemas.openxmlformats.org/presentationml/2006/ole">
            <mc:AlternateContent xmlns:mc="http://schemas.openxmlformats.org/markup-compatibility/2006">
              <mc:Choice xmlns:v="urn:schemas-microsoft-com:vml" Requires="v">
                <p:oleObj name="think-cell Slide" r:id="rId21" imgW="306" imgH="306" progId="TCLayout.ActiveDocument.1">
                  <p:embed/>
                </p:oleObj>
              </mc:Choice>
              <mc:Fallback>
                <p:oleObj name="think-cell Slide" r:id="rId21"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22"/>
                      <a:stretch>
                        <a:fillRect/>
                      </a:stretch>
                    </p:blipFill>
                    <p:spPr>
                      <a:xfrm>
                        <a:off x="1587" y="1588"/>
                        <a:ext cx="158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64FB760-C3F0-4C80-87F0-278137ABAE45}"/>
              </a:ext>
            </a:extLst>
          </p:cNvPr>
          <p:cNvSpPr/>
          <p:nvPr userDrawn="1">
            <p:custDataLst>
              <p:tags r:id="rId2"/>
            </p:custDataLst>
          </p:nvPr>
        </p:nvSpPr>
        <p:spPr>
          <a:xfrm>
            <a:off x="0" y="0"/>
            <a:ext cx="158667" cy="158750"/>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l" rtl="0"/>
            <a:endParaRPr kumimoji="0" lang="en-US" sz="2199" b="0" i="0" u="none" cap="none" baseline="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Grid">
            <a:extLst>
              <a:ext uri="{FF2B5EF4-FFF2-40B4-BE49-F238E27FC236}">
                <a16:creationId xmlns:a16="http://schemas.microsoft.com/office/drawing/2014/main" id="{B446B261-5697-4B3A-865E-C6F538C8BB84}"/>
              </a:ext>
            </a:extLst>
          </p:cNvPr>
          <p:cNvSpPr/>
          <p:nvPr userDrawn="1"/>
        </p:nvSpPr>
        <p:spPr>
          <a:xfrm>
            <a:off x="603069" y="1327149"/>
            <a:ext cx="10974284" cy="4797425"/>
          </a:xfrm>
          <a:prstGeom prst="rect">
            <a:avLst/>
          </a:prstGeom>
          <a:solidFill>
            <a:srgbClr val="FFFFFF"/>
          </a:solidFill>
          <a:ln w="9525" cap="flat" cmpd="sng" algn="ctr">
            <a:solidFill>
              <a:srgbClr val="FF000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nchorCtr="0"/>
          <a:lstStyle/>
          <a:p>
            <a:pPr algn="l"/>
            <a:endParaRPr lang="en-US" sz="1099">
              <a:solidFill>
                <a:schemeClr val="bg1"/>
              </a:solidFill>
            </a:endParaRPr>
          </a:p>
        </p:txBody>
      </p:sp>
      <p:sp>
        <p:nvSpPr>
          <p:cNvPr id="9" name="SectionHeader" descr="Super Headline">
            <a:extLst>
              <a:ext uri="{FF2B5EF4-FFF2-40B4-BE49-F238E27FC236}">
                <a16:creationId xmlns:a16="http://schemas.microsoft.com/office/drawing/2014/main" id="{7F6122C7-2E42-4480-BF4F-8D630CA808BF}"/>
              </a:ext>
            </a:extLst>
          </p:cNvPr>
          <p:cNvSpPr txBox="1"/>
          <p:nvPr userDrawn="1"/>
        </p:nvSpPr>
        <p:spPr>
          <a:xfrm>
            <a:off x="603069" y="77800"/>
            <a:ext cx="937269" cy="158248"/>
          </a:xfrm>
          <a:prstGeom prst="rect">
            <a:avLst/>
          </a:prstGeom>
          <a:noFill/>
        </p:spPr>
        <p:txBody>
          <a:bodyPr vert="horz" wrap="none" lIns="0" tIns="0" rIns="0" bIns="0" rtlCol="0">
            <a:spAutoFit/>
          </a:bodyPr>
          <a:lstStyle/>
          <a:p>
            <a:pPr>
              <a:lnSpc>
                <a:spcPct val="85000"/>
              </a:lnSpc>
              <a:spcAft>
                <a:spcPts val="600"/>
              </a:spcAft>
              <a:buSzPct val="75000"/>
            </a:pPr>
            <a:r>
              <a:rPr lang="en-US" sz="1199">
                <a:solidFill>
                  <a:srgbClr val="1A9AFA"/>
                </a:solidFill>
                <a:cs typeface="Arial" panose="020B0604020202020204" pitchFamily="34" charset="0"/>
              </a:rPr>
              <a:t>Section header</a:t>
            </a:r>
          </a:p>
        </p:txBody>
      </p:sp>
      <p:sp>
        <p:nvSpPr>
          <p:cNvPr id="11" name="Subtitle">
            <a:extLst>
              <a:ext uri="{FF2B5EF4-FFF2-40B4-BE49-F238E27FC236}">
                <a16:creationId xmlns:a16="http://schemas.microsoft.com/office/drawing/2014/main" id="{DEFA5F07-5E00-4E2B-85F7-2AD1F183B795}"/>
              </a:ext>
            </a:extLst>
          </p:cNvPr>
          <p:cNvSpPr/>
          <p:nvPr userDrawn="1"/>
        </p:nvSpPr>
        <p:spPr>
          <a:xfrm>
            <a:off x="603069" y="964570"/>
            <a:ext cx="1000587" cy="215315"/>
          </a:xfrm>
          <a:prstGeom prst="rect">
            <a:avLst/>
          </a:prstGeom>
          <a:noFill/>
          <a:ln w="9525">
            <a:noFill/>
          </a:ln>
          <a:extLst>
            <a:ext uri="{909E8E84-426E-40DD-AFC4-6F175D3DCCD1}">
              <a14:hiddenFill xmlns:a14="http://schemas.microsoft.com/office/drawing/2010/main">
                <a:solidFill>
                  <a:schemeClr val="accent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defRPr/>
            </a:pPr>
            <a:r>
              <a:rPr lang="en-US" sz="1399">
                <a:solidFill>
                  <a:srgbClr val="2E2E38"/>
                </a:solidFill>
                <a:cs typeface="Arial" panose="020B0604020202020204" pitchFamily="34" charset="0"/>
              </a:rPr>
              <a:t>Subtitle</a:t>
            </a:r>
            <a:r>
              <a:rPr lang="en-US" sz="1399">
                <a:solidFill>
                  <a:srgbClr val="000000"/>
                </a:solidFill>
                <a:cs typeface="Arial" panose="020B0604020202020204" pitchFamily="34" charset="0"/>
              </a:rPr>
              <a:t> (unit)</a:t>
            </a:r>
          </a:p>
        </p:txBody>
      </p:sp>
      <p:sp>
        <p:nvSpPr>
          <p:cNvPr id="12" name="Source" descr="Source">
            <a:extLst>
              <a:ext uri="{FF2B5EF4-FFF2-40B4-BE49-F238E27FC236}">
                <a16:creationId xmlns:a16="http://schemas.microsoft.com/office/drawing/2014/main" id="{2EB7D800-CD76-4D06-A8D8-ED05B9F784B1}"/>
              </a:ext>
            </a:extLst>
          </p:cNvPr>
          <p:cNvSpPr txBox="1"/>
          <p:nvPr userDrawn="1"/>
        </p:nvSpPr>
        <p:spPr>
          <a:xfrm>
            <a:off x="609601" y="6583579"/>
            <a:ext cx="828322" cy="105606"/>
          </a:xfrm>
          <a:prstGeom prst="rect">
            <a:avLst/>
          </a:prstGeom>
          <a:noFill/>
        </p:spPr>
        <p:txBody>
          <a:bodyPr vert="horz" wrap="none" lIns="0" tIns="0" rIns="0" bIns="0" rtlCol="0">
            <a:spAutoFit/>
          </a:bodyPr>
          <a:lstStyle/>
          <a:p>
            <a:pPr>
              <a:lnSpc>
                <a:spcPct val="85000"/>
              </a:lnSpc>
              <a:spcAft>
                <a:spcPts val="600"/>
              </a:spcAft>
              <a:buSzPct val="75000"/>
            </a:pPr>
            <a:r>
              <a:rPr lang="en-US" sz="800">
                <a:solidFill>
                  <a:srgbClr val="2E2E38"/>
                </a:solidFill>
                <a:cs typeface="Arial" panose="020B0604020202020204" pitchFamily="34" charset="0"/>
              </a:rPr>
              <a:t>Source: xxx; yyy; </a:t>
            </a:r>
            <a:r>
              <a:rPr lang="en-US" sz="800" err="1">
                <a:solidFill>
                  <a:srgbClr val="2E2E38"/>
                </a:solidFill>
                <a:cs typeface="Arial" panose="020B0604020202020204" pitchFamily="34" charset="0"/>
              </a:rPr>
              <a:t>zzz</a:t>
            </a:r>
            <a:endParaRPr lang="en-US" sz="800">
              <a:solidFill>
                <a:srgbClr val="2E2E38"/>
              </a:solidFill>
              <a:cs typeface="Arial" panose="020B0604020202020204" pitchFamily="34" charset="0"/>
            </a:endParaRPr>
          </a:p>
        </p:txBody>
      </p:sp>
      <p:sp>
        <p:nvSpPr>
          <p:cNvPr id="13" name="SlideInfo">
            <a:extLst>
              <a:ext uri="{FF2B5EF4-FFF2-40B4-BE49-F238E27FC236}">
                <a16:creationId xmlns:a16="http://schemas.microsoft.com/office/drawing/2014/main" id="{E31C99E6-AEF7-44B4-A771-8B3283C9815A}"/>
              </a:ext>
            </a:extLst>
          </p:cNvPr>
          <p:cNvSpPr/>
          <p:nvPr userDrawn="1"/>
        </p:nvSpPr>
        <p:spPr>
          <a:xfrm>
            <a:off x="9763822" y="964570"/>
            <a:ext cx="1820063" cy="215315"/>
          </a:xfrm>
          <a:prstGeom prst="rect">
            <a:avLst/>
          </a:prstGeom>
          <a:noFill/>
          <a:ln w="12700" cap="sq" cmpd="sng" algn="ctr">
            <a:noFill/>
            <a:prstDash val="solid"/>
            <a:miter lim="800000"/>
            <a:tailEnd type="none"/>
          </a:ln>
          <a:effectLst/>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r" defTabSz="913943" rtl="0" eaLnBrk="1" fontAlgn="auto" latinLnBrk="0" hangingPunct="1">
              <a:lnSpc>
                <a:spcPct val="100000"/>
              </a:lnSpc>
              <a:spcBef>
                <a:spcPts val="0"/>
              </a:spcBef>
              <a:spcAft>
                <a:spcPts val="0"/>
              </a:spcAft>
              <a:buClrTx/>
              <a:buSzTx/>
              <a:buFontTx/>
              <a:buNone/>
              <a:tabLst/>
              <a:defRPr/>
            </a:pPr>
            <a:r>
              <a:rPr kumimoji="0" lang="en-US" sz="1399" b="0" i="0" u="none" strike="noStrike" kern="0" cap="all" spc="0" normalizeH="0" noProof="0">
                <a:ln>
                  <a:noFill/>
                </a:ln>
                <a:solidFill>
                  <a:srgbClr val="747480"/>
                </a:solidFill>
                <a:effectLst/>
                <a:uLnTx/>
                <a:uFillTx/>
                <a:latin typeface="+mn-lt"/>
                <a:ea typeface="+mn-ea"/>
                <a:cs typeface="+mn-cs"/>
              </a:rPr>
              <a:t>back-up | preliminary</a:t>
            </a:r>
          </a:p>
        </p:txBody>
      </p:sp>
      <p:sp>
        <p:nvSpPr>
          <p:cNvPr id="15" name="TrackerBounds">
            <a:extLst>
              <a:ext uri="{FF2B5EF4-FFF2-40B4-BE49-F238E27FC236}">
                <a16:creationId xmlns:a16="http://schemas.microsoft.com/office/drawing/2014/main" id="{12184C22-680D-4AF2-BB1B-FD2737ECE8A9}"/>
              </a:ext>
            </a:extLst>
          </p:cNvPr>
          <p:cNvSpPr/>
          <p:nvPr userDrawn="1"/>
        </p:nvSpPr>
        <p:spPr>
          <a:xfrm>
            <a:off x="9583957" y="129268"/>
            <a:ext cx="1998443" cy="710598"/>
          </a:xfrm>
          <a:prstGeom prst="rect">
            <a:avLst/>
          </a:prstGeom>
          <a:noFill/>
          <a:ln w="9525" cap="flat" cmpd="sng" algn="ctr">
            <a:solidFill>
              <a:srgbClr val="1A9AFA"/>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nchorCtr="0"/>
          <a:lstStyle/>
          <a:p>
            <a:pPr algn="ctr"/>
            <a:endParaRPr lang="en-US" sz="1099">
              <a:solidFill>
                <a:schemeClr val="accent2"/>
              </a:solidFill>
            </a:endParaRPr>
          </a:p>
        </p:txBody>
      </p:sp>
      <p:sp>
        <p:nvSpPr>
          <p:cNvPr id="16" name="ChevronBounds">
            <a:extLst>
              <a:ext uri="{FF2B5EF4-FFF2-40B4-BE49-F238E27FC236}">
                <a16:creationId xmlns:a16="http://schemas.microsoft.com/office/drawing/2014/main" id="{1511A0AA-77B5-40AC-9C13-50BA9E5E7D00}"/>
              </a:ext>
            </a:extLst>
          </p:cNvPr>
          <p:cNvSpPr/>
          <p:nvPr userDrawn="1"/>
        </p:nvSpPr>
        <p:spPr>
          <a:xfrm>
            <a:off x="9583957" y="268567"/>
            <a:ext cx="1998443" cy="432000"/>
          </a:xfrm>
          <a:prstGeom prst="rect">
            <a:avLst/>
          </a:prstGeom>
          <a:noFill/>
          <a:ln w="9525" cap="flat" cmpd="sng" algn="ctr">
            <a:solidFill>
              <a:srgbClr val="FF810A"/>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nchorCtr="0"/>
          <a:lstStyle/>
          <a:p>
            <a:pPr algn="ctr"/>
            <a:r>
              <a:rPr lang="en-US" sz="1099">
                <a:solidFill>
                  <a:srgbClr val="1A9AFA"/>
                </a:solidFill>
              </a:rPr>
              <a:t>Space for chevrons</a:t>
            </a:r>
          </a:p>
        </p:txBody>
      </p:sp>
      <p:sp>
        <p:nvSpPr>
          <p:cNvPr id="17" name="Footnote" descr="Footnote">
            <a:extLst>
              <a:ext uri="{FF2B5EF4-FFF2-40B4-BE49-F238E27FC236}">
                <a16:creationId xmlns:a16="http://schemas.microsoft.com/office/drawing/2014/main" id="{D1074E5C-601C-464E-8694-C182917CC12A}"/>
              </a:ext>
            </a:extLst>
          </p:cNvPr>
          <p:cNvSpPr txBox="1"/>
          <p:nvPr userDrawn="1"/>
        </p:nvSpPr>
        <p:spPr>
          <a:xfrm>
            <a:off x="609599" y="6146754"/>
            <a:ext cx="9980613" cy="404226"/>
          </a:xfrm>
          <a:prstGeom prst="rect">
            <a:avLst/>
          </a:prstGeom>
          <a:noFill/>
        </p:spPr>
        <p:txBody>
          <a:bodyPr vert="horz" wrap="none" lIns="0" tIns="0" rIns="0" bIns="0" rtlCol="0" anchor="b" anchorCtr="0">
            <a:noAutofit/>
          </a:bodyPr>
          <a:lstStyle/>
          <a:p>
            <a:pPr marL="95202" indent="-95202">
              <a:spcBef>
                <a:spcPct val="0"/>
              </a:spcBef>
              <a:spcAft>
                <a:spcPct val="0"/>
              </a:spcAft>
              <a:buSzPct val="100000"/>
              <a:buFont typeface="Arial" pitchFamily="34" charset="0"/>
              <a:buAutoNum type="arabicPeriod"/>
            </a:pPr>
            <a:r>
              <a:rPr lang="en-US" sz="800">
                <a:solidFill>
                  <a:srgbClr val="2E2E38"/>
                </a:solidFill>
                <a:cs typeface="Arial" panose="020B0604020202020204" pitchFamily="34" charset="0"/>
              </a:rPr>
              <a:t>Footnote</a:t>
            </a:r>
          </a:p>
        </p:txBody>
      </p:sp>
      <p:graphicFrame>
        <p:nvGraphicFramePr>
          <p:cNvPr id="18" name="Table">
            <a:extLst>
              <a:ext uri="{FF2B5EF4-FFF2-40B4-BE49-F238E27FC236}">
                <a16:creationId xmlns:a16="http://schemas.microsoft.com/office/drawing/2014/main" id="{E1176629-106D-474A-BCB6-97B9068D484C}"/>
              </a:ext>
            </a:extLst>
          </p:cNvPr>
          <p:cNvGraphicFramePr>
            <a:graphicFrameLocks noGrp="1"/>
          </p:cNvGraphicFramePr>
          <p:nvPr userDrawn="1">
            <p:extLst>
              <p:ext uri="{D42A27DB-BD31-4B8C-83A1-F6EECF244321}">
                <p14:modId xmlns:p14="http://schemas.microsoft.com/office/powerpoint/2010/main" val="4042956487"/>
              </p:ext>
            </p:extLst>
          </p:nvPr>
        </p:nvGraphicFramePr>
        <p:xfrm>
          <a:off x="1157736" y="3084408"/>
          <a:ext cx="4785507" cy="2349500"/>
        </p:xfrm>
        <a:graphic>
          <a:graphicData uri="http://schemas.openxmlformats.org/drawingml/2006/table">
            <a:tbl>
              <a:tblPr firstRow="1" bandRow="1">
                <a:tableStyleId>{5C22544A-7EE6-4342-B048-85BDC9FD1C3A}</a:tableStyleId>
              </a:tblPr>
              <a:tblGrid>
                <a:gridCol w="1595169">
                  <a:extLst>
                    <a:ext uri="{9D8B030D-6E8A-4147-A177-3AD203B41FA5}">
                      <a16:colId xmlns:a16="http://schemas.microsoft.com/office/drawing/2014/main" val="1000314679"/>
                    </a:ext>
                  </a:extLst>
                </a:gridCol>
                <a:gridCol w="1595169">
                  <a:extLst>
                    <a:ext uri="{9D8B030D-6E8A-4147-A177-3AD203B41FA5}">
                      <a16:colId xmlns:a16="http://schemas.microsoft.com/office/drawing/2014/main" val="587981265"/>
                    </a:ext>
                  </a:extLst>
                </a:gridCol>
                <a:gridCol w="1595169">
                  <a:extLst>
                    <a:ext uri="{9D8B030D-6E8A-4147-A177-3AD203B41FA5}">
                      <a16:colId xmlns:a16="http://schemas.microsoft.com/office/drawing/2014/main" val="4248580404"/>
                    </a:ext>
                  </a:extLst>
                </a:gridCol>
              </a:tblGrid>
              <a:tr h="237744">
                <a:tc>
                  <a:txBody>
                    <a:bodyPr/>
                    <a:lstStyle/>
                    <a:p>
                      <a:pPr marL="108000" indent="-108000" algn="ctr">
                        <a:buClr>
                          <a:srgbClr val="1A9AFA"/>
                        </a:buClr>
                        <a:buSzPct val="75000"/>
                        <a:buFontTx/>
                        <a:buNone/>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108000" indent="-108000" algn="ctr">
                        <a:buClr>
                          <a:srgbClr val="1A9AFA"/>
                        </a:buClr>
                        <a:buSzPct val="75000"/>
                        <a:buFontTx/>
                        <a:buNone/>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108000" indent="-108000" algn="ctr">
                        <a:buClr>
                          <a:srgbClr val="1A9AFA"/>
                        </a:buClr>
                        <a:buSzPct val="75000"/>
                        <a:buFontTx/>
                        <a:buNone/>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1055878">
                <a:tc>
                  <a:txBody>
                    <a:bodyPr/>
                    <a:lstStyle/>
                    <a:p>
                      <a:pPr marL="90000" indent="-90000" algn="l">
                        <a:buClr>
                          <a:srgbClr val="1A9AFA"/>
                        </a:buClr>
                        <a:buSzPct val="75000"/>
                        <a:buFontTx/>
                        <a:buNone/>
                      </a:pPr>
                      <a:endParaRPr lang="en-US" sz="1200" b="0">
                        <a:solidFill>
                          <a:srgbClr val="1A9AFA"/>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75429890"/>
                  </a:ext>
                </a:extLst>
              </a:tr>
              <a:tr h="1055878">
                <a:tc>
                  <a:txBody>
                    <a:bodyPr/>
                    <a:lstStyle/>
                    <a:p>
                      <a:pPr marL="90000" indent="-90000" algn="l">
                        <a:buClr>
                          <a:srgbClr val="1A9AFA"/>
                        </a:buClr>
                        <a:buSzPct val="75000"/>
                        <a:buFontTx/>
                        <a:buNone/>
                      </a:pPr>
                      <a:endParaRPr lang="en-US" sz="1200" b="0">
                        <a:solidFill>
                          <a:srgbClr val="1A9AFA"/>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51924294"/>
                  </a:ext>
                </a:extLst>
              </a:tr>
            </a:tbl>
          </a:graphicData>
        </a:graphic>
      </p:graphicFrame>
      <p:grpSp>
        <p:nvGrpSpPr>
          <p:cNvPr id="19" name="NumberedTracker_Blue">
            <a:extLst>
              <a:ext uri="{FF2B5EF4-FFF2-40B4-BE49-F238E27FC236}">
                <a16:creationId xmlns:a16="http://schemas.microsoft.com/office/drawing/2014/main" id="{99781829-5581-4677-B5EC-F7C47520E773}"/>
              </a:ext>
            </a:extLst>
          </p:cNvPr>
          <p:cNvGrpSpPr/>
          <p:nvPr userDrawn="1"/>
        </p:nvGrpSpPr>
        <p:grpSpPr>
          <a:xfrm>
            <a:off x="6567064" y="3137343"/>
            <a:ext cx="2005555" cy="287384"/>
            <a:chOff x="7013159" y="2413792"/>
            <a:chExt cx="2006600" cy="287384"/>
          </a:xfrm>
        </p:grpSpPr>
        <p:sp>
          <p:nvSpPr>
            <p:cNvPr id="20" name="SelectedNumber">
              <a:extLst>
                <a:ext uri="{FF2B5EF4-FFF2-40B4-BE49-F238E27FC236}">
                  <a16:creationId xmlns:a16="http://schemas.microsoft.com/office/drawing/2014/main" id="{916BADF3-685D-4FA6-AFE0-CF21231E1D2F}"/>
                </a:ext>
              </a:extLst>
            </p:cNvPr>
            <p:cNvSpPr/>
            <p:nvPr>
              <p:custDataLst>
                <p:tags r:id="rId16"/>
              </p:custDataLst>
            </p:nvPr>
          </p:nvSpPr>
          <p:spPr>
            <a:xfrm>
              <a:off x="7013159" y="2413792"/>
              <a:ext cx="261620" cy="1368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Arial" panose="020B0604020202020204" pitchFamily="34" charset="0"/>
                </a:rPr>
                <a:t>1</a:t>
              </a:r>
            </a:p>
          </p:txBody>
        </p:sp>
        <p:sp>
          <p:nvSpPr>
            <p:cNvPr id="21" name="Selected">
              <a:extLst>
                <a:ext uri="{FF2B5EF4-FFF2-40B4-BE49-F238E27FC236}">
                  <a16:creationId xmlns:a16="http://schemas.microsoft.com/office/drawing/2014/main" id="{1F6C7114-EF90-4545-BD13-8737C8905BE3}"/>
                </a:ext>
              </a:extLst>
            </p:cNvPr>
            <p:cNvSpPr/>
            <p:nvPr>
              <p:custDataLst>
                <p:tags r:id="rId17"/>
              </p:custDataLst>
            </p:nvPr>
          </p:nvSpPr>
          <p:spPr>
            <a:xfrm>
              <a:off x="7287479" y="2413792"/>
              <a:ext cx="1732280" cy="1368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Arial" panose="020B0604020202020204" pitchFamily="34" charset="0"/>
                </a:rPr>
                <a:t>Selected</a:t>
              </a:r>
            </a:p>
          </p:txBody>
        </p:sp>
        <p:sp>
          <p:nvSpPr>
            <p:cNvPr id="22" name="UnselectedNumber">
              <a:extLst>
                <a:ext uri="{FF2B5EF4-FFF2-40B4-BE49-F238E27FC236}">
                  <a16:creationId xmlns:a16="http://schemas.microsoft.com/office/drawing/2014/main" id="{E13BDA0B-2F16-4F2F-BD43-72C31A83C958}"/>
                </a:ext>
              </a:extLst>
            </p:cNvPr>
            <p:cNvSpPr/>
            <p:nvPr>
              <p:custDataLst>
                <p:tags r:id="rId18"/>
              </p:custDataLst>
            </p:nvPr>
          </p:nvSpPr>
          <p:spPr>
            <a:xfrm>
              <a:off x="7013159" y="2564376"/>
              <a:ext cx="261620" cy="136800"/>
            </a:xfrm>
            <a:prstGeom prst="rect">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Arial" panose="020B0604020202020204" pitchFamily="34" charset="0"/>
                </a:rPr>
                <a:t>2</a:t>
              </a:r>
            </a:p>
          </p:txBody>
        </p:sp>
        <p:sp>
          <p:nvSpPr>
            <p:cNvPr id="23" name="Unselected">
              <a:extLst>
                <a:ext uri="{FF2B5EF4-FFF2-40B4-BE49-F238E27FC236}">
                  <a16:creationId xmlns:a16="http://schemas.microsoft.com/office/drawing/2014/main" id="{7115B848-59BC-456D-9830-D60A2CFBAA8F}"/>
                </a:ext>
              </a:extLst>
            </p:cNvPr>
            <p:cNvSpPr/>
            <p:nvPr>
              <p:custDataLst>
                <p:tags r:id="rId19"/>
              </p:custDataLst>
            </p:nvPr>
          </p:nvSpPr>
          <p:spPr>
            <a:xfrm>
              <a:off x="7287479" y="2564376"/>
              <a:ext cx="1732280" cy="136800"/>
            </a:xfrm>
            <a:prstGeom prst="rect">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Arial" panose="020B0604020202020204" pitchFamily="34" charset="0"/>
                </a:rPr>
                <a:t>Unselected</a:t>
              </a:r>
            </a:p>
          </p:txBody>
        </p:sp>
      </p:grpSp>
      <p:grpSp>
        <p:nvGrpSpPr>
          <p:cNvPr id="24" name="NumberedTracker_Gray">
            <a:extLst>
              <a:ext uri="{FF2B5EF4-FFF2-40B4-BE49-F238E27FC236}">
                <a16:creationId xmlns:a16="http://schemas.microsoft.com/office/drawing/2014/main" id="{5F45E0CD-546C-4D0A-AAFE-34CFD62A8950}"/>
              </a:ext>
            </a:extLst>
          </p:cNvPr>
          <p:cNvGrpSpPr/>
          <p:nvPr userDrawn="1"/>
        </p:nvGrpSpPr>
        <p:grpSpPr>
          <a:xfrm>
            <a:off x="6567064" y="3636289"/>
            <a:ext cx="2005555" cy="285573"/>
            <a:chOff x="3812540" y="2712440"/>
            <a:chExt cx="2006600" cy="285573"/>
          </a:xfrm>
        </p:grpSpPr>
        <p:sp>
          <p:nvSpPr>
            <p:cNvPr id="25" name="SelectedNumber">
              <a:extLst>
                <a:ext uri="{FF2B5EF4-FFF2-40B4-BE49-F238E27FC236}">
                  <a16:creationId xmlns:a16="http://schemas.microsoft.com/office/drawing/2014/main" id="{00C31DA8-9593-4D39-B5D7-7DFDA80C1E03}"/>
                </a:ext>
              </a:extLst>
            </p:cNvPr>
            <p:cNvSpPr/>
            <p:nvPr>
              <p:custDataLst>
                <p:tags r:id="rId12"/>
              </p:custDataLst>
            </p:nvPr>
          </p:nvSpPr>
          <p:spPr>
            <a:xfrm>
              <a:off x="3812540" y="2712440"/>
              <a:ext cx="261620" cy="136800"/>
            </a:xfrm>
            <a:prstGeom prst="rect">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Arial" panose="020B0604020202020204" pitchFamily="34" charset="0"/>
                </a:rPr>
                <a:t>1</a:t>
              </a:r>
            </a:p>
          </p:txBody>
        </p:sp>
        <p:sp>
          <p:nvSpPr>
            <p:cNvPr id="26" name="Selected">
              <a:extLst>
                <a:ext uri="{FF2B5EF4-FFF2-40B4-BE49-F238E27FC236}">
                  <a16:creationId xmlns:a16="http://schemas.microsoft.com/office/drawing/2014/main" id="{04FAC387-8731-481F-8C59-791390012D90}"/>
                </a:ext>
              </a:extLst>
            </p:cNvPr>
            <p:cNvSpPr/>
            <p:nvPr>
              <p:custDataLst>
                <p:tags r:id="rId13"/>
              </p:custDataLst>
            </p:nvPr>
          </p:nvSpPr>
          <p:spPr>
            <a:xfrm>
              <a:off x="4086860" y="2712440"/>
              <a:ext cx="1732280" cy="136800"/>
            </a:xfrm>
            <a:prstGeom prst="rect">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Arial" panose="020B0604020202020204" pitchFamily="34" charset="0"/>
                </a:rPr>
                <a:t>Selected</a:t>
              </a:r>
            </a:p>
          </p:txBody>
        </p:sp>
        <p:sp>
          <p:nvSpPr>
            <p:cNvPr id="27" name="UnselectedNumber">
              <a:extLst>
                <a:ext uri="{FF2B5EF4-FFF2-40B4-BE49-F238E27FC236}">
                  <a16:creationId xmlns:a16="http://schemas.microsoft.com/office/drawing/2014/main" id="{27CCCAA5-11FF-46BA-88B4-815973A6D722}"/>
                </a:ext>
              </a:extLst>
            </p:cNvPr>
            <p:cNvSpPr/>
            <p:nvPr>
              <p:custDataLst>
                <p:tags r:id="rId14"/>
              </p:custDataLst>
            </p:nvPr>
          </p:nvSpPr>
          <p:spPr>
            <a:xfrm>
              <a:off x="3812540" y="2861213"/>
              <a:ext cx="261620" cy="136800"/>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Arial" panose="020B0604020202020204" pitchFamily="34" charset="0"/>
                </a:rPr>
                <a:t>2</a:t>
              </a:r>
            </a:p>
          </p:txBody>
        </p:sp>
        <p:sp>
          <p:nvSpPr>
            <p:cNvPr id="28" name="Unselected">
              <a:extLst>
                <a:ext uri="{FF2B5EF4-FFF2-40B4-BE49-F238E27FC236}">
                  <a16:creationId xmlns:a16="http://schemas.microsoft.com/office/drawing/2014/main" id="{9F1702D7-A913-4A7B-9C44-37DE5ED5B52A}"/>
                </a:ext>
              </a:extLst>
            </p:cNvPr>
            <p:cNvSpPr/>
            <p:nvPr>
              <p:custDataLst>
                <p:tags r:id="rId15"/>
              </p:custDataLst>
            </p:nvPr>
          </p:nvSpPr>
          <p:spPr>
            <a:xfrm>
              <a:off x="4086860" y="2861213"/>
              <a:ext cx="1732280" cy="136800"/>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Arial" panose="020B0604020202020204" pitchFamily="34" charset="0"/>
                </a:rPr>
                <a:t>Unselected</a:t>
              </a:r>
            </a:p>
          </p:txBody>
        </p:sp>
      </p:grpSp>
      <p:grpSp>
        <p:nvGrpSpPr>
          <p:cNvPr id="29" name="TitleTracker_Blue">
            <a:extLst>
              <a:ext uri="{FF2B5EF4-FFF2-40B4-BE49-F238E27FC236}">
                <a16:creationId xmlns:a16="http://schemas.microsoft.com/office/drawing/2014/main" id="{682F2A3C-2576-46DE-9F71-5B6C076C8306}"/>
              </a:ext>
            </a:extLst>
          </p:cNvPr>
          <p:cNvGrpSpPr/>
          <p:nvPr userDrawn="1"/>
        </p:nvGrpSpPr>
        <p:grpSpPr>
          <a:xfrm>
            <a:off x="6567064" y="4094566"/>
            <a:ext cx="2005555" cy="287388"/>
            <a:chOff x="4850118" y="2906786"/>
            <a:chExt cx="2006600" cy="287388"/>
          </a:xfrm>
        </p:grpSpPr>
        <p:sp>
          <p:nvSpPr>
            <p:cNvPr id="30" name="Selected">
              <a:extLst>
                <a:ext uri="{FF2B5EF4-FFF2-40B4-BE49-F238E27FC236}">
                  <a16:creationId xmlns:a16="http://schemas.microsoft.com/office/drawing/2014/main" id="{0DC9DE7F-6D69-4097-BD2B-D58EB6C29A4F}"/>
                </a:ext>
              </a:extLst>
            </p:cNvPr>
            <p:cNvSpPr/>
            <p:nvPr>
              <p:custDataLst>
                <p:tags r:id="rId10"/>
              </p:custDataLst>
            </p:nvPr>
          </p:nvSpPr>
          <p:spPr>
            <a:xfrm>
              <a:off x="4850118" y="2906786"/>
              <a:ext cx="2006600" cy="1368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Arial" panose="020B0604020202020204" pitchFamily="34" charset="0"/>
                </a:rPr>
                <a:t>Selected</a:t>
              </a:r>
            </a:p>
          </p:txBody>
        </p:sp>
        <p:sp>
          <p:nvSpPr>
            <p:cNvPr id="31" name="Unselected">
              <a:extLst>
                <a:ext uri="{FF2B5EF4-FFF2-40B4-BE49-F238E27FC236}">
                  <a16:creationId xmlns:a16="http://schemas.microsoft.com/office/drawing/2014/main" id="{22F64030-4FAF-460A-9492-5619BB2B7D23}"/>
                </a:ext>
              </a:extLst>
            </p:cNvPr>
            <p:cNvSpPr/>
            <p:nvPr>
              <p:custDataLst>
                <p:tags r:id="rId11"/>
              </p:custDataLst>
            </p:nvPr>
          </p:nvSpPr>
          <p:spPr>
            <a:xfrm>
              <a:off x="4850118" y="3057374"/>
              <a:ext cx="2006600" cy="136800"/>
            </a:xfrm>
            <a:prstGeom prst="rect">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Arial" panose="020B0604020202020204" pitchFamily="34" charset="0"/>
                </a:rPr>
                <a:t>Unselected</a:t>
              </a:r>
            </a:p>
          </p:txBody>
        </p:sp>
      </p:grpSp>
      <p:grpSp>
        <p:nvGrpSpPr>
          <p:cNvPr id="32" name="TitleTracker_Gray">
            <a:extLst>
              <a:ext uri="{FF2B5EF4-FFF2-40B4-BE49-F238E27FC236}">
                <a16:creationId xmlns:a16="http://schemas.microsoft.com/office/drawing/2014/main" id="{47C66DF2-FEAB-4410-A0BF-4D5B20F977ED}"/>
              </a:ext>
            </a:extLst>
          </p:cNvPr>
          <p:cNvGrpSpPr/>
          <p:nvPr userDrawn="1"/>
        </p:nvGrpSpPr>
        <p:grpSpPr>
          <a:xfrm>
            <a:off x="6567064" y="4616781"/>
            <a:ext cx="2005555" cy="287387"/>
            <a:chOff x="4850118" y="3429000"/>
            <a:chExt cx="2006600" cy="287387"/>
          </a:xfrm>
        </p:grpSpPr>
        <p:sp>
          <p:nvSpPr>
            <p:cNvPr id="33" name="Unselected">
              <a:extLst>
                <a:ext uri="{FF2B5EF4-FFF2-40B4-BE49-F238E27FC236}">
                  <a16:creationId xmlns:a16="http://schemas.microsoft.com/office/drawing/2014/main" id="{7B68979D-6940-47FD-8C8C-D066AA041DB6}"/>
                </a:ext>
              </a:extLst>
            </p:cNvPr>
            <p:cNvSpPr/>
            <p:nvPr>
              <p:custDataLst>
                <p:tags r:id="rId8"/>
              </p:custDataLst>
            </p:nvPr>
          </p:nvSpPr>
          <p:spPr>
            <a:xfrm>
              <a:off x="4850118" y="3429000"/>
              <a:ext cx="2006600" cy="136800"/>
            </a:xfrm>
            <a:prstGeom prst="rect">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Arial" panose="020B0604020202020204" pitchFamily="34" charset="0"/>
                </a:rPr>
                <a:t>Selected</a:t>
              </a:r>
            </a:p>
          </p:txBody>
        </p:sp>
        <p:sp>
          <p:nvSpPr>
            <p:cNvPr id="34" name="Selected">
              <a:extLst>
                <a:ext uri="{FF2B5EF4-FFF2-40B4-BE49-F238E27FC236}">
                  <a16:creationId xmlns:a16="http://schemas.microsoft.com/office/drawing/2014/main" id="{0C5A4080-6082-467E-9CBC-B0F8BBB7348A}"/>
                </a:ext>
              </a:extLst>
            </p:cNvPr>
            <p:cNvSpPr/>
            <p:nvPr>
              <p:custDataLst>
                <p:tags r:id="rId9"/>
              </p:custDataLst>
            </p:nvPr>
          </p:nvSpPr>
          <p:spPr>
            <a:xfrm>
              <a:off x="4850118" y="3579587"/>
              <a:ext cx="2006600" cy="136800"/>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Arial" panose="020B0604020202020204" pitchFamily="34" charset="0"/>
                </a:rPr>
                <a:t>Unselected</a:t>
              </a:r>
            </a:p>
          </p:txBody>
        </p:sp>
      </p:grpSp>
      <p:grpSp>
        <p:nvGrpSpPr>
          <p:cNvPr id="35" name="ChevronTracker_Gray">
            <a:extLst>
              <a:ext uri="{FF2B5EF4-FFF2-40B4-BE49-F238E27FC236}">
                <a16:creationId xmlns:a16="http://schemas.microsoft.com/office/drawing/2014/main" id="{4BF3D363-3367-4601-AA4B-19C009108674}"/>
              </a:ext>
            </a:extLst>
          </p:cNvPr>
          <p:cNvGrpSpPr/>
          <p:nvPr userDrawn="1"/>
        </p:nvGrpSpPr>
        <p:grpSpPr>
          <a:xfrm>
            <a:off x="8217205" y="5176279"/>
            <a:ext cx="1366753" cy="457200"/>
            <a:chOff x="4850118" y="4055611"/>
            <a:chExt cx="1367465" cy="457200"/>
          </a:xfrm>
        </p:grpSpPr>
        <p:sp>
          <p:nvSpPr>
            <p:cNvPr id="36" name="Selected">
              <a:extLst>
                <a:ext uri="{FF2B5EF4-FFF2-40B4-BE49-F238E27FC236}">
                  <a16:creationId xmlns:a16="http://schemas.microsoft.com/office/drawing/2014/main" id="{94F722C3-DE19-4208-BD66-291D9CBC026B}"/>
                </a:ext>
              </a:extLst>
            </p:cNvPr>
            <p:cNvSpPr/>
            <p:nvPr>
              <p:custDataLst>
                <p:tags r:id="rId6"/>
              </p:custDataLst>
            </p:nvPr>
          </p:nvSpPr>
          <p:spPr>
            <a:xfrm>
              <a:off x="4850118" y="4055611"/>
              <a:ext cx="711200" cy="457200"/>
            </a:xfrm>
            <a:prstGeom prst="homePlate">
              <a:avLst>
                <a:gd name="adj" fmla="val 14821"/>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b="1">
                  <a:solidFill>
                    <a:srgbClr val="FFFFFF"/>
                  </a:solidFill>
                  <a:latin typeface="Arial" panose="020B0604020202020204" pitchFamily="34" charset="0"/>
                </a:rPr>
                <a:t>Selected</a:t>
              </a:r>
            </a:p>
          </p:txBody>
        </p:sp>
        <p:sp>
          <p:nvSpPr>
            <p:cNvPr id="37" name="Unselected">
              <a:extLst>
                <a:ext uri="{FF2B5EF4-FFF2-40B4-BE49-F238E27FC236}">
                  <a16:creationId xmlns:a16="http://schemas.microsoft.com/office/drawing/2014/main" id="{2FF187ED-0297-4D59-BE42-ADD836FA9CCA}"/>
                </a:ext>
              </a:extLst>
            </p:cNvPr>
            <p:cNvSpPr/>
            <p:nvPr>
              <p:custDataLst>
                <p:tags r:id="rId7"/>
              </p:custDataLst>
            </p:nvPr>
          </p:nvSpPr>
          <p:spPr>
            <a:xfrm>
              <a:off x="5517465" y="4055611"/>
              <a:ext cx="700118" cy="457200"/>
            </a:xfrm>
            <a:prstGeom prst="chevron">
              <a:avLst>
                <a:gd name="adj" fmla="val 14881"/>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a:solidFill>
                    <a:srgbClr val="747480"/>
                  </a:solidFill>
                  <a:latin typeface="Arial" panose="020B0604020202020204" pitchFamily="34" charset="0"/>
                </a:rPr>
                <a:t>Unselected</a:t>
              </a:r>
            </a:p>
          </p:txBody>
        </p:sp>
      </p:grpSp>
      <p:grpSp>
        <p:nvGrpSpPr>
          <p:cNvPr id="38" name="ChevronTracker_Blue">
            <a:extLst>
              <a:ext uri="{FF2B5EF4-FFF2-40B4-BE49-F238E27FC236}">
                <a16:creationId xmlns:a16="http://schemas.microsoft.com/office/drawing/2014/main" id="{AA2082D3-6CAB-44C2-8A5A-E96A69D49A30}"/>
              </a:ext>
            </a:extLst>
          </p:cNvPr>
          <p:cNvGrpSpPr/>
          <p:nvPr userDrawn="1"/>
        </p:nvGrpSpPr>
        <p:grpSpPr>
          <a:xfrm>
            <a:off x="6567065" y="5176279"/>
            <a:ext cx="1349631" cy="457200"/>
            <a:chOff x="4850119" y="3988499"/>
            <a:chExt cx="1350334" cy="457200"/>
          </a:xfrm>
        </p:grpSpPr>
        <p:sp>
          <p:nvSpPr>
            <p:cNvPr id="39" name="Selected">
              <a:extLst>
                <a:ext uri="{FF2B5EF4-FFF2-40B4-BE49-F238E27FC236}">
                  <a16:creationId xmlns:a16="http://schemas.microsoft.com/office/drawing/2014/main" id="{4FE9BE2F-D6E2-4CE5-A6C8-BDDA4D4F0B6E}"/>
                </a:ext>
              </a:extLst>
            </p:cNvPr>
            <p:cNvSpPr/>
            <p:nvPr>
              <p:custDataLst>
                <p:tags r:id="rId4"/>
              </p:custDataLst>
            </p:nvPr>
          </p:nvSpPr>
          <p:spPr>
            <a:xfrm>
              <a:off x="4850119" y="3988499"/>
              <a:ext cx="670522" cy="457200"/>
            </a:xfrm>
            <a:prstGeom prst="homePlate">
              <a:avLst>
                <a:gd name="adj" fmla="val 14107"/>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b="1">
                  <a:solidFill>
                    <a:srgbClr val="FFFFFF"/>
                  </a:solidFill>
                  <a:latin typeface="Arial" panose="020B0604020202020204" pitchFamily="34" charset="0"/>
                </a:rPr>
                <a:t>Selected</a:t>
              </a:r>
            </a:p>
          </p:txBody>
        </p:sp>
        <p:sp>
          <p:nvSpPr>
            <p:cNvPr id="40" name="Unselected">
              <a:extLst>
                <a:ext uri="{FF2B5EF4-FFF2-40B4-BE49-F238E27FC236}">
                  <a16:creationId xmlns:a16="http://schemas.microsoft.com/office/drawing/2014/main" id="{6FF67708-B5EC-4325-BB88-D8C6A9B3F593}"/>
                </a:ext>
              </a:extLst>
            </p:cNvPr>
            <p:cNvSpPr/>
            <p:nvPr>
              <p:custDataLst>
                <p:tags r:id="rId5"/>
              </p:custDataLst>
            </p:nvPr>
          </p:nvSpPr>
          <p:spPr>
            <a:xfrm>
              <a:off x="5489253" y="3988499"/>
              <a:ext cx="711200" cy="457200"/>
            </a:xfrm>
            <a:prstGeom prst="chevron">
              <a:avLst>
                <a:gd name="adj" fmla="val 14464"/>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a:solidFill>
                    <a:srgbClr val="747480"/>
                  </a:solidFill>
                  <a:latin typeface="Arial" panose="020B0604020202020204" pitchFamily="34" charset="0"/>
                </a:rPr>
                <a:t>Unselected</a:t>
              </a:r>
            </a:p>
          </p:txBody>
        </p:sp>
      </p:grpSp>
      <p:grpSp>
        <p:nvGrpSpPr>
          <p:cNvPr id="41" name="Title">
            <a:extLst>
              <a:ext uri="{FF2B5EF4-FFF2-40B4-BE49-F238E27FC236}">
                <a16:creationId xmlns:a16="http://schemas.microsoft.com/office/drawing/2014/main" id="{E74ADF67-AB8B-46D9-AB72-0B208878F6F9}"/>
              </a:ext>
            </a:extLst>
          </p:cNvPr>
          <p:cNvGrpSpPr/>
          <p:nvPr userDrawn="1"/>
        </p:nvGrpSpPr>
        <p:grpSpPr>
          <a:xfrm>
            <a:off x="609601" y="1327151"/>
            <a:ext cx="3532843" cy="257369"/>
            <a:chOff x="2832361" y="2087941"/>
            <a:chExt cx="3534683" cy="257369"/>
          </a:xfrm>
        </p:grpSpPr>
        <p:sp>
          <p:nvSpPr>
            <p:cNvPr id="42" name="Arrow: Left-Right 41">
              <a:extLst>
                <a:ext uri="{FF2B5EF4-FFF2-40B4-BE49-F238E27FC236}">
                  <a16:creationId xmlns:a16="http://schemas.microsoft.com/office/drawing/2014/main" id="{D5A3948A-34D3-4F7C-8BC0-42C233207A78}"/>
                </a:ext>
              </a:extLst>
            </p:cNvPr>
            <p:cNvSpPr/>
            <p:nvPr/>
          </p:nvSpPr>
          <p:spPr>
            <a:xfrm>
              <a:off x="2832361" y="2087941"/>
              <a:ext cx="3534683"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199" b="1">
                  <a:solidFill>
                    <a:srgbClr val="1A9AFA"/>
                  </a:solidFill>
                </a:rPr>
                <a:t>Title </a:t>
              </a:r>
              <a:r>
                <a:rPr lang="en-US" sz="1199">
                  <a:solidFill>
                    <a:srgbClr val="1A9AFA"/>
                  </a:solidFill>
                </a:rPr>
                <a:t>(units)</a:t>
              </a:r>
            </a:p>
          </p:txBody>
        </p:sp>
        <p:cxnSp>
          <p:nvCxnSpPr>
            <p:cNvPr id="43" name="Straight Connector 42">
              <a:extLst>
                <a:ext uri="{FF2B5EF4-FFF2-40B4-BE49-F238E27FC236}">
                  <a16:creationId xmlns:a16="http://schemas.microsoft.com/office/drawing/2014/main" id="{E690A46E-6013-4F5E-AB02-FBAAD73C6645}"/>
                </a:ext>
              </a:extLst>
            </p:cNvPr>
            <p:cNvCxnSpPr>
              <a:stCxn id="42" idx="4"/>
              <a:endCxn id="42" idx="6"/>
            </p:cNvCxnSpPr>
            <p:nvPr/>
          </p:nvCxnSpPr>
          <p:spPr>
            <a:xfrm>
              <a:off x="2832361" y="2345310"/>
              <a:ext cx="3534683"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4" name="Flag">
            <a:extLst>
              <a:ext uri="{FF2B5EF4-FFF2-40B4-BE49-F238E27FC236}">
                <a16:creationId xmlns:a16="http://schemas.microsoft.com/office/drawing/2014/main" id="{893A5313-43EA-4118-8CFD-1A5820BD9870}"/>
              </a:ext>
            </a:extLst>
          </p:cNvPr>
          <p:cNvGrpSpPr/>
          <p:nvPr userDrawn="1">
            <p:custDataLst>
              <p:tags r:id="rId3"/>
            </p:custDataLst>
          </p:nvPr>
        </p:nvGrpSpPr>
        <p:grpSpPr>
          <a:xfrm>
            <a:off x="11259853" y="45720"/>
            <a:ext cx="329013" cy="218458"/>
            <a:chOff x="1" y="749"/>
            <a:chExt cx="458953" cy="327687"/>
          </a:xfrm>
        </p:grpSpPr>
        <p:sp>
          <p:nvSpPr>
            <p:cNvPr id="45" name="imageBackground_637277204436084394">
              <a:extLst>
                <a:ext uri="{FF2B5EF4-FFF2-40B4-BE49-F238E27FC236}">
                  <a16:creationId xmlns:a16="http://schemas.microsoft.com/office/drawing/2014/main" id="{FDDAEF19-AA89-4320-9C58-A5702DA78E2A}"/>
                </a:ext>
              </a:extLst>
            </p:cNvPr>
            <p:cNvSpPr/>
            <p:nvPr/>
          </p:nvSpPr>
          <p:spPr>
            <a:xfrm>
              <a:off x="2" y="749"/>
              <a:ext cx="458952" cy="327687"/>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46" name="image_637277204436084394">
              <a:extLst>
                <a:ext uri="{FF2B5EF4-FFF2-40B4-BE49-F238E27FC236}">
                  <a16:creationId xmlns:a16="http://schemas.microsoft.com/office/drawing/2014/main" id="{232F366D-A54C-460C-9F48-D6AA39CADBB9}"/>
                </a:ext>
              </a:extLst>
            </p:cNvPr>
            <p:cNvPicPr>
              <a:picLocks/>
            </p:cNvPicPr>
            <p:nvPr/>
          </p:nvPicPr>
          <p:blipFill>
            <a:blip r:embed="rId23">
              <a:extLst>
                <a:ext uri="{28A0092B-C50C-407E-A947-70E740481C1C}">
                  <a14:useLocalDpi xmlns:a14="http://schemas.microsoft.com/office/drawing/2010/main" val="0"/>
                </a:ext>
              </a:extLst>
            </a:blip>
            <a:stretch>
              <a:fillRect/>
            </a:stretch>
          </p:blipFill>
          <p:spPr>
            <a:xfrm>
              <a:off x="1" y="749"/>
              <a:ext cx="458952" cy="327687"/>
            </a:xfrm>
            <a:prstGeom prst="rect">
              <a:avLst/>
            </a:prstGeom>
          </p:spPr>
        </p:pic>
      </p:grpSp>
      <p:sp>
        <p:nvSpPr>
          <p:cNvPr id="47" name="ST_Bubble">
            <a:extLst>
              <a:ext uri="{FF2B5EF4-FFF2-40B4-BE49-F238E27FC236}">
                <a16:creationId xmlns:a16="http://schemas.microsoft.com/office/drawing/2014/main" id="{44C6E1A7-0002-4D03-A0A7-771B3A536E20}"/>
              </a:ext>
            </a:extLst>
          </p:cNvPr>
          <p:cNvSpPr/>
          <p:nvPr userDrawn="1"/>
        </p:nvSpPr>
        <p:spPr>
          <a:xfrm>
            <a:off x="609284" y="949989"/>
            <a:ext cx="249078" cy="249208"/>
          </a:xfrm>
          <a:prstGeom prst="ellipse">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defTabSz="913486"/>
            <a:endParaRPr lang="en-US" sz="1398">
              <a:solidFill>
                <a:srgbClr val="FFFFFF"/>
              </a:solidFill>
              <a:latin typeface="Arial" panose="020B0604020202020204" pitchFamily="34" charset="0"/>
            </a:endParaRPr>
          </a:p>
        </p:txBody>
      </p:sp>
      <p:sp>
        <p:nvSpPr>
          <p:cNvPr id="49" name="TitleTextBox">
            <a:extLst>
              <a:ext uri="{FF2B5EF4-FFF2-40B4-BE49-F238E27FC236}">
                <a16:creationId xmlns:a16="http://schemas.microsoft.com/office/drawing/2014/main" id="{ABDB8C77-301D-437E-BF36-B5B329B22D48}"/>
              </a:ext>
            </a:extLst>
          </p:cNvPr>
          <p:cNvSpPr>
            <a:spLocks noChangeArrowheads="1"/>
          </p:cNvSpPr>
          <p:nvPr userDrawn="1"/>
        </p:nvSpPr>
        <p:spPr bwMode="auto">
          <a:xfrm>
            <a:off x="681133" y="1600201"/>
            <a:ext cx="3384908" cy="4470141"/>
          </a:xfrm>
          <a:prstGeom prst="rect">
            <a:avLst/>
          </a:prstGeom>
          <a:noFill/>
          <a:ln w="9525">
            <a:noFill/>
            <a:miter lim="800000"/>
            <a:headEnd/>
            <a:tailEnd/>
          </a:ln>
          <a:effectLst/>
        </p:spPr>
        <p:txBody>
          <a:bodyPr lIns="0" tIns="0" rIns="0" bIns="0"/>
          <a:lstStyle/>
          <a:p>
            <a:pPr marL="125937" indent="-125937">
              <a:spcBef>
                <a:spcPct val="20000"/>
              </a:spcBef>
              <a:buClr>
                <a:srgbClr val="1A9AFA"/>
              </a:buClr>
              <a:buSzPct val="75000"/>
              <a:buFont typeface="Wingdings 3" panose="05040102010807070707" pitchFamily="18" charset="2"/>
              <a:buChar char=""/>
            </a:pPr>
            <a:r>
              <a:rPr lang="en-US" altLang="de-DE" sz="1199">
                <a:solidFill>
                  <a:srgbClr val="2E2E38"/>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11641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D3DA2-59D2-4BD6-8E76-FBA32AF9FA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D20047-E938-4BA2-B081-61E29D256CBB}"/>
              </a:ext>
            </a:extLst>
          </p:cNvPr>
          <p:cNvSpPr>
            <a:spLocks noGrp="1"/>
          </p:cNvSpPr>
          <p:nvPr>
            <p:ph type="dt" sz="half" idx="10"/>
          </p:nvPr>
        </p:nvSpPr>
        <p:spPr/>
        <p:txBody>
          <a:bodyPr/>
          <a:lstStyle/>
          <a:p>
            <a:fld id="{75E8E820-73E5-4022-92DA-85D233ACA209}" type="datetimeFigureOut">
              <a:rPr lang="en-US" smtClean="0"/>
              <a:t>7/9/2024</a:t>
            </a:fld>
            <a:endParaRPr lang="en-US"/>
          </a:p>
        </p:txBody>
      </p:sp>
      <p:sp>
        <p:nvSpPr>
          <p:cNvPr id="4" name="Footer Placeholder 3">
            <a:extLst>
              <a:ext uri="{FF2B5EF4-FFF2-40B4-BE49-F238E27FC236}">
                <a16:creationId xmlns:a16="http://schemas.microsoft.com/office/drawing/2014/main" id="{0A5FB300-DB6E-4499-B934-DEBC12DC7A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5E354F-9AE7-40EE-B503-13E6CD688AEE}"/>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2516907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2693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703EC-DB2E-41BC-BBE5-E82CA4BBA8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7B787D-75B1-4351-BBA9-A0177FFD57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B5E30-6766-4E2A-B7F7-974A5B480389}"/>
              </a:ext>
            </a:extLst>
          </p:cNvPr>
          <p:cNvSpPr>
            <a:spLocks noGrp="1"/>
          </p:cNvSpPr>
          <p:nvPr>
            <p:ph type="dt" sz="half" idx="10"/>
          </p:nvPr>
        </p:nvSpPr>
        <p:spPr/>
        <p:txBody>
          <a:bodyPr/>
          <a:lstStyle/>
          <a:p>
            <a:fld id="{802899BD-F1BB-4B89-B671-B6AF9C36707C}" type="datetimeFigureOut">
              <a:rPr lang="en-US" smtClean="0"/>
              <a:t>7/9/2024</a:t>
            </a:fld>
            <a:endParaRPr lang="en-US"/>
          </a:p>
        </p:txBody>
      </p:sp>
      <p:sp>
        <p:nvSpPr>
          <p:cNvPr id="5" name="Footer Placeholder 4">
            <a:extLst>
              <a:ext uri="{FF2B5EF4-FFF2-40B4-BE49-F238E27FC236}">
                <a16:creationId xmlns:a16="http://schemas.microsoft.com/office/drawing/2014/main" id="{97862756-9A51-4CC7-9355-068F9D7C22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7AC3DB-5C6E-46B4-ACD5-D492B3D9F0D6}"/>
              </a:ext>
            </a:extLst>
          </p:cNvPr>
          <p:cNvSpPr>
            <a:spLocks noGrp="1"/>
          </p:cNvSpPr>
          <p:nvPr>
            <p:ph type="sldNum" sz="quarter" idx="12"/>
          </p:nvPr>
        </p:nvSpPr>
        <p:spPr/>
        <p:txBody>
          <a:bodyPr/>
          <a:lstStyle/>
          <a:p>
            <a:fld id="{9E734C4E-AF57-4BF9-B5D5-6E8ED7372C8B}" type="slidenum">
              <a:rPr lang="en-US" smtClean="0"/>
              <a:t>‹#›</a:t>
            </a:fld>
            <a:endParaRPr lang="en-US"/>
          </a:p>
        </p:txBody>
      </p:sp>
    </p:spTree>
    <p:extLst>
      <p:ext uri="{BB962C8B-B14F-4D97-AF65-F5344CB8AC3E}">
        <p14:creationId xmlns:p14="http://schemas.microsoft.com/office/powerpoint/2010/main" val="12096306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5841F1B-4504-0E43-818D-A592EF13E92B}"/>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5644723" y="0"/>
            <a:ext cx="6555474" cy="6365290"/>
          </a:xfrm>
          <a:prstGeom prst="rect">
            <a:avLst/>
          </a:prstGeom>
        </p:spPr>
      </p:pic>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vl1pPr>
          </a:lstStyle>
          <a:p>
            <a:pPr algn="l"/>
            <a:endParaRPr lang="en-US" sz="1400">
              <a:cs typeface="Calibri" panose="020F0502020204030204" pitchFamily="34" charset="0"/>
            </a:endParaRPr>
          </a:p>
        </p:txBody>
      </p:sp>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A4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NC DHHS COVID-19 Response</a:t>
            </a:r>
          </a:p>
        </p:txBody>
      </p:sp>
      <p:pic>
        <p:nvPicPr>
          <p:cNvPr id="3" name="Picture 2">
            <a:extLst>
              <a:ext uri="{FF2B5EF4-FFF2-40B4-BE49-F238E27FC236}">
                <a16:creationId xmlns:a16="http://schemas.microsoft.com/office/drawing/2014/main" id="{69DC0948-870B-1B43-B66F-5B19A0178C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284" y="4664730"/>
            <a:ext cx="3330783" cy="1268870"/>
          </a:xfrm>
          <a:prstGeom prst="rect">
            <a:avLst/>
          </a:prstGeom>
        </p:spPr>
      </p:pic>
    </p:spTree>
    <p:extLst>
      <p:ext uri="{BB962C8B-B14F-4D97-AF65-F5344CB8AC3E}">
        <p14:creationId xmlns:p14="http://schemas.microsoft.com/office/powerpoint/2010/main" val="366025896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E6F4-628E-4B04-B42E-71F26A433E1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32EC109-0073-46D7-9D24-4DDC7FC18FA8}"/>
              </a:ext>
            </a:extLst>
          </p:cNvPr>
          <p:cNvSpPr>
            <a:spLocks noGrp="1"/>
          </p:cNvSpPr>
          <p:nvPr>
            <p:ph type="sldNum" sz="quarter" idx="10"/>
          </p:nvPr>
        </p:nvSpPr>
        <p:spPr/>
        <p:txBody>
          <a:bodyPr/>
          <a:lstStyle/>
          <a:p>
            <a:fld id="{11F27F3A-B3E9-41ED-AF8F-A365F10BB65F}" type="slidenum">
              <a:rPr lang="en-US" smtClean="0"/>
              <a:pPr/>
              <a:t>‹#›</a:t>
            </a:fld>
            <a:endParaRPr lang="en-US"/>
          </a:p>
        </p:txBody>
      </p:sp>
    </p:spTree>
    <p:extLst>
      <p:ext uri="{BB962C8B-B14F-4D97-AF65-F5344CB8AC3E}">
        <p14:creationId xmlns:p14="http://schemas.microsoft.com/office/powerpoint/2010/main" val="258813844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2E23A7-9AE0-483A-96A8-EE52FDA3E41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8" name="Holder 6">
            <a:extLst>
              <a:ext uri="{FF2B5EF4-FFF2-40B4-BE49-F238E27FC236}">
                <a16:creationId xmlns:a16="http://schemas.microsoft.com/office/drawing/2014/main" id="{774018A9-8A9C-4543-9EC6-39716F313462}"/>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spTree>
    <p:extLst>
      <p:ext uri="{BB962C8B-B14F-4D97-AF65-F5344CB8AC3E}">
        <p14:creationId xmlns:p14="http://schemas.microsoft.com/office/powerpoint/2010/main" val="232480180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623" y="185313"/>
            <a:ext cx="11350753" cy="592562"/>
          </a:xfrm>
        </p:spPr>
        <p:txBody>
          <a:bodyPr lIns="0" rIns="0" anchor="ctr"/>
          <a:lstStyle>
            <a:lvl1pPr>
              <a:defRPr sz="2000" b="1" cap="all" spc="130" baseline="0">
                <a:solidFill>
                  <a:srgbClr val="014373"/>
                </a:solidFill>
                <a:latin typeface="+mn-lt"/>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F9780461-BF97-45FF-888C-1942E648F70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11" name="Holder 6">
            <a:extLst>
              <a:ext uri="{FF2B5EF4-FFF2-40B4-BE49-F238E27FC236}">
                <a16:creationId xmlns:a16="http://schemas.microsoft.com/office/drawing/2014/main" id="{4BB176CF-EDF3-48AF-914B-97F5C5946B35}"/>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spTree>
    <p:extLst>
      <p:ext uri="{BB962C8B-B14F-4D97-AF65-F5344CB8AC3E}">
        <p14:creationId xmlns:p14="http://schemas.microsoft.com/office/powerpoint/2010/main" val="301543828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969264"/>
            <a:ext cx="11350752" cy="1123384"/>
          </a:xfrm>
          <a:prstGeom prst="rect">
            <a:avLst/>
          </a:prstGeom>
        </p:spPr>
        <p:txBody>
          <a:bodyPr wrap="square" lIns="0" rIns="0">
            <a:sp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400"/>
            </a:lvl3pPr>
            <a:lvl4pPr>
              <a:lnSpc>
                <a:spcPct val="100000"/>
              </a:lnSpc>
              <a:spcBef>
                <a:spcPts val="0"/>
              </a:spcBef>
              <a:defRPr sz="1050"/>
            </a:lvl4pPr>
            <a:lvl5pPr>
              <a:lnSpc>
                <a:spcPct val="10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20624" y="185313"/>
            <a:ext cx="11350752" cy="592562"/>
          </a:xfrm>
        </p:spPr>
        <p:txBody>
          <a:bodyPr lIns="0" rIns="0" anchor="ctr"/>
          <a:lstStyle>
            <a:lvl1pPr>
              <a:defRPr sz="2000" b="1" cap="all" spc="130" baseline="0">
                <a:solidFill>
                  <a:srgbClr val="014373"/>
                </a:solidFill>
                <a:latin typeface="+mn-lt"/>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63175851-4D12-4852-84F5-C13C561B8F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11" name="Holder 6">
            <a:extLst>
              <a:ext uri="{FF2B5EF4-FFF2-40B4-BE49-F238E27FC236}">
                <a16:creationId xmlns:a16="http://schemas.microsoft.com/office/drawing/2014/main" id="{183789D2-8A26-402D-8A27-DE00690B5BEC}"/>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spTree>
    <p:extLst>
      <p:ext uri="{BB962C8B-B14F-4D97-AF65-F5344CB8AC3E}">
        <p14:creationId xmlns:p14="http://schemas.microsoft.com/office/powerpoint/2010/main" val="215262314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pic>
        <p:nvPicPr>
          <p:cNvPr id="9" name="Picture 8">
            <a:extLst>
              <a:ext uri="{FF2B5EF4-FFF2-40B4-BE49-F238E27FC236}">
                <a16:creationId xmlns:a16="http://schemas.microsoft.com/office/drawing/2014/main" id="{95B968A7-424C-405F-A24E-08D3BF14E4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3" name="Rectangle 2">
            <a:extLst>
              <a:ext uri="{FF2B5EF4-FFF2-40B4-BE49-F238E27FC236}">
                <a16:creationId xmlns:a16="http://schemas.microsoft.com/office/drawing/2014/main" id="{ED188714-B605-A748-A46C-16F68F1E3CC0}"/>
              </a:ext>
            </a:extLst>
          </p:cNvPr>
          <p:cNvSpPr/>
          <p:nvPr userDrawn="1"/>
        </p:nvSpPr>
        <p:spPr>
          <a:xfrm>
            <a:off x="0" y="1"/>
            <a:ext cx="12192000" cy="52551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B49F9B8-BA8C-3F4A-A9F5-91FF675C782F}"/>
              </a:ext>
            </a:extLst>
          </p:cNvPr>
          <p:cNvSpPr>
            <a:spLocks noGrp="1"/>
          </p:cNvSpPr>
          <p:nvPr>
            <p:ph type="title"/>
          </p:nvPr>
        </p:nvSpPr>
        <p:spPr>
          <a:xfrm>
            <a:off x="836768" y="2750974"/>
            <a:ext cx="10515600" cy="1325563"/>
          </a:xfrm>
          <a:prstGeom prst="rect">
            <a:avLst/>
          </a:prstGeo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3036232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solidFill>
                  <a:srgbClr val="014373"/>
                </a:solidFill>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349185" y="714824"/>
            <a:ext cx="11422191" cy="0"/>
          </a:xfrm>
          <a:prstGeom prst="straightConnector1">
            <a:avLst/>
          </a:prstGeom>
          <a:noFill/>
          <a:ln w="28575"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95B968A7-424C-405F-A24E-08D3BF14E4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Tree>
    <p:extLst>
      <p:ext uri="{BB962C8B-B14F-4D97-AF65-F5344CB8AC3E}">
        <p14:creationId xmlns:p14="http://schemas.microsoft.com/office/powerpoint/2010/main" val="226717004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8867" y="2067905"/>
            <a:ext cx="2017776" cy="1993392"/>
          </a:xfrm>
          <a:prstGeom prst="rect">
            <a:avLst/>
          </a:prstGeom>
        </p:spPr>
      </p:pic>
      <p:sp>
        <p:nvSpPr>
          <p:cNvPr id="12" name="Text Placeholder 2">
            <a:extLst>
              <a:ext uri="{FF2B5EF4-FFF2-40B4-BE49-F238E27FC236}">
                <a16:creationId xmlns:a16="http://schemas.microsoft.com/office/drawing/2014/main" id="{A4EDEA2F-8CAE-4566-9543-C37D8DA50AC0}"/>
              </a:ext>
            </a:extLst>
          </p:cNvPr>
          <p:cNvSpPr>
            <a:spLocks noGrp="1"/>
          </p:cNvSpPr>
          <p:nvPr>
            <p:ph type="body" sz="quarter" idx="11"/>
          </p:nvPr>
        </p:nvSpPr>
        <p:spPr>
          <a:xfrm>
            <a:off x="3691462" y="2040473"/>
            <a:ext cx="7700783" cy="2020824"/>
          </a:xfrm>
          <a:prstGeom prst="rect">
            <a:avLst/>
          </a:prstGeom>
        </p:spPr>
        <p:txBody>
          <a:bodyPr anchor="ctr">
            <a:noAutofit/>
          </a:bodyPr>
          <a:lstStyle>
            <a:lvl1pPr marL="0" indent="0">
              <a:buNone/>
              <a:defRPr lang="en-US" sz="3200" b="1" baseline="0" smtClean="0">
                <a:ea typeface="Arial" panose="020B0604020202020204" pitchFamily="34" charset="0"/>
              </a:defRPr>
            </a:lvl1pPr>
            <a:lvl2pPr>
              <a:defRPr lang="en-US" sz="2800" smtClean="0">
                <a:latin typeface="Franklin Gothic Demi Cond" panose="020B0706030402020204" pitchFamily="34" charset="0"/>
              </a:defRPr>
            </a:lvl2pPr>
            <a:lvl3pPr>
              <a:defRPr lang="en-US" sz="2800" smtClean="0">
                <a:latin typeface="Franklin Gothic Demi Cond" panose="020B0706030402020204" pitchFamily="34" charset="0"/>
              </a:defRPr>
            </a:lvl3pPr>
            <a:lvl4pPr>
              <a:defRPr lang="en-US" sz="2800" smtClean="0">
                <a:latin typeface="Franklin Gothic Demi Cond" panose="020B0706030402020204" pitchFamily="34" charset="0"/>
              </a:defRPr>
            </a:lvl4pPr>
            <a:lvl5pPr>
              <a:defRPr lang="en-US" sz="2800">
                <a:latin typeface="Franklin Gothic Demi Cond" panose="020B0706030402020204" pitchFamily="34" charset="0"/>
              </a:defRPr>
            </a:lvl5pPr>
          </a:lstStyle>
          <a:p>
            <a:pPr marL="171450" lvl="0" indent="-171450"/>
            <a:r>
              <a:rPr lang="en-US"/>
              <a:t>Click to edit Master text styles</a:t>
            </a:r>
          </a:p>
        </p:txBody>
      </p:sp>
      <p:sp>
        <p:nvSpPr>
          <p:cNvPr id="13" name="Text Placeholder 15">
            <a:extLst>
              <a:ext uri="{FF2B5EF4-FFF2-40B4-BE49-F238E27FC236}">
                <a16:creationId xmlns:a16="http://schemas.microsoft.com/office/drawing/2014/main" id="{741EA323-3686-46B3-9FEB-E98930398C56}"/>
              </a:ext>
            </a:extLst>
          </p:cNvPr>
          <p:cNvSpPr>
            <a:spLocks noGrp="1"/>
          </p:cNvSpPr>
          <p:nvPr>
            <p:ph type="body" sz="quarter" idx="12"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5" name="Holder 6">
            <a:extLst>
              <a:ext uri="{FF2B5EF4-FFF2-40B4-BE49-F238E27FC236}">
                <a16:creationId xmlns:a16="http://schemas.microsoft.com/office/drawing/2014/main" id="{74B71ABA-3DFC-4885-98A2-CF2BA0AE09FA}"/>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mn-lt"/>
              </a:rPr>
              <a:pPr marL="19049" algn="ctr"/>
              <a:t>‹#›</a:t>
            </a:fld>
            <a:endParaRPr lang="en-US" sz="999">
              <a:solidFill>
                <a:srgbClr val="808080"/>
              </a:solidFill>
              <a:latin typeface="+mn-lt"/>
            </a:endParaRPr>
          </a:p>
        </p:txBody>
      </p:sp>
    </p:spTree>
    <p:extLst>
      <p:ext uri="{BB962C8B-B14F-4D97-AF65-F5344CB8AC3E}">
        <p14:creationId xmlns:p14="http://schemas.microsoft.com/office/powerpoint/2010/main" val="2118278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79A6F2-C3FB-4F78-9DE3-A3CF9E030AD8}"/>
              </a:ext>
            </a:extLst>
          </p:cNvPr>
          <p:cNvSpPr>
            <a:spLocks noGrp="1"/>
          </p:cNvSpPr>
          <p:nvPr>
            <p:ph type="dt" sz="half" idx="10"/>
          </p:nvPr>
        </p:nvSpPr>
        <p:spPr/>
        <p:txBody>
          <a:bodyPr/>
          <a:lstStyle/>
          <a:p>
            <a:fld id="{75E8E820-73E5-4022-92DA-85D233ACA209}" type="datetimeFigureOut">
              <a:rPr lang="en-US" smtClean="0"/>
              <a:t>7/9/2024</a:t>
            </a:fld>
            <a:endParaRPr lang="en-US"/>
          </a:p>
        </p:txBody>
      </p:sp>
      <p:sp>
        <p:nvSpPr>
          <p:cNvPr id="3" name="Footer Placeholder 2">
            <a:extLst>
              <a:ext uri="{FF2B5EF4-FFF2-40B4-BE49-F238E27FC236}">
                <a16:creationId xmlns:a16="http://schemas.microsoft.com/office/drawing/2014/main" id="{60947603-5A2E-4DBF-97AD-7BE9E3EB0E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1AC4E9-5930-4945-B681-CF2070F9AA54}"/>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33403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DE4F-38EA-4A46-A6C6-8446ECD682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FED499-052A-4DDC-B234-D11CDAA011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A140CF-2593-42F0-A005-FEE83296F375}"/>
              </a:ext>
            </a:extLst>
          </p:cNvPr>
          <p:cNvSpPr>
            <a:spLocks noGrp="1"/>
          </p:cNvSpPr>
          <p:nvPr>
            <p:ph type="dt" sz="half" idx="10"/>
          </p:nvPr>
        </p:nvSpPr>
        <p:spPr/>
        <p:txBody>
          <a:bodyPr/>
          <a:lstStyle/>
          <a:p>
            <a:fld id="{6E0000FD-8915-45C0-80D6-1B15A6752E2A}" type="datetimeFigureOut">
              <a:rPr lang="en-US" smtClean="0"/>
              <a:t>7/9/2024</a:t>
            </a:fld>
            <a:endParaRPr lang="en-US"/>
          </a:p>
        </p:txBody>
      </p:sp>
      <p:sp>
        <p:nvSpPr>
          <p:cNvPr id="5" name="Footer Placeholder 4">
            <a:extLst>
              <a:ext uri="{FF2B5EF4-FFF2-40B4-BE49-F238E27FC236}">
                <a16:creationId xmlns:a16="http://schemas.microsoft.com/office/drawing/2014/main" id="{8A91CA11-90F8-48FE-8D0C-BB76D00E0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D6B61-0F5C-41E3-8732-B7A6CDECA9A8}"/>
              </a:ext>
            </a:extLst>
          </p:cNvPr>
          <p:cNvSpPr>
            <a:spLocks noGrp="1"/>
          </p:cNvSpPr>
          <p:nvPr>
            <p:ph type="sldNum" sz="quarter" idx="12"/>
          </p:nvPr>
        </p:nvSpPr>
        <p:spPr/>
        <p:txBody>
          <a:bodyPr/>
          <a:lstStyle/>
          <a:p>
            <a:fld id="{20E648FA-4F72-42C3-929A-4FFCC0C831E5}" type="slidenum">
              <a:rPr lang="en-US" smtClean="0"/>
              <a:t>‹#›</a:t>
            </a:fld>
            <a:endParaRPr lang="en-US"/>
          </a:p>
        </p:txBody>
      </p:sp>
    </p:spTree>
    <p:extLst>
      <p:ext uri="{BB962C8B-B14F-4D97-AF65-F5344CB8AC3E}">
        <p14:creationId xmlns:p14="http://schemas.microsoft.com/office/powerpoint/2010/main" val="166954942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Blank/ Headline 1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870" y="504000"/>
            <a:ext cx="11183564" cy="738664"/>
          </a:xfrm>
        </p:spPr>
        <p:txBody>
          <a:bodyPr/>
          <a:lstStyle/>
          <a:p>
            <a:r>
              <a:rPr lang="en-GB" noProof="0"/>
              <a:t>Headline in CorpoS (Body) 35 pt.</a:t>
            </a:r>
            <a:br>
              <a:rPr lang="en-GB" noProof="0"/>
            </a:br>
            <a:r>
              <a:rPr lang="en-GB" noProof="0"/>
              <a:t>in two lines</a:t>
            </a:r>
            <a:endParaRPr lang="en-GB"/>
          </a:p>
        </p:txBody>
      </p:sp>
      <p:sp>
        <p:nvSpPr>
          <p:cNvPr id="3" name="Footer Placeholder 2"/>
          <p:cNvSpPr>
            <a:spLocks noGrp="1"/>
          </p:cNvSpPr>
          <p:nvPr>
            <p:ph type="ftr" sz="quarter" idx="10"/>
          </p:nvPr>
        </p:nvSpPr>
        <p:spPr/>
        <p:txBody>
          <a:bodyPr/>
          <a:lstStyle/>
          <a:p>
            <a:r>
              <a:rPr lang="en-GB"/>
              <a:t>Title of presentation / Department / Date /</a:t>
            </a:r>
          </a:p>
        </p:txBody>
      </p:sp>
      <p:sp>
        <p:nvSpPr>
          <p:cNvPr id="4" name="Slide Number Placeholder 3"/>
          <p:cNvSpPr>
            <a:spLocks noGrp="1"/>
          </p:cNvSpPr>
          <p:nvPr>
            <p:ph type="sldNum" sz="quarter" idx="11"/>
          </p:nvPr>
        </p:nvSpPr>
        <p:spPr/>
        <p:txBody>
          <a:bodyPr/>
          <a:lstStyle/>
          <a:p>
            <a:r>
              <a:rPr lang="en-GB"/>
              <a:t>Page </a:t>
            </a:r>
            <a:fld id="{52531704-8F80-415D-BD2B-6B9991AE822F}" type="slidenum">
              <a:rPr lang="en-GB" smtClean="0"/>
              <a:pPr/>
              <a:t>‹#›</a:t>
            </a:fld>
            <a:endParaRPr lang="en-GB"/>
          </a:p>
        </p:txBody>
      </p:sp>
    </p:spTree>
    <p:extLst>
      <p:ext uri="{BB962C8B-B14F-4D97-AF65-F5344CB8AC3E}">
        <p14:creationId xmlns:p14="http://schemas.microsoft.com/office/powerpoint/2010/main" val="348491825"/>
      </p:ext>
    </p:extLst>
  </p:cSld>
  <p:clrMapOvr>
    <a:masterClrMapping/>
  </p:clrMapOvr>
  <p:extLst>
    <p:ext uri="{DCECCB84-F9BA-43D5-87BE-67443E8EF086}">
      <p15:sldGuideLst xmlns:p15="http://schemas.microsoft.com/office/powerpoint/2012/main">
        <p15:guide id="1" orient="horz" pos="182">
          <p15:clr>
            <a:srgbClr val="FBAE40"/>
          </p15:clr>
        </p15:guide>
        <p15:guide id="2" orient="horz" pos="4020">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61E91-9393-4E62-8FC0-EEFB6157BC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924F18-6A95-44EE-9D37-17412BF69E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355A6A-D73F-4E19-A4D0-20A6210D1AFC}"/>
              </a:ext>
            </a:extLst>
          </p:cNvPr>
          <p:cNvSpPr>
            <a:spLocks noGrp="1"/>
          </p:cNvSpPr>
          <p:nvPr>
            <p:ph type="dt" sz="half" idx="10"/>
          </p:nvPr>
        </p:nvSpPr>
        <p:spPr/>
        <p:txBody>
          <a:bodyPr/>
          <a:lstStyle/>
          <a:p>
            <a:fld id="{3F01B6A0-4817-4F57-9A7E-C3189579F4FA}" type="datetimeFigureOut">
              <a:rPr lang="en-US" smtClean="0"/>
              <a:t>7/9/2024</a:t>
            </a:fld>
            <a:endParaRPr lang="en-US"/>
          </a:p>
        </p:txBody>
      </p:sp>
      <p:sp>
        <p:nvSpPr>
          <p:cNvPr id="5" name="Footer Placeholder 4">
            <a:extLst>
              <a:ext uri="{FF2B5EF4-FFF2-40B4-BE49-F238E27FC236}">
                <a16:creationId xmlns:a16="http://schemas.microsoft.com/office/drawing/2014/main" id="{285269F5-3E3B-4D8F-8439-9DAE53AE7D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849C77-374D-494F-B3C9-F9FDA6236056}"/>
              </a:ext>
            </a:extLst>
          </p:cNvPr>
          <p:cNvSpPr>
            <a:spLocks noGrp="1"/>
          </p:cNvSpPr>
          <p:nvPr>
            <p:ph type="sldNum" sz="quarter" idx="12"/>
          </p:nvPr>
        </p:nvSpPr>
        <p:spPr/>
        <p:txBody>
          <a:bodyPr/>
          <a:lstStyle/>
          <a:p>
            <a:fld id="{FC65B00E-C8FD-43B3-8CBC-CA2E9938603E}" type="slidenum">
              <a:rPr lang="en-US" smtClean="0"/>
              <a:t>‹#›</a:t>
            </a:fld>
            <a:endParaRPr lang="en-US"/>
          </a:p>
        </p:txBody>
      </p:sp>
    </p:spTree>
    <p:extLst>
      <p:ext uri="{BB962C8B-B14F-4D97-AF65-F5344CB8AC3E}">
        <p14:creationId xmlns:p14="http://schemas.microsoft.com/office/powerpoint/2010/main" val="208121347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EYP_ShapeSpecification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1"/>
            </p:custDataLst>
            <p:extLst>
              <p:ext uri="{D42A27DB-BD31-4B8C-83A1-F6EECF244321}">
                <p14:modId xmlns:p14="http://schemas.microsoft.com/office/powerpoint/2010/main" val="97274852"/>
              </p:ext>
            </p:extLst>
          </p:nvPr>
        </p:nvGraphicFramePr>
        <p:xfrm>
          <a:off x="1587" y="1588"/>
          <a:ext cx="1587" cy="1588"/>
        </p:xfrm>
        <a:graphic>
          <a:graphicData uri="http://schemas.openxmlformats.org/presentationml/2006/ole">
            <mc:AlternateContent xmlns:mc="http://schemas.openxmlformats.org/markup-compatibility/2006">
              <mc:Choice xmlns:v="urn:schemas-microsoft-com:vml" Requires="v">
                <p:oleObj name="think-cell Slide" r:id="rId21" imgW="306" imgH="306" progId="TCLayout.ActiveDocument.1">
                  <p:embed/>
                </p:oleObj>
              </mc:Choice>
              <mc:Fallback>
                <p:oleObj name="think-cell Slide" r:id="rId21"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22"/>
                      <a:stretch>
                        <a:fillRect/>
                      </a:stretch>
                    </p:blipFill>
                    <p:spPr>
                      <a:xfrm>
                        <a:off x="1587" y="1588"/>
                        <a:ext cx="158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64FB760-C3F0-4C80-87F0-278137ABAE45}"/>
              </a:ext>
            </a:extLst>
          </p:cNvPr>
          <p:cNvSpPr/>
          <p:nvPr userDrawn="1">
            <p:custDataLst>
              <p:tags r:id="rId2"/>
            </p:custDataLst>
          </p:nvPr>
        </p:nvSpPr>
        <p:spPr>
          <a:xfrm>
            <a:off x="0" y="0"/>
            <a:ext cx="158667" cy="158750"/>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l" rtl="0"/>
            <a:endParaRPr kumimoji="0" lang="en-US" sz="2199" b="0" i="0" u="none" cap="none" baseline="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Grid">
            <a:extLst>
              <a:ext uri="{FF2B5EF4-FFF2-40B4-BE49-F238E27FC236}">
                <a16:creationId xmlns:a16="http://schemas.microsoft.com/office/drawing/2014/main" id="{B446B261-5697-4B3A-865E-C6F538C8BB84}"/>
              </a:ext>
            </a:extLst>
          </p:cNvPr>
          <p:cNvSpPr/>
          <p:nvPr userDrawn="1"/>
        </p:nvSpPr>
        <p:spPr>
          <a:xfrm>
            <a:off x="603069" y="1327149"/>
            <a:ext cx="10974284" cy="4797425"/>
          </a:xfrm>
          <a:prstGeom prst="rect">
            <a:avLst/>
          </a:prstGeom>
          <a:solidFill>
            <a:srgbClr val="FFFFFF"/>
          </a:solidFill>
          <a:ln w="9525" cap="flat" cmpd="sng" algn="ctr">
            <a:solidFill>
              <a:srgbClr val="FF000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nchorCtr="0"/>
          <a:lstStyle/>
          <a:p>
            <a:pPr algn="l"/>
            <a:endParaRPr lang="en-US" sz="1099">
              <a:solidFill>
                <a:schemeClr val="bg1"/>
              </a:solidFill>
            </a:endParaRPr>
          </a:p>
        </p:txBody>
      </p:sp>
      <p:sp>
        <p:nvSpPr>
          <p:cNvPr id="9" name="SectionHeader" descr="Super Headline">
            <a:extLst>
              <a:ext uri="{FF2B5EF4-FFF2-40B4-BE49-F238E27FC236}">
                <a16:creationId xmlns:a16="http://schemas.microsoft.com/office/drawing/2014/main" id="{7F6122C7-2E42-4480-BF4F-8D630CA808BF}"/>
              </a:ext>
            </a:extLst>
          </p:cNvPr>
          <p:cNvSpPr txBox="1"/>
          <p:nvPr userDrawn="1"/>
        </p:nvSpPr>
        <p:spPr>
          <a:xfrm>
            <a:off x="603069" y="77800"/>
            <a:ext cx="937269" cy="158248"/>
          </a:xfrm>
          <a:prstGeom prst="rect">
            <a:avLst/>
          </a:prstGeom>
          <a:noFill/>
        </p:spPr>
        <p:txBody>
          <a:bodyPr vert="horz" wrap="none" lIns="0" tIns="0" rIns="0" bIns="0" rtlCol="0">
            <a:spAutoFit/>
          </a:bodyPr>
          <a:lstStyle/>
          <a:p>
            <a:pPr>
              <a:lnSpc>
                <a:spcPct val="85000"/>
              </a:lnSpc>
              <a:spcAft>
                <a:spcPts val="600"/>
              </a:spcAft>
              <a:buSzPct val="75000"/>
            </a:pPr>
            <a:r>
              <a:rPr lang="en-US" sz="1199">
                <a:solidFill>
                  <a:srgbClr val="1A9AFA"/>
                </a:solidFill>
                <a:cs typeface="Arial" panose="020B0604020202020204" pitchFamily="34" charset="0"/>
              </a:rPr>
              <a:t>Section header</a:t>
            </a:r>
          </a:p>
        </p:txBody>
      </p:sp>
      <p:sp>
        <p:nvSpPr>
          <p:cNvPr id="11" name="Subtitle">
            <a:extLst>
              <a:ext uri="{FF2B5EF4-FFF2-40B4-BE49-F238E27FC236}">
                <a16:creationId xmlns:a16="http://schemas.microsoft.com/office/drawing/2014/main" id="{DEFA5F07-5E00-4E2B-85F7-2AD1F183B795}"/>
              </a:ext>
            </a:extLst>
          </p:cNvPr>
          <p:cNvSpPr/>
          <p:nvPr userDrawn="1"/>
        </p:nvSpPr>
        <p:spPr>
          <a:xfrm>
            <a:off x="603069" y="964570"/>
            <a:ext cx="1000587" cy="215315"/>
          </a:xfrm>
          <a:prstGeom prst="rect">
            <a:avLst/>
          </a:prstGeom>
          <a:noFill/>
          <a:ln w="9525">
            <a:noFill/>
          </a:ln>
          <a:extLst>
            <a:ext uri="{909E8E84-426E-40DD-AFC4-6F175D3DCCD1}">
              <a14:hiddenFill xmlns:a14="http://schemas.microsoft.com/office/drawing/2010/main">
                <a:solidFill>
                  <a:schemeClr val="accent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defRPr/>
            </a:pPr>
            <a:r>
              <a:rPr lang="en-US" sz="1399">
                <a:solidFill>
                  <a:srgbClr val="2E2E38"/>
                </a:solidFill>
                <a:cs typeface="Arial" panose="020B0604020202020204" pitchFamily="34" charset="0"/>
              </a:rPr>
              <a:t>Subtitle</a:t>
            </a:r>
            <a:r>
              <a:rPr lang="en-US" sz="1399">
                <a:solidFill>
                  <a:srgbClr val="000000"/>
                </a:solidFill>
                <a:cs typeface="Arial" panose="020B0604020202020204" pitchFamily="34" charset="0"/>
              </a:rPr>
              <a:t> (unit)</a:t>
            </a:r>
          </a:p>
        </p:txBody>
      </p:sp>
      <p:sp>
        <p:nvSpPr>
          <p:cNvPr id="12" name="Source" descr="Source">
            <a:extLst>
              <a:ext uri="{FF2B5EF4-FFF2-40B4-BE49-F238E27FC236}">
                <a16:creationId xmlns:a16="http://schemas.microsoft.com/office/drawing/2014/main" id="{2EB7D800-CD76-4D06-A8D8-ED05B9F784B1}"/>
              </a:ext>
            </a:extLst>
          </p:cNvPr>
          <p:cNvSpPr txBox="1"/>
          <p:nvPr userDrawn="1"/>
        </p:nvSpPr>
        <p:spPr>
          <a:xfrm>
            <a:off x="609601" y="6583579"/>
            <a:ext cx="828322" cy="105606"/>
          </a:xfrm>
          <a:prstGeom prst="rect">
            <a:avLst/>
          </a:prstGeom>
          <a:noFill/>
        </p:spPr>
        <p:txBody>
          <a:bodyPr vert="horz" wrap="none" lIns="0" tIns="0" rIns="0" bIns="0" rtlCol="0">
            <a:spAutoFit/>
          </a:bodyPr>
          <a:lstStyle/>
          <a:p>
            <a:pPr>
              <a:lnSpc>
                <a:spcPct val="85000"/>
              </a:lnSpc>
              <a:spcAft>
                <a:spcPts val="600"/>
              </a:spcAft>
              <a:buSzPct val="75000"/>
            </a:pPr>
            <a:r>
              <a:rPr lang="en-US" sz="800">
                <a:solidFill>
                  <a:srgbClr val="2E2E38"/>
                </a:solidFill>
                <a:cs typeface="Arial" panose="020B0604020202020204" pitchFamily="34" charset="0"/>
              </a:rPr>
              <a:t>Source: xxx; yyy; </a:t>
            </a:r>
            <a:r>
              <a:rPr lang="en-US" sz="800" err="1">
                <a:solidFill>
                  <a:srgbClr val="2E2E38"/>
                </a:solidFill>
                <a:cs typeface="Arial" panose="020B0604020202020204" pitchFamily="34" charset="0"/>
              </a:rPr>
              <a:t>zzz</a:t>
            </a:r>
            <a:endParaRPr lang="en-US" sz="800">
              <a:solidFill>
                <a:srgbClr val="2E2E38"/>
              </a:solidFill>
              <a:cs typeface="Arial" panose="020B0604020202020204" pitchFamily="34" charset="0"/>
            </a:endParaRPr>
          </a:p>
        </p:txBody>
      </p:sp>
      <p:sp>
        <p:nvSpPr>
          <p:cNvPr id="13" name="SlideInfo">
            <a:extLst>
              <a:ext uri="{FF2B5EF4-FFF2-40B4-BE49-F238E27FC236}">
                <a16:creationId xmlns:a16="http://schemas.microsoft.com/office/drawing/2014/main" id="{E31C99E6-AEF7-44B4-A771-8B3283C9815A}"/>
              </a:ext>
            </a:extLst>
          </p:cNvPr>
          <p:cNvSpPr/>
          <p:nvPr userDrawn="1"/>
        </p:nvSpPr>
        <p:spPr>
          <a:xfrm>
            <a:off x="9763822" y="964570"/>
            <a:ext cx="1820063" cy="215315"/>
          </a:xfrm>
          <a:prstGeom prst="rect">
            <a:avLst/>
          </a:prstGeom>
          <a:noFill/>
          <a:ln w="12700" cap="sq" cmpd="sng" algn="ctr">
            <a:noFill/>
            <a:prstDash val="solid"/>
            <a:miter lim="800000"/>
            <a:tailEnd type="none"/>
          </a:ln>
          <a:effectLst/>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r" defTabSz="913943" rtl="0" eaLnBrk="1" fontAlgn="auto" latinLnBrk="0" hangingPunct="1">
              <a:lnSpc>
                <a:spcPct val="100000"/>
              </a:lnSpc>
              <a:spcBef>
                <a:spcPts val="0"/>
              </a:spcBef>
              <a:spcAft>
                <a:spcPts val="0"/>
              </a:spcAft>
              <a:buClrTx/>
              <a:buSzTx/>
              <a:buFontTx/>
              <a:buNone/>
              <a:tabLst/>
              <a:defRPr/>
            </a:pPr>
            <a:r>
              <a:rPr kumimoji="0" lang="en-US" sz="1399" b="0" i="0" u="none" strike="noStrike" kern="0" cap="all" spc="0" normalizeH="0" noProof="0">
                <a:ln>
                  <a:noFill/>
                </a:ln>
                <a:solidFill>
                  <a:srgbClr val="747480"/>
                </a:solidFill>
                <a:effectLst/>
                <a:uLnTx/>
                <a:uFillTx/>
                <a:latin typeface="+mn-lt"/>
                <a:ea typeface="+mn-ea"/>
                <a:cs typeface="+mn-cs"/>
              </a:rPr>
              <a:t>back-up | preliminary</a:t>
            </a:r>
          </a:p>
        </p:txBody>
      </p:sp>
      <p:sp>
        <p:nvSpPr>
          <p:cNvPr id="15" name="TrackerBounds">
            <a:extLst>
              <a:ext uri="{FF2B5EF4-FFF2-40B4-BE49-F238E27FC236}">
                <a16:creationId xmlns:a16="http://schemas.microsoft.com/office/drawing/2014/main" id="{12184C22-680D-4AF2-BB1B-FD2737ECE8A9}"/>
              </a:ext>
            </a:extLst>
          </p:cNvPr>
          <p:cNvSpPr/>
          <p:nvPr userDrawn="1"/>
        </p:nvSpPr>
        <p:spPr>
          <a:xfrm>
            <a:off x="9583957" y="129268"/>
            <a:ext cx="1998443" cy="710598"/>
          </a:xfrm>
          <a:prstGeom prst="rect">
            <a:avLst/>
          </a:prstGeom>
          <a:noFill/>
          <a:ln w="9525" cap="flat" cmpd="sng" algn="ctr">
            <a:solidFill>
              <a:srgbClr val="1A9AFA"/>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nchorCtr="0"/>
          <a:lstStyle/>
          <a:p>
            <a:pPr algn="ctr"/>
            <a:endParaRPr lang="en-US" sz="1099">
              <a:solidFill>
                <a:schemeClr val="accent2"/>
              </a:solidFill>
            </a:endParaRPr>
          </a:p>
        </p:txBody>
      </p:sp>
      <p:sp>
        <p:nvSpPr>
          <p:cNvPr id="16" name="ChevronBounds">
            <a:extLst>
              <a:ext uri="{FF2B5EF4-FFF2-40B4-BE49-F238E27FC236}">
                <a16:creationId xmlns:a16="http://schemas.microsoft.com/office/drawing/2014/main" id="{1511A0AA-77B5-40AC-9C13-50BA9E5E7D00}"/>
              </a:ext>
            </a:extLst>
          </p:cNvPr>
          <p:cNvSpPr/>
          <p:nvPr userDrawn="1"/>
        </p:nvSpPr>
        <p:spPr>
          <a:xfrm>
            <a:off x="9583957" y="268567"/>
            <a:ext cx="1998443" cy="432000"/>
          </a:xfrm>
          <a:prstGeom prst="rect">
            <a:avLst/>
          </a:prstGeom>
          <a:noFill/>
          <a:ln w="9525" cap="flat" cmpd="sng" algn="ctr">
            <a:solidFill>
              <a:srgbClr val="FF810A"/>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nchorCtr="0"/>
          <a:lstStyle/>
          <a:p>
            <a:pPr algn="ctr"/>
            <a:r>
              <a:rPr lang="en-US" sz="1099">
                <a:solidFill>
                  <a:srgbClr val="1A9AFA"/>
                </a:solidFill>
              </a:rPr>
              <a:t>Space for chevrons</a:t>
            </a:r>
          </a:p>
        </p:txBody>
      </p:sp>
      <p:sp>
        <p:nvSpPr>
          <p:cNvPr id="17" name="Footnote" descr="Footnote">
            <a:extLst>
              <a:ext uri="{FF2B5EF4-FFF2-40B4-BE49-F238E27FC236}">
                <a16:creationId xmlns:a16="http://schemas.microsoft.com/office/drawing/2014/main" id="{D1074E5C-601C-464E-8694-C182917CC12A}"/>
              </a:ext>
            </a:extLst>
          </p:cNvPr>
          <p:cNvSpPr txBox="1"/>
          <p:nvPr userDrawn="1"/>
        </p:nvSpPr>
        <p:spPr>
          <a:xfrm>
            <a:off x="609599" y="6146754"/>
            <a:ext cx="9980613" cy="404226"/>
          </a:xfrm>
          <a:prstGeom prst="rect">
            <a:avLst/>
          </a:prstGeom>
          <a:noFill/>
        </p:spPr>
        <p:txBody>
          <a:bodyPr vert="horz" wrap="none" lIns="0" tIns="0" rIns="0" bIns="0" rtlCol="0" anchor="b" anchorCtr="0">
            <a:noAutofit/>
          </a:bodyPr>
          <a:lstStyle/>
          <a:p>
            <a:pPr marL="95202" indent="-95202">
              <a:spcBef>
                <a:spcPct val="0"/>
              </a:spcBef>
              <a:spcAft>
                <a:spcPct val="0"/>
              </a:spcAft>
              <a:buSzPct val="100000"/>
              <a:buFont typeface="Arial" pitchFamily="34" charset="0"/>
              <a:buAutoNum type="arabicPeriod"/>
            </a:pPr>
            <a:r>
              <a:rPr lang="en-US" sz="800">
                <a:solidFill>
                  <a:srgbClr val="2E2E38"/>
                </a:solidFill>
                <a:cs typeface="Arial" panose="020B0604020202020204" pitchFamily="34" charset="0"/>
              </a:rPr>
              <a:t>Footnote</a:t>
            </a:r>
          </a:p>
        </p:txBody>
      </p:sp>
      <p:graphicFrame>
        <p:nvGraphicFramePr>
          <p:cNvPr id="18" name="Table">
            <a:extLst>
              <a:ext uri="{FF2B5EF4-FFF2-40B4-BE49-F238E27FC236}">
                <a16:creationId xmlns:a16="http://schemas.microsoft.com/office/drawing/2014/main" id="{E1176629-106D-474A-BCB6-97B9068D484C}"/>
              </a:ext>
            </a:extLst>
          </p:cNvPr>
          <p:cNvGraphicFramePr>
            <a:graphicFrameLocks noGrp="1"/>
          </p:cNvGraphicFramePr>
          <p:nvPr userDrawn="1">
            <p:extLst>
              <p:ext uri="{D42A27DB-BD31-4B8C-83A1-F6EECF244321}">
                <p14:modId xmlns:p14="http://schemas.microsoft.com/office/powerpoint/2010/main" val="4042956487"/>
              </p:ext>
            </p:extLst>
          </p:nvPr>
        </p:nvGraphicFramePr>
        <p:xfrm>
          <a:off x="1157736" y="3084408"/>
          <a:ext cx="4785507" cy="2349500"/>
        </p:xfrm>
        <a:graphic>
          <a:graphicData uri="http://schemas.openxmlformats.org/drawingml/2006/table">
            <a:tbl>
              <a:tblPr firstRow="1" bandRow="1">
                <a:tableStyleId>{5C22544A-7EE6-4342-B048-85BDC9FD1C3A}</a:tableStyleId>
              </a:tblPr>
              <a:tblGrid>
                <a:gridCol w="1595169">
                  <a:extLst>
                    <a:ext uri="{9D8B030D-6E8A-4147-A177-3AD203B41FA5}">
                      <a16:colId xmlns:a16="http://schemas.microsoft.com/office/drawing/2014/main" val="1000314679"/>
                    </a:ext>
                  </a:extLst>
                </a:gridCol>
                <a:gridCol w="1595169">
                  <a:extLst>
                    <a:ext uri="{9D8B030D-6E8A-4147-A177-3AD203B41FA5}">
                      <a16:colId xmlns:a16="http://schemas.microsoft.com/office/drawing/2014/main" val="587981265"/>
                    </a:ext>
                  </a:extLst>
                </a:gridCol>
                <a:gridCol w="1595169">
                  <a:extLst>
                    <a:ext uri="{9D8B030D-6E8A-4147-A177-3AD203B41FA5}">
                      <a16:colId xmlns:a16="http://schemas.microsoft.com/office/drawing/2014/main" val="4248580404"/>
                    </a:ext>
                  </a:extLst>
                </a:gridCol>
              </a:tblGrid>
              <a:tr h="237744">
                <a:tc>
                  <a:txBody>
                    <a:bodyPr/>
                    <a:lstStyle/>
                    <a:p>
                      <a:pPr marL="108000" indent="-108000" algn="ctr">
                        <a:buClr>
                          <a:srgbClr val="1A9AFA"/>
                        </a:buClr>
                        <a:buSzPct val="75000"/>
                        <a:buFontTx/>
                        <a:buNone/>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108000" indent="-108000" algn="ctr">
                        <a:buClr>
                          <a:srgbClr val="1A9AFA"/>
                        </a:buClr>
                        <a:buSzPct val="75000"/>
                        <a:buFontTx/>
                        <a:buNone/>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108000" indent="-108000" algn="ctr">
                        <a:buClr>
                          <a:srgbClr val="1A9AFA"/>
                        </a:buClr>
                        <a:buSzPct val="75000"/>
                        <a:buFontTx/>
                        <a:buNone/>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1055878">
                <a:tc>
                  <a:txBody>
                    <a:bodyPr/>
                    <a:lstStyle/>
                    <a:p>
                      <a:pPr marL="90000" indent="-90000" algn="l">
                        <a:buClr>
                          <a:srgbClr val="1A9AFA"/>
                        </a:buClr>
                        <a:buSzPct val="75000"/>
                        <a:buFontTx/>
                        <a:buNone/>
                      </a:pPr>
                      <a:endParaRPr lang="en-US" sz="1200" b="0">
                        <a:solidFill>
                          <a:srgbClr val="1A9AFA"/>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75429890"/>
                  </a:ext>
                </a:extLst>
              </a:tr>
              <a:tr h="1055878">
                <a:tc>
                  <a:txBody>
                    <a:bodyPr/>
                    <a:lstStyle/>
                    <a:p>
                      <a:pPr marL="90000" indent="-90000" algn="l">
                        <a:buClr>
                          <a:srgbClr val="1A9AFA"/>
                        </a:buClr>
                        <a:buSzPct val="75000"/>
                        <a:buFontTx/>
                        <a:buNone/>
                      </a:pPr>
                      <a:endParaRPr lang="en-US" sz="1200" b="0">
                        <a:solidFill>
                          <a:srgbClr val="1A9AFA"/>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51924294"/>
                  </a:ext>
                </a:extLst>
              </a:tr>
            </a:tbl>
          </a:graphicData>
        </a:graphic>
      </p:graphicFrame>
      <p:grpSp>
        <p:nvGrpSpPr>
          <p:cNvPr id="19" name="NumberedTracker_Blue">
            <a:extLst>
              <a:ext uri="{FF2B5EF4-FFF2-40B4-BE49-F238E27FC236}">
                <a16:creationId xmlns:a16="http://schemas.microsoft.com/office/drawing/2014/main" id="{99781829-5581-4677-B5EC-F7C47520E773}"/>
              </a:ext>
            </a:extLst>
          </p:cNvPr>
          <p:cNvGrpSpPr/>
          <p:nvPr userDrawn="1"/>
        </p:nvGrpSpPr>
        <p:grpSpPr>
          <a:xfrm>
            <a:off x="6567064" y="3137343"/>
            <a:ext cx="2005555" cy="287384"/>
            <a:chOff x="7013159" y="2413792"/>
            <a:chExt cx="2006600" cy="287384"/>
          </a:xfrm>
        </p:grpSpPr>
        <p:sp>
          <p:nvSpPr>
            <p:cNvPr id="20" name="SelectedNumber">
              <a:extLst>
                <a:ext uri="{FF2B5EF4-FFF2-40B4-BE49-F238E27FC236}">
                  <a16:creationId xmlns:a16="http://schemas.microsoft.com/office/drawing/2014/main" id="{916BADF3-685D-4FA6-AFE0-CF21231E1D2F}"/>
                </a:ext>
              </a:extLst>
            </p:cNvPr>
            <p:cNvSpPr/>
            <p:nvPr>
              <p:custDataLst>
                <p:tags r:id="rId16"/>
              </p:custDataLst>
            </p:nvPr>
          </p:nvSpPr>
          <p:spPr>
            <a:xfrm>
              <a:off x="7013159" y="2413792"/>
              <a:ext cx="261620" cy="1368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Arial" panose="020B0604020202020204" pitchFamily="34" charset="0"/>
                </a:rPr>
                <a:t>1</a:t>
              </a:r>
            </a:p>
          </p:txBody>
        </p:sp>
        <p:sp>
          <p:nvSpPr>
            <p:cNvPr id="21" name="Selected">
              <a:extLst>
                <a:ext uri="{FF2B5EF4-FFF2-40B4-BE49-F238E27FC236}">
                  <a16:creationId xmlns:a16="http://schemas.microsoft.com/office/drawing/2014/main" id="{1F6C7114-EF90-4545-BD13-8737C8905BE3}"/>
                </a:ext>
              </a:extLst>
            </p:cNvPr>
            <p:cNvSpPr/>
            <p:nvPr>
              <p:custDataLst>
                <p:tags r:id="rId17"/>
              </p:custDataLst>
            </p:nvPr>
          </p:nvSpPr>
          <p:spPr>
            <a:xfrm>
              <a:off x="7287479" y="2413792"/>
              <a:ext cx="1732280" cy="1368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Arial" panose="020B0604020202020204" pitchFamily="34" charset="0"/>
                </a:rPr>
                <a:t>Selected</a:t>
              </a:r>
            </a:p>
          </p:txBody>
        </p:sp>
        <p:sp>
          <p:nvSpPr>
            <p:cNvPr id="22" name="UnselectedNumber">
              <a:extLst>
                <a:ext uri="{FF2B5EF4-FFF2-40B4-BE49-F238E27FC236}">
                  <a16:creationId xmlns:a16="http://schemas.microsoft.com/office/drawing/2014/main" id="{E13BDA0B-2F16-4F2F-BD43-72C31A83C958}"/>
                </a:ext>
              </a:extLst>
            </p:cNvPr>
            <p:cNvSpPr/>
            <p:nvPr>
              <p:custDataLst>
                <p:tags r:id="rId18"/>
              </p:custDataLst>
            </p:nvPr>
          </p:nvSpPr>
          <p:spPr>
            <a:xfrm>
              <a:off x="7013159" y="2564376"/>
              <a:ext cx="261620" cy="136800"/>
            </a:xfrm>
            <a:prstGeom prst="rect">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Arial" panose="020B0604020202020204" pitchFamily="34" charset="0"/>
                </a:rPr>
                <a:t>2</a:t>
              </a:r>
            </a:p>
          </p:txBody>
        </p:sp>
        <p:sp>
          <p:nvSpPr>
            <p:cNvPr id="23" name="Unselected">
              <a:extLst>
                <a:ext uri="{FF2B5EF4-FFF2-40B4-BE49-F238E27FC236}">
                  <a16:creationId xmlns:a16="http://schemas.microsoft.com/office/drawing/2014/main" id="{7115B848-59BC-456D-9830-D60A2CFBAA8F}"/>
                </a:ext>
              </a:extLst>
            </p:cNvPr>
            <p:cNvSpPr/>
            <p:nvPr>
              <p:custDataLst>
                <p:tags r:id="rId19"/>
              </p:custDataLst>
            </p:nvPr>
          </p:nvSpPr>
          <p:spPr>
            <a:xfrm>
              <a:off x="7287479" y="2564376"/>
              <a:ext cx="1732280" cy="136800"/>
            </a:xfrm>
            <a:prstGeom prst="rect">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Arial" panose="020B0604020202020204" pitchFamily="34" charset="0"/>
                </a:rPr>
                <a:t>Unselected</a:t>
              </a:r>
            </a:p>
          </p:txBody>
        </p:sp>
      </p:grpSp>
      <p:grpSp>
        <p:nvGrpSpPr>
          <p:cNvPr id="24" name="NumberedTracker_Gray">
            <a:extLst>
              <a:ext uri="{FF2B5EF4-FFF2-40B4-BE49-F238E27FC236}">
                <a16:creationId xmlns:a16="http://schemas.microsoft.com/office/drawing/2014/main" id="{5F45E0CD-546C-4D0A-AAFE-34CFD62A8950}"/>
              </a:ext>
            </a:extLst>
          </p:cNvPr>
          <p:cNvGrpSpPr/>
          <p:nvPr userDrawn="1"/>
        </p:nvGrpSpPr>
        <p:grpSpPr>
          <a:xfrm>
            <a:off x="6567064" y="3636289"/>
            <a:ext cx="2005555" cy="285573"/>
            <a:chOff x="3812540" y="2712440"/>
            <a:chExt cx="2006600" cy="285573"/>
          </a:xfrm>
        </p:grpSpPr>
        <p:sp>
          <p:nvSpPr>
            <p:cNvPr id="25" name="SelectedNumber">
              <a:extLst>
                <a:ext uri="{FF2B5EF4-FFF2-40B4-BE49-F238E27FC236}">
                  <a16:creationId xmlns:a16="http://schemas.microsoft.com/office/drawing/2014/main" id="{00C31DA8-9593-4D39-B5D7-7DFDA80C1E03}"/>
                </a:ext>
              </a:extLst>
            </p:cNvPr>
            <p:cNvSpPr/>
            <p:nvPr>
              <p:custDataLst>
                <p:tags r:id="rId12"/>
              </p:custDataLst>
            </p:nvPr>
          </p:nvSpPr>
          <p:spPr>
            <a:xfrm>
              <a:off x="3812540" y="2712440"/>
              <a:ext cx="261620" cy="136800"/>
            </a:xfrm>
            <a:prstGeom prst="rect">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Arial" panose="020B0604020202020204" pitchFamily="34" charset="0"/>
                </a:rPr>
                <a:t>1</a:t>
              </a:r>
            </a:p>
          </p:txBody>
        </p:sp>
        <p:sp>
          <p:nvSpPr>
            <p:cNvPr id="26" name="Selected">
              <a:extLst>
                <a:ext uri="{FF2B5EF4-FFF2-40B4-BE49-F238E27FC236}">
                  <a16:creationId xmlns:a16="http://schemas.microsoft.com/office/drawing/2014/main" id="{04FAC387-8731-481F-8C59-791390012D90}"/>
                </a:ext>
              </a:extLst>
            </p:cNvPr>
            <p:cNvSpPr/>
            <p:nvPr>
              <p:custDataLst>
                <p:tags r:id="rId13"/>
              </p:custDataLst>
            </p:nvPr>
          </p:nvSpPr>
          <p:spPr>
            <a:xfrm>
              <a:off x="4086860" y="2712440"/>
              <a:ext cx="1732280" cy="136800"/>
            </a:xfrm>
            <a:prstGeom prst="rect">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Arial" panose="020B0604020202020204" pitchFamily="34" charset="0"/>
                </a:rPr>
                <a:t>Selected</a:t>
              </a:r>
            </a:p>
          </p:txBody>
        </p:sp>
        <p:sp>
          <p:nvSpPr>
            <p:cNvPr id="27" name="UnselectedNumber">
              <a:extLst>
                <a:ext uri="{FF2B5EF4-FFF2-40B4-BE49-F238E27FC236}">
                  <a16:creationId xmlns:a16="http://schemas.microsoft.com/office/drawing/2014/main" id="{27CCCAA5-11FF-46BA-88B4-815973A6D722}"/>
                </a:ext>
              </a:extLst>
            </p:cNvPr>
            <p:cNvSpPr/>
            <p:nvPr>
              <p:custDataLst>
                <p:tags r:id="rId14"/>
              </p:custDataLst>
            </p:nvPr>
          </p:nvSpPr>
          <p:spPr>
            <a:xfrm>
              <a:off x="3812540" y="2861213"/>
              <a:ext cx="261620" cy="136800"/>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Arial" panose="020B0604020202020204" pitchFamily="34" charset="0"/>
                </a:rPr>
                <a:t>2</a:t>
              </a:r>
            </a:p>
          </p:txBody>
        </p:sp>
        <p:sp>
          <p:nvSpPr>
            <p:cNvPr id="28" name="Unselected">
              <a:extLst>
                <a:ext uri="{FF2B5EF4-FFF2-40B4-BE49-F238E27FC236}">
                  <a16:creationId xmlns:a16="http://schemas.microsoft.com/office/drawing/2014/main" id="{9F1702D7-A913-4A7B-9C44-37DE5ED5B52A}"/>
                </a:ext>
              </a:extLst>
            </p:cNvPr>
            <p:cNvSpPr/>
            <p:nvPr>
              <p:custDataLst>
                <p:tags r:id="rId15"/>
              </p:custDataLst>
            </p:nvPr>
          </p:nvSpPr>
          <p:spPr>
            <a:xfrm>
              <a:off x="4086860" y="2861213"/>
              <a:ext cx="1732280" cy="136800"/>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Arial" panose="020B0604020202020204" pitchFamily="34" charset="0"/>
                </a:rPr>
                <a:t>Unselected</a:t>
              </a:r>
            </a:p>
          </p:txBody>
        </p:sp>
      </p:grpSp>
      <p:grpSp>
        <p:nvGrpSpPr>
          <p:cNvPr id="29" name="TitleTracker_Blue">
            <a:extLst>
              <a:ext uri="{FF2B5EF4-FFF2-40B4-BE49-F238E27FC236}">
                <a16:creationId xmlns:a16="http://schemas.microsoft.com/office/drawing/2014/main" id="{682F2A3C-2576-46DE-9F71-5B6C076C8306}"/>
              </a:ext>
            </a:extLst>
          </p:cNvPr>
          <p:cNvGrpSpPr/>
          <p:nvPr userDrawn="1"/>
        </p:nvGrpSpPr>
        <p:grpSpPr>
          <a:xfrm>
            <a:off x="6567064" y="4094566"/>
            <a:ext cx="2005555" cy="287388"/>
            <a:chOff x="4850118" y="2906786"/>
            <a:chExt cx="2006600" cy="287388"/>
          </a:xfrm>
        </p:grpSpPr>
        <p:sp>
          <p:nvSpPr>
            <p:cNvPr id="30" name="Selected">
              <a:extLst>
                <a:ext uri="{FF2B5EF4-FFF2-40B4-BE49-F238E27FC236}">
                  <a16:creationId xmlns:a16="http://schemas.microsoft.com/office/drawing/2014/main" id="{0DC9DE7F-6D69-4097-BD2B-D58EB6C29A4F}"/>
                </a:ext>
              </a:extLst>
            </p:cNvPr>
            <p:cNvSpPr/>
            <p:nvPr>
              <p:custDataLst>
                <p:tags r:id="rId10"/>
              </p:custDataLst>
            </p:nvPr>
          </p:nvSpPr>
          <p:spPr>
            <a:xfrm>
              <a:off x="4850118" y="2906786"/>
              <a:ext cx="2006600" cy="1368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Arial" panose="020B0604020202020204" pitchFamily="34" charset="0"/>
                </a:rPr>
                <a:t>Selected</a:t>
              </a:r>
            </a:p>
          </p:txBody>
        </p:sp>
        <p:sp>
          <p:nvSpPr>
            <p:cNvPr id="31" name="Unselected">
              <a:extLst>
                <a:ext uri="{FF2B5EF4-FFF2-40B4-BE49-F238E27FC236}">
                  <a16:creationId xmlns:a16="http://schemas.microsoft.com/office/drawing/2014/main" id="{22F64030-4FAF-460A-9492-5619BB2B7D23}"/>
                </a:ext>
              </a:extLst>
            </p:cNvPr>
            <p:cNvSpPr/>
            <p:nvPr>
              <p:custDataLst>
                <p:tags r:id="rId11"/>
              </p:custDataLst>
            </p:nvPr>
          </p:nvSpPr>
          <p:spPr>
            <a:xfrm>
              <a:off x="4850118" y="3057374"/>
              <a:ext cx="2006600" cy="136800"/>
            </a:xfrm>
            <a:prstGeom prst="rect">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Arial" panose="020B0604020202020204" pitchFamily="34" charset="0"/>
                </a:rPr>
                <a:t>Unselected</a:t>
              </a:r>
            </a:p>
          </p:txBody>
        </p:sp>
      </p:grpSp>
      <p:grpSp>
        <p:nvGrpSpPr>
          <p:cNvPr id="32" name="TitleTracker_Gray">
            <a:extLst>
              <a:ext uri="{FF2B5EF4-FFF2-40B4-BE49-F238E27FC236}">
                <a16:creationId xmlns:a16="http://schemas.microsoft.com/office/drawing/2014/main" id="{47C66DF2-FEAB-4410-A0BF-4D5B20F977ED}"/>
              </a:ext>
            </a:extLst>
          </p:cNvPr>
          <p:cNvGrpSpPr/>
          <p:nvPr userDrawn="1"/>
        </p:nvGrpSpPr>
        <p:grpSpPr>
          <a:xfrm>
            <a:off x="6567064" y="4616781"/>
            <a:ext cx="2005555" cy="287387"/>
            <a:chOff x="4850118" y="3429000"/>
            <a:chExt cx="2006600" cy="287387"/>
          </a:xfrm>
        </p:grpSpPr>
        <p:sp>
          <p:nvSpPr>
            <p:cNvPr id="33" name="Unselected">
              <a:extLst>
                <a:ext uri="{FF2B5EF4-FFF2-40B4-BE49-F238E27FC236}">
                  <a16:creationId xmlns:a16="http://schemas.microsoft.com/office/drawing/2014/main" id="{7B68979D-6940-47FD-8C8C-D066AA041DB6}"/>
                </a:ext>
              </a:extLst>
            </p:cNvPr>
            <p:cNvSpPr/>
            <p:nvPr>
              <p:custDataLst>
                <p:tags r:id="rId8"/>
              </p:custDataLst>
            </p:nvPr>
          </p:nvSpPr>
          <p:spPr>
            <a:xfrm>
              <a:off x="4850118" y="3429000"/>
              <a:ext cx="2006600" cy="136800"/>
            </a:xfrm>
            <a:prstGeom prst="rect">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Arial" panose="020B0604020202020204" pitchFamily="34" charset="0"/>
                </a:rPr>
                <a:t>Selected</a:t>
              </a:r>
            </a:p>
          </p:txBody>
        </p:sp>
        <p:sp>
          <p:nvSpPr>
            <p:cNvPr id="34" name="Selected">
              <a:extLst>
                <a:ext uri="{FF2B5EF4-FFF2-40B4-BE49-F238E27FC236}">
                  <a16:creationId xmlns:a16="http://schemas.microsoft.com/office/drawing/2014/main" id="{0C5A4080-6082-467E-9CBC-B0F8BBB7348A}"/>
                </a:ext>
              </a:extLst>
            </p:cNvPr>
            <p:cNvSpPr/>
            <p:nvPr>
              <p:custDataLst>
                <p:tags r:id="rId9"/>
              </p:custDataLst>
            </p:nvPr>
          </p:nvSpPr>
          <p:spPr>
            <a:xfrm>
              <a:off x="4850118" y="3579587"/>
              <a:ext cx="2006600" cy="136800"/>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Arial" panose="020B0604020202020204" pitchFamily="34" charset="0"/>
                </a:rPr>
                <a:t>Unselected</a:t>
              </a:r>
            </a:p>
          </p:txBody>
        </p:sp>
      </p:grpSp>
      <p:grpSp>
        <p:nvGrpSpPr>
          <p:cNvPr id="35" name="ChevronTracker_Gray">
            <a:extLst>
              <a:ext uri="{FF2B5EF4-FFF2-40B4-BE49-F238E27FC236}">
                <a16:creationId xmlns:a16="http://schemas.microsoft.com/office/drawing/2014/main" id="{4BF3D363-3367-4601-AA4B-19C009108674}"/>
              </a:ext>
            </a:extLst>
          </p:cNvPr>
          <p:cNvGrpSpPr/>
          <p:nvPr userDrawn="1"/>
        </p:nvGrpSpPr>
        <p:grpSpPr>
          <a:xfrm>
            <a:off x="8217205" y="5176279"/>
            <a:ext cx="1366753" cy="457200"/>
            <a:chOff x="4850118" y="4055611"/>
            <a:chExt cx="1367465" cy="457200"/>
          </a:xfrm>
        </p:grpSpPr>
        <p:sp>
          <p:nvSpPr>
            <p:cNvPr id="36" name="Selected">
              <a:extLst>
                <a:ext uri="{FF2B5EF4-FFF2-40B4-BE49-F238E27FC236}">
                  <a16:creationId xmlns:a16="http://schemas.microsoft.com/office/drawing/2014/main" id="{94F722C3-DE19-4208-BD66-291D9CBC026B}"/>
                </a:ext>
              </a:extLst>
            </p:cNvPr>
            <p:cNvSpPr/>
            <p:nvPr>
              <p:custDataLst>
                <p:tags r:id="rId6"/>
              </p:custDataLst>
            </p:nvPr>
          </p:nvSpPr>
          <p:spPr>
            <a:xfrm>
              <a:off x="4850118" y="4055611"/>
              <a:ext cx="711200" cy="457200"/>
            </a:xfrm>
            <a:prstGeom prst="homePlate">
              <a:avLst>
                <a:gd name="adj" fmla="val 14821"/>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b="1">
                  <a:solidFill>
                    <a:srgbClr val="FFFFFF"/>
                  </a:solidFill>
                  <a:latin typeface="Arial" panose="020B0604020202020204" pitchFamily="34" charset="0"/>
                </a:rPr>
                <a:t>Selected</a:t>
              </a:r>
            </a:p>
          </p:txBody>
        </p:sp>
        <p:sp>
          <p:nvSpPr>
            <p:cNvPr id="37" name="Unselected">
              <a:extLst>
                <a:ext uri="{FF2B5EF4-FFF2-40B4-BE49-F238E27FC236}">
                  <a16:creationId xmlns:a16="http://schemas.microsoft.com/office/drawing/2014/main" id="{2FF187ED-0297-4D59-BE42-ADD836FA9CCA}"/>
                </a:ext>
              </a:extLst>
            </p:cNvPr>
            <p:cNvSpPr/>
            <p:nvPr>
              <p:custDataLst>
                <p:tags r:id="rId7"/>
              </p:custDataLst>
            </p:nvPr>
          </p:nvSpPr>
          <p:spPr>
            <a:xfrm>
              <a:off x="5517465" y="4055611"/>
              <a:ext cx="700118" cy="457200"/>
            </a:xfrm>
            <a:prstGeom prst="chevron">
              <a:avLst>
                <a:gd name="adj" fmla="val 14881"/>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a:solidFill>
                    <a:srgbClr val="747480"/>
                  </a:solidFill>
                  <a:latin typeface="Arial" panose="020B0604020202020204" pitchFamily="34" charset="0"/>
                </a:rPr>
                <a:t>Unselected</a:t>
              </a:r>
            </a:p>
          </p:txBody>
        </p:sp>
      </p:grpSp>
      <p:grpSp>
        <p:nvGrpSpPr>
          <p:cNvPr id="38" name="ChevronTracker_Blue">
            <a:extLst>
              <a:ext uri="{FF2B5EF4-FFF2-40B4-BE49-F238E27FC236}">
                <a16:creationId xmlns:a16="http://schemas.microsoft.com/office/drawing/2014/main" id="{AA2082D3-6CAB-44C2-8A5A-E96A69D49A30}"/>
              </a:ext>
            </a:extLst>
          </p:cNvPr>
          <p:cNvGrpSpPr/>
          <p:nvPr userDrawn="1"/>
        </p:nvGrpSpPr>
        <p:grpSpPr>
          <a:xfrm>
            <a:off x="6567065" y="5176279"/>
            <a:ext cx="1349631" cy="457200"/>
            <a:chOff x="4850119" y="3988499"/>
            <a:chExt cx="1350334" cy="457200"/>
          </a:xfrm>
        </p:grpSpPr>
        <p:sp>
          <p:nvSpPr>
            <p:cNvPr id="39" name="Selected">
              <a:extLst>
                <a:ext uri="{FF2B5EF4-FFF2-40B4-BE49-F238E27FC236}">
                  <a16:creationId xmlns:a16="http://schemas.microsoft.com/office/drawing/2014/main" id="{4FE9BE2F-D6E2-4CE5-A6C8-BDDA4D4F0B6E}"/>
                </a:ext>
              </a:extLst>
            </p:cNvPr>
            <p:cNvSpPr/>
            <p:nvPr>
              <p:custDataLst>
                <p:tags r:id="rId4"/>
              </p:custDataLst>
            </p:nvPr>
          </p:nvSpPr>
          <p:spPr>
            <a:xfrm>
              <a:off x="4850119" y="3988499"/>
              <a:ext cx="670522" cy="457200"/>
            </a:xfrm>
            <a:prstGeom prst="homePlate">
              <a:avLst>
                <a:gd name="adj" fmla="val 14107"/>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b="1">
                  <a:solidFill>
                    <a:srgbClr val="FFFFFF"/>
                  </a:solidFill>
                  <a:latin typeface="Arial" panose="020B0604020202020204" pitchFamily="34" charset="0"/>
                </a:rPr>
                <a:t>Selected</a:t>
              </a:r>
            </a:p>
          </p:txBody>
        </p:sp>
        <p:sp>
          <p:nvSpPr>
            <p:cNvPr id="40" name="Unselected">
              <a:extLst>
                <a:ext uri="{FF2B5EF4-FFF2-40B4-BE49-F238E27FC236}">
                  <a16:creationId xmlns:a16="http://schemas.microsoft.com/office/drawing/2014/main" id="{6FF67708-B5EC-4325-BB88-D8C6A9B3F593}"/>
                </a:ext>
              </a:extLst>
            </p:cNvPr>
            <p:cNvSpPr/>
            <p:nvPr>
              <p:custDataLst>
                <p:tags r:id="rId5"/>
              </p:custDataLst>
            </p:nvPr>
          </p:nvSpPr>
          <p:spPr>
            <a:xfrm>
              <a:off x="5489253" y="3988499"/>
              <a:ext cx="711200" cy="457200"/>
            </a:xfrm>
            <a:prstGeom prst="chevron">
              <a:avLst>
                <a:gd name="adj" fmla="val 14464"/>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a:solidFill>
                    <a:srgbClr val="747480"/>
                  </a:solidFill>
                  <a:latin typeface="Arial" panose="020B0604020202020204" pitchFamily="34" charset="0"/>
                </a:rPr>
                <a:t>Unselected</a:t>
              </a:r>
            </a:p>
          </p:txBody>
        </p:sp>
      </p:grpSp>
      <p:grpSp>
        <p:nvGrpSpPr>
          <p:cNvPr id="41" name="Title">
            <a:extLst>
              <a:ext uri="{FF2B5EF4-FFF2-40B4-BE49-F238E27FC236}">
                <a16:creationId xmlns:a16="http://schemas.microsoft.com/office/drawing/2014/main" id="{E74ADF67-AB8B-46D9-AB72-0B208878F6F9}"/>
              </a:ext>
            </a:extLst>
          </p:cNvPr>
          <p:cNvGrpSpPr/>
          <p:nvPr userDrawn="1"/>
        </p:nvGrpSpPr>
        <p:grpSpPr>
          <a:xfrm>
            <a:off x="609601" y="1327151"/>
            <a:ext cx="3532843" cy="257369"/>
            <a:chOff x="2832361" y="2087941"/>
            <a:chExt cx="3534683" cy="257369"/>
          </a:xfrm>
        </p:grpSpPr>
        <p:sp>
          <p:nvSpPr>
            <p:cNvPr id="42" name="Arrow: Left-Right 41">
              <a:extLst>
                <a:ext uri="{FF2B5EF4-FFF2-40B4-BE49-F238E27FC236}">
                  <a16:creationId xmlns:a16="http://schemas.microsoft.com/office/drawing/2014/main" id="{D5A3948A-34D3-4F7C-8BC0-42C233207A78}"/>
                </a:ext>
              </a:extLst>
            </p:cNvPr>
            <p:cNvSpPr/>
            <p:nvPr/>
          </p:nvSpPr>
          <p:spPr>
            <a:xfrm>
              <a:off x="2832361" y="2087941"/>
              <a:ext cx="3534683"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199" b="1">
                  <a:solidFill>
                    <a:srgbClr val="1A9AFA"/>
                  </a:solidFill>
                </a:rPr>
                <a:t>Title </a:t>
              </a:r>
              <a:r>
                <a:rPr lang="en-US" sz="1199">
                  <a:solidFill>
                    <a:srgbClr val="1A9AFA"/>
                  </a:solidFill>
                </a:rPr>
                <a:t>(units)</a:t>
              </a:r>
            </a:p>
          </p:txBody>
        </p:sp>
        <p:cxnSp>
          <p:nvCxnSpPr>
            <p:cNvPr id="43" name="Straight Connector 42">
              <a:extLst>
                <a:ext uri="{FF2B5EF4-FFF2-40B4-BE49-F238E27FC236}">
                  <a16:creationId xmlns:a16="http://schemas.microsoft.com/office/drawing/2014/main" id="{E690A46E-6013-4F5E-AB02-FBAAD73C6645}"/>
                </a:ext>
              </a:extLst>
            </p:cNvPr>
            <p:cNvCxnSpPr>
              <a:stCxn id="42" idx="4"/>
              <a:endCxn id="42" idx="6"/>
            </p:cNvCxnSpPr>
            <p:nvPr/>
          </p:nvCxnSpPr>
          <p:spPr>
            <a:xfrm>
              <a:off x="2832361" y="2345310"/>
              <a:ext cx="3534683"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4" name="Flag">
            <a:extLst>
              <a:ext uri="{FF2B5EF4-FFF2-40B4-BE49-F238E27FC236}">
                <a16:creationId xmlns:a16="http://schemas.microsoft.com/office/drawing/2014/main" id="{893A5313-43EA-4118-8CFD-1A5820BD9870}"/>
              </a:ext>
            </a:extLst>
          </p:cNvPr>
          <p:cNvGrpSpPr/>
          <p:nvPr userDrawn="1">
            <p:custDataLst>
              <p:tags r:id="rId3"/>
            </p:custDataLst>
          </p:nvPr>
        </p:nvGrpSpPr>
        <p:grpSpPr>
          <a:xfrm>
            <a:off x="11259853" y="45720"/>
            <a:ext cx="329013" cy="218458"/>
            <a:chOff x="1" y="749"/>
            <a:chExt cx="458953" cy="327687"/>
          </a:xfrm>
        </p:grpSpPr>
        <p:sp>
          <p:nvSpPr>
            <p:cNvPr id="45" name="imageBackground_637277204436084394">
              <a:extLst>
                <a:ext uri="{FF2B5EF4-FFF2-40B4-BE49-F238E27FC236}">
                  <a16:creationId xmlns:a16="http://schemas.microsoft.com/office/drawing/2014/main" id="{FDDAEF19-AA89-4320-9C58-A5702DA78E2A}"/>
                </a:ext>
              </a:extLst>
            </p:cNvPr>
            <p:cNvSpPr/>
            <p:nvPr/>
          </p:nvSpPr>
          <p:spPr>
            <a:xfrm>
              <a:off x="2" y="749"/>
              <a:ext cx="458952" cy="327687"/>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46" name="image_637277204436084394">
              <a:extLst>
                <a:ext uri="{FF2B5EF4-FFF2-40B4-BE49-F238E27FC236}">
                  <a16:creationId xmlns:a16="http://schemas.microsoft.com/office/drawing/2014/main" id="{232F366D-A54C-460C-9F48-D6AA39CADBB9}"/>
                </a:ext>
              </a:extLst>
            </p:cNvPr>
            <p:cNvPicPr>
              <a:picLocks/>
            </p:cNvPicPr>
            <p:nvPr/>
          </p:nvPicPr>
          <p:blipFill>
            <a:blip r:embed="rId23" cstate="print">
              <a:extLst>
                <a:ext uri="{28A0092B-C50C-407E-A947-70E740481C1C}">
                  <a14:useLocalDpi xmlns:a14="http://schemas.microsoft.com/office/drawing/2010/main" val="0"/>
                </a:ext>
              </a:extLst>
            </a:blip>
            <a:stretch>
              <a:fillRect/>
            </a:stretch>
          </p:blipFill>
          <p:spPr>
            <a:xfrm>
              <a:off x="1" y="749"/>
              <a:ext cx="458952" cy="327687"/>
            </a:xfrm>
            <a:prstGeom prst="rect">
              <a:avLst/>
            </a:prstGeom>
          </p:spPr>
        </p:pic>
      </p:grpSp>
      <p:sp>
        <p:nvSpPr>
          <p:cNvPr id="47" name="ST_Bubble">
            <a:extLst>
              <a:ext uri="{FF2B5EF4-FFF2-40B4-BE49-F238E27FC236}">
                <a16:creationId xmlns:a16="http://schemas.microsoft.com/office/drawing/2014/main" id="{44C6E1A7-0002-4D03-A0A7-771B3A536E20}"/>
              </a:ext>
            </a:extLst>
          </p:cNvPr>
          <p:cNvSpPr/>
          <p:nvPr userDrawn="1"/>
        </p:nvSpPr>
        <p:spPr>
          <a:xfrm>
            <a:off x="609284" y="949989"/>
            <a:ext cx="249078" cy="249208"/>
          </a:xfrm>
          <a:prstGeom prst="ellipse">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defTabSz="913486"/>
            <a:endParaRPr lang="en-US" sz="1398">
              <a:solidFill>
                <a:srgbClr val="FFFFFF"/>
              </a:solidFill>
              <a:latin typeface="Arial" panose="020B0604020202020204" pitchFamily="34" charset="0"/>
            </a:endParaRPr>
          </a:p>
        </p:txBody>
      </p:sp>
      <p:sp>
        <p:nvSpPr>
          <p:cNvPr id="49" name="TitleTextBox">
            <a:extLst>
              <a:ext uri="{FF2B5EF4-FFF2-40B4-BE49-F238E27FC236}">
                <a16:creationId xmlns:a16="http://schemas.microsoft.com/office/drawing/2014/main" id="{ABDB8C77-301D-437E-BF36-B5B329B22D48}"/>
              </a:ext>
            </a:extLst>
          </p:cNvPr>
          <p:cNvSpPr>
            <a:spLocks noChangeArrowheads="1"/>
          </p:cNvSpPr>
          <p:nvPr userDrawn="1"/>
        </p:nvSpPr>
        <p:spPr bwMode="auto">
          <a:xfrm>
            <a:off x="681133" y="1600201"/>
            <a:ext cx="3384908" cy="4470141"/>
          </a:xfrm>
          <a:prstGeom prst="rect">
            <a:avLst/>
          </a:prstGeom>
          <a:noFill/>
          <a:ln w="9525">
            <a:noFill/>
            <a:miter lim="800000"/>
            <a:headEnd/>
            <a:tailEnd/>
          </a:ln>
          <a:effectLst/>
        </p:spPr>
        <p:txBody>
          <a:bodyPr lIns="0" tIns="0" rIns="0" bIns="0"/>
          <a:lstStyle/>
          <a:p>
            <a:pPr marL="125937" indent="-125937">
              <a:spcBef>
                <a:spcPct val="20000"/>
              </a:spcBef>
              <a:buClr>
                <a:srgbClr val="1A9AFA"/>
              </a:buClr>
              <a:buSzPct val="75000"/>
              <a:buFont typeface="Wingdings 3" panose="05040102010807070707" pitchFamily="18" charset="2"/>
              <a:buChar char=""/>
            </a:pPr>
            <a:r>
              <a:rPr lang="en-US" altLang="de-DE" sz="1199">
                <a:solidFill>
                  <a:srgbClr val="2E2E38"/>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0807438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1400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703EC-DB2E-41BC-BBE5-E82CA4BBA8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7B787D-75B1-4351-BBA9-A0177FFD57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B5E30-6766-4E2A-B7F7-974A5B480389}"/>
              </a:ext>
            </a:extLst>
          </p:cNvPr>
          <p:cNvSpPr>
            <a:spLocks noGrp="1"/>
          </p:cNvSpPr>
          <p:nvPr>
            <p:ph type="dt" sz="half" idx="10"/>
          </p:nvPr>
        </p:nvSpPr>
        <p:spPr/>
        <p:txBody>
          <a:bodyPr/>
          <a:lstStyle/>
          <a:p>
            <a:fld id="{802899BD-F1BB-4B89-B671-B6AF9C36707C}" type="datetimeFigureOut">
              <a:rPr lang="en-US" smtClean="0"/>
              <a:t>7/9/2024</a:t>
            </a:fld>
            <a:endParaRPr lang="en-US"/>
          </a:p>
        </p:txBody>
      </p:sp>
      <p:sp>
        <p:nvSpPr>
          <p:cNvPr id="5" name="Footer Placeholder 4">
            <a:extLst>
              <a:ext uri="{FF2B5EF4-FFF2-40B4-BE49-F238E27FC236}">
                <a16:creationId xmlns:a16="http://schemas.microsoft.com/office/drawing/2014/main" id="{97862756-9A51-4CC7-9355-068F9D7C22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7AC3DB-5C6E-46B4-ACD5-D492B3D9F0D6}"/>
              </a:ext>
            </a:extLst>
          </p:cNvPr>
          <p:cNvSpPr>
            <a:spLocks noGrp="1"/>
          </p:cNvSpPr>
          <p:nvPr>
            <p:ph type="sldNum" sz="quarter" idx="12"/>
          </p:nvPr>
        </p:nvSpPr>
        <p:spPr/>
        <p:txBody>
          <a:bodyPr/>
          <a:lstStyle/>
          <a:p>
            <a:fld id="{9E734C4E-AF57-4BF9-B5D5-6E8ED7372C8B}" type="slidenum">
              <a:rPr lang="en-US" smtClean="0"/>
              <a:t>‹#›</a:t>
            </a:fld>
            <a:endParaRPr lang="en-US"/>
          </a:p>
        </p:txBody>
      </p:sp>
    </p:spTree>
    <p:extLst>
      <p:ext uri="{BB962C8B-B14F-4D97-AF65-F5344CB8AC3E}">
        <p14:creationId xmlns:p14="http://schemas.microsoft.com/office/powerpoint/2010/main" val="356409034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5841F1B-4504-0E43-818D-A592EF13E92B}"/>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5644723" y="0"/>
            <a:ext cx="6555474" cy="6365290"/>
          </a:xfrm>
          <a:prstGeom prst="rect">
            <a:avLst/>
          </a:prstGeom>
        </p:spPr>
      </p:pic>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vl1pPr>
          </a:lstStyle>
          <a:p>
            <a:pPr algn="l"/>
            <a:endParaRPr lang="en-US" sz="1400">
              <a:cs typeface="Calibri" panose="020F0502020204030204" pitchFamily="34" charset="0"/>
            </a:endParaRPr>
          </a:p>
        </p:txBody>
      </p:sp>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A4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NC DHHS COVID-19 Response</a:t>
            </a:r>
          </a:p>
        </p:txBody>
      </p:sp>
      <p:pic>
        <p:nvPicPr>
          <p:cNvPr id="3" name="Picture 2">
            <a:extLst>
              <a:ext uri="{FF2B5EF4-FFF2-40B4-BE49-F238E27FC236}">
                <a16:creationId xmlns:a16="http://schemas.microsoft.com/office/drawing/2014/main" id="{69DC0948-870B-1B43-B66F-5B19A0178C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284" y="4664730"/>
            <a:ext cx="3330783" cy="1268870"/>
          </a:xfrm>
          <a:prstGeom prst="rect">
            <a:avLst/>
          </a:prstGeom>
        </p:spPr>
      </p:pic>
    </p:spTree>
    <p:extLst>
      <p:ext uri="{BB962C8B-B14F-4D97-AF65-F5344CB8AC3E}">
        <p14:creationId xmlns:p14="http://schemas.microsoft.com/office/powerpoint/2010/main" val="273728709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E6F4-628E-4B04-B42E-71F26A433E1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32EC109-0073-46D7-9D24-4DDC7FC18FA8}"/>
              </a:ext>
            </a:extLst>
          </p:cNvPr>
          <p:cNvSpPr>
            <a:spLocks noGrp="1"/>
          </p:cNvSpPr>
          <p:nvPr>
            <p:ph type="sldNum" sz="quarter" idx="10"/>
          </p:nvPr>
        </p:nvSpPr>
        <p:spPr/>
        <p:txBody>
          <a:bodyPr/>
          <a:lstStyle/>
          <a:p>
            <a:fld id="{11F27F3A-B3E9-41ED-AF8F-A365F10BB65F}" type="slidenum">
              <a:rPr lang="en-US" smtClean="0"/>
              <a:pPr/>
              <a:t>‹#›</a:t>
            </a:fld>
            <a:endParaRPr lang="en-US"/>
          </a:p>
        </p:txBody>
      </p:sp>
    </p:spTree>
    <p:extLst>
      <p:ext uri="{BB962C8B-B14F-4D97-AF65-F5344CB8AC3E}">
        <p14:creationId xmlns:p14="http://schemas.microsoft.com/office/powerpoint/2010/main" val="231084873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2E23A7-9AE0-483A-96A8-EE52FDA3E41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8" name="Holder 6">
            <a:extLst>
              <a:ext uri="{FF2B5EF4-FFF2-40B4-BE49-F238E27FC236}">
                <a16:creationId xmlns:a16="http://schemas.microsoft.com/office/drawing/2014/main" id="{774018A9-8A9C-4543-9EC6-39716F313462}"/>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spTree>
    <p:extLst>
      <p:ext uri="{BB962C8B-B14F-4D97-AF65-F5344CB8AC3E}">
        <p14:creationId xmlns:p14="http://schemas.microsoft.com/office/powerpoint/2010/main" val="58625071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623" y="185313"/>
            <a:ext cx="11350753" cy="592562"/>
          </a:xfrm>
        </p:spPr>
        <p:txBody>
          <a:bodyPr lIns="0" rIns="0" anchor="ctr"/>
          <a:lstStyle>
            <a:lvl1pPr>
              <a:defRPr sz="2000" b="1" cap="all" spc="130" baseline="0">
                <a:solidFill>
                  <a:srgbClr val="014373"/>
                </a:solidFill>
                <a:latin typeface="+mn-lt"/>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F9780461-BF97-45FF-888C-1942E648F70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11" name="Holder 6">
            <a:extLst>
              <a:ext uri="{FF2B5EF4-FFF2-40B4-BE49-F238E27FC236}">
                <a16:creationId xmlns:a16="http://schemas.microsoft.com/office/drawing/2014/main" id="{4BB176CF-EDF3-48AF-914B-97F5C5946B35}"/>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spTree>
    <p:extLst>
      <p:ext uri="{BB962C8B-B14F-4D97-AF65-F5344CB8AC3E}">
        <p14:creationId xmlns:p14="http://schemas.microsoft.com/office/powerpoint/2010/main" val="3849655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2D0D0-DF13-4BA6-B1D4-7BC5619DB9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05C683-8087-40C2-B993-1AA777654E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FFEE1F-CE40-48AE-ACBC-1BD01DBE3B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67C527-A86F-4163-A0E6-058A38E65140}"/>
              </a:ext>
            </a:extLst>
          </p:cNvPr>
          <p:cNvSpPr>
            <a:spLocks noGrp="1"/>
          </p:cNvSpPr>
          <p:nvPr>
            <p:ph type="dt" sz="half" idx="10"/>
          </p:nvPr>
        </p:nvSpPr>
        <p:spPr/>
        <p:txBody>
          <a:bodyPr/>
          <a:lstStyle/>
          <a:p>
            <a:fld id="{75E8E820-73E5-4022-92DA-85D233ACA209}" type="datetimeFigureOut">
              <a:rPr lang="en-US" smtClean="0"/>
              <a:t>7/9/2024</a:t>
            </a:fld>
            <a:endParaRPr lang="en-US"/>
          </a:p>
        </p:txBody>
      </p:sp>
      <p:sp>
        <p:nvSpPr>
          <p:cNvPr id="6" name="Footer Placeholder 5">
            <a:extLst>
              <a:ext uri="{FF2B5EF4-FFF2-40B4-BE49-F238E27FC236}">
                <a16:creationId xmlns:a16="http://schemas.microsoft.com/office/drawing/2014/main" id="{19A075B5-02C3-4259-8009-074FA673D6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5E718-999F-4319-A051-64E90FDA5D32}"/>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781575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969264"/>
            <a:ext cx="11350752" cy="1123384"/>
          </a:xfrm>
          <a:prstGeom prst="rect">
            <a:avLst/>
          </a:prstGeom>
        </p:spPr>
        <p:txBody>
          <a:bodyPr wrap="square" lIns="0" rIns="0">
            <a:sp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400"/>
            </a:lvl3pPr>
            <a:lvl4pPr>
              <a:lnSpc>
                <a:spcPct val="100000"/>
              </a:lnSpc>
              <a:spcBef>
                <a:spcPts val="0"/>
              </a:spcBef>
              <a:defRPr sz="1050"/>
            </a:lvl4pPr>
            <a:lvl5pPr>
              <a:lnSpc>
                <a:spcPct val="10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20624" y="185313"/>
            <a:ext cx="11350752" cy="592562"/>
          </a:xfrm>
        </p:spPr>
        <p:txBody>
          <a:bodyPr lIns="0" rIns="0" anchor="ctr"/>
          <a:lstStyle>
            <a:lvl1pPr>
              <a:defRPr sz="2000" b="1" cap="all" spc="130" baseline="0">
                <a:solidFill>
                  <a:srgbClr val="014373"/>
                </a:solidFill>
                <a:latin typeface="+mn-lt"/>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63175851-4D12-4852-84F5-C13C561B8F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11" name="Holder 6">
            <a:extLst>
              <a:ext uri="{FF2B5EF4-FFF2-40B4-BE49-F238E27FC236}">
                <a16:creationId xmlns:a16="http://schemas.microsoft.com/office/drawing/2014/main" id="{183789D2-8A26-402D-8A27-DE00690B5BEC}"/>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spTree>
    <p:extLst>
      <p:ext uri="{BB962C8B-B14F-4D97-AF65-F5344CB8AC3E}">
        <p14:creationId xmlns:p14="http://schemas.microsoft.com/office/powerpoint/2010/main" val="374592222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pic>
        <p:nvPicPr>
          <p:cNvPr id="9" name="Picture 8">
            <a:extLst>
              <a:ext uri="{FF2B5EF4-FFF2-40B4-BE49-F238E27FC236}">
                <a16:creationId xmlns:a16="http://schemas.microsoft.com/office/drawing/2014/main" id="{95B968A7-424C-405F-A24E-08D3BF14E4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3" name="Rectangle 2">
            <a:extLst>
              <a:ext uri="{FF2B5EF4-FFF2-40B4-BE49-F238E27FC236}">
                <a16:creationId xmlns:a16="http://schemas.microsoft.com/office/drawing/2014/main" id="{ED188714-B605-A748-A46C-16F68F1E3CC0}"/>
              </a:ext>
            </a:extLst>
          </p:cNvPr>
          <p:cNvSpPr/>
          <p:nvPr userDrawn="1"/>
        </p:nvSpPr>
        <p:spPr>
          <a:xfrm>
            <a:off x="0" y="1"/>
            <a:ext cx="12192000" cy="52551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B49F9B8-BA8C-3F4A-A9F5-91FF675C782F}"/>
              </a:ext>
            </a:extLst>
          </p:cNvPr>
          <p:cNvSpPr>
            <a:spLocks noGrp="1"/>
          </p:cNvSpPr>
          <p:nvPr>
            <p:ph type="title"/>
          </p:nvPr>
        </p:nvSpPr>
        <p:spPr>
          <a:xfrm>
            <a:off x="836768" y="2750974"/>
            <a:ext cx="10515600" cy="1325563"/>
          </a:xfrm>
          <a:prstGeom prst="rect">
            <a:avLst/>
          </a:prstGeo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8238819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solidFill>
                  <a:srgbClr val="014373"/>
                </a:solidFill>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349185" y="714824"/>
            <a:ext cx="11422191" cy="0"/>
          </a:xfrm>
          <a:prstGeom prst="straightConnector1">
            <a:avLst/>
          </a:prstGeom>
          <a:noFill/>
          <a:ln w="28575"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95B968A7-424C-405F-A24E-08D3BF14E4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Tree>
    <p:extLst>
      <p:ext uri="{BB962C8B-B14F-4D97-AF65-F5344CB8AC3E}">
        <p14:creationId xmlns:p14="http://schemas.microsoft.com/office/powerpoint/2010/main" val="141547273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8867" y="2067905"/>
            <a:ext cx="2017776" cy="1993392"/>
          </a:xfrm>
          <a:prstGeom prst="rect">
            <a:avLst/>
          </a:prstGeom>
        </p:spPr>
      </p:pic>
      <p:sp>
        <p:nvSpPr>
          <p:cNvPr id="12" name="Text Placeholder 2">
            <a:extLst>
              <a:ext uri="{FF2B5EF4-FFF2-40B4-BE49-F238E27FC236}">
                <a16:creationId xmlns:a16="http://schemas.microsoft.com/office/drawing/2014/main" id="{A4EDEA2F-8CAE-4566-9543-C37D8DA50AC0}"/>
              </a:ext>
            </a:extLst>
          </p:cNvPr>
          <p:cNvSpPr>
            <a:spLocks noGrp="1"/>
          </p:cNvSpPr>
          <p:nvPr>
            <p:ph type="body" sz="quarter" idx="11"/>
          </p:nvPr>
        </p:nvSpPr>
        <p:spPr>
          <a:xfrm>
            <a:off x="3691462" y="2040473"/>
            <a:ext cx="7700783" cy="2020824"/>
          </a:xfrm>
          <a:prstGeom prst="rect">
            <a:avLst/>
          </a:prstGeom>
        </p:spPr>
        <p:txBody>
          <a:bodyPr anchor="ctr">
            <a:noAutofit/>
          </a:bodyPr>
          <a:lstStyle>
            <a:lvl1pPr marL="0" indent="0">
              <a:buNone/>
              <a:defRPr lang="en-US" sz="3200" b="1" baseline="0" smtClean="0">
                <a:ea typeface="Arial" panose="020B0604020202020204" pitchFamily="34" charset="0"/>
              </a:defRPr>
            </a:lvl1pPr>
            <a:lvl2pPr>
              <a:defRPr lang="en-US" sz="2800" smtClean="0">
                <a:latin typeface="Franklin Gothic Demi Cond" panose="020B0706030402020204" pitchFamily="34" charset="0"/>
              </a:defRPr>
            </a:lvl2pPr>
            <a:lvl3pPr>
              <a:defRPr lang="en-US" sz="2800" smtClean="0">
                <a:latin typeface="Franklin Gothic Demi Cond" panose="020B0706030402020204" pitchFamily="34" charset="0"/>
              </a:defRPr>
            </a:lvl3pPr>
            <a:lvl4pPr>
              <a:defRPr lang="en-US" sz="2800" smtClean="0">
                <a:latin typeface="Franklin Gothic Demi Cond" panose="020B0706030402020204" pitchFamily="34" charset="0"/>
              </a:defRPr>
            </a:lvl4pPr>
            <a:lvl5pPr>
              <a:defRPr lang="en-US" sz="2800">
                <a:latin typeface="Franklin Gothic Demi Cond" panose="020B0706030402020204" pitchFamily="34" charset="0"/>
              </a:defRPr>
            </a:lvl5pPr>
          </a:lstStyle>
          <a:p>
            <a:pPr marL="171450" lvl="0" indent="-171450"/>
            <a:r>
              <a:rPr lang="en-US"/>
              <a:t>Click to edit Master text styles</a:t>
            </a:r>
          </a:p>
        </p:txBody>
      </p:sp>
      <p:sp>
        <p:nvSpPr>
          <p:cNvPr id="13" name="Text Placeholder 15">
            <a:extLst>
              <a:ext uri="{FF2B5EF4-FFF2-40B4-BE49-F238E27FC236}">
                <a16:creationId xmlns:a16="http://schemas.microsoft.com/office/drawing/2014/main" id="{741EA323-3686-46B3-9FEB-E98930398C56}"/>
              </a:ext>
            </a:extLst>
          </p:cNvPr>
          <p:cNvSpPr>
            <a:spLocks noGrp="1"/>
          </p:cNvSpPr>
          <p:nvPr>
            <p:ph type="body" sz="quarter" idx="12"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5" name="Holder 6">
            <a:extLst>
              <a:ext uri="{FF2B5EF4-FFF2-40B4-BE49-F238E27FC236}">
                <a16:creationId xmlns:a16="http://schemas.microsoft.com/office/drawing/2014/main" id="{74B71ABA-3DFC-4885-98A2-CF2BA0AE09FA}"/>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mn-lt"/>
              </a:rPr>
              <a:pPr marL="19049" algn="ctr"/>
              <a:t>‹#›</a:t>
            </a:fld>
            <a:endParaRPr lang="en-US" sz="999">
              <a:solidFill>
                <a:srgbClr val="808080"/>
              </a:solidFill>
              <a:latin typeface="+mn-lt"/>
            </a:endParaRPr>
          </a:p>
        </p:txBody>
      </p:sp>
    </p:spTree>
    <p:extLst>
      <p:ext uri="{BB962C8B-B14F-4D97-AF65-F5344CB8AC3E}">
        <p14:creationId xmlns:p14="http://schemas.microsoft.com/office/powerpoint/2010/main" val="227264481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DE4F-38EA-4A46-A6C6-8446ECD682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FED499-052A-4DDC-B234-D11CDAA011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A140CF-2593-42F0-A005-FEE83296F375}"/>
              </a:ext>
            </a:extLst>
          </p:cNvPr>
          <p:cNvSpPr>
            <a:spLocks noGrp="1"/>
          </p:cNvSpPr>
          <p:nvPr>
            <p:ph type="dt" sz="half" idx="10"/>
          </p:nvPr>
        </p:nvSpPr>
        <p:spPr/>
        <p:txBody>
          <a:bodyPr/>
          <a:lstStyle/>
          <a:p>
            <a:fld id="{6E0000FD-8915-45C0-80D6-1B15A6752E2A}" type="datetimeFigureOut">
              <a:rPr lang="en-US" smtClean="0"/>
              <a:t>7/9/2024</a:t>
            </a:fld>
            <a:endParaRPr lang="en-US"/>
          </a:p>
        </p:txBody>
      </p:sp>
      <p:sp>
        <p:nvSpPr>
          <p:cNvPr id="5" name="Footer Placeholder 4">
            <a:extLst>
              <a:ext uri="{FF2B5EF4-FFF2-40B4-BE49-F238E27FC236}">
                <a16:creationId xmlns:a16="http://schemas.microsoft.com/office/drawing/2014/main" id="{8A91CA11-90F8-48FE-8D0C-BB76D00E0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D6B61-0F5C-41E3-8732-B7A6CDECA9A8}"/>
              </a:ext>
            </a:extLst>
          </p:cNvPr>
          <p:cNvSpPr>
            <a:spLocks noGrp="1"/>
          </p:cNvSpPr>
          <p:nvPr>
            <p:ph type="sldNum" sz="quarter" idx="12"/>
          </p:nvPr>
        </p:nvSpPr>
        <p:spPr/>
        <p:txBody>
          <a:bodyPr/>
          <a:lstStyle/>
          <a:p>
            <a:fld id="{20E648FA-4F72-42C3-929A-4FFCC0C831E5}" type="slidenum">
              <a:rPr lang="en-US" smtClean="0"/>
              <a:t>‹#›</a:t>
            </a:fld>
            <a:endParaRPr lang="en-US"/>
          </a:p>
        </p:txBody>
      </p:sp>
    </p:spTree>
    <p:extLst>
      <p:ext uri="{BB962C8B-B14F-4D97-AF65-F5344CB8AC3E}">
        <p14:creationId xmlns:p14="http://schemas.microsoft.com/office/powerpoint/2010/main" val="349398515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Blank/ Headline 1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870" y="504000"/>
            <a:ext cx="11183564" cy="738664"/>
          </a:xfrm>
        </p:spPr>
        <p:txBody>
          <a:bodyPr/>
          <a:lstStyle/>
          <a:p>
            <a:r>
              <a:rPr lang="en-GB" noProof="0"/>
              <a:t>Headline in CorpoS (Body) 35 pt.</a:t>
            </a:r>
            <a:br>
              <a:rPr lang="en-GB" noProof="0"/>
            </a:br>
            <a:r>
              <a:rPr lang="en-GB" noProof="0"/>
              <a:t>in two lines</a:t>
            </a:r>
            <a:endParaRPr lang="en-GB"/>
          </a:p>
        </p:txBody>
      </p:sp>
      <p:sp>
        <p:nvSpPr>
          <p:cNvPr id="3" name="Footer Placeholder 2"/>
          <p:cNvSpPr>
            <a:spLocks noGrp="1"/>
          </p:cNvSpPr>
          <p:nvPr>
            <p:ph type="ftr" sz="quarter" idx="10"/>
          </p:nvPr>
        </p:nvSpPr>
        <p:spPr/>
        <p:txBody>
          <a:bodyPr/>
          <a:lstStyle/>
          <a:p>
            <a:r>
              <a:rPr lang="en-GB"/>
              <a:t>Title of presentation / Department / Date /</a:t>
            </a:r>
          </a:p>
        </p:txBody>
      </p:sp>
      <p:sp>
        <p:nvSpPr>
          <p:cNvPr id="4" name="Slide Number Placeholder 3"/>
          <p:cNvSpPr>
            <a:spLocks noGrp="1"/>
          </p:cNvSpPr>
          <p:nvPr>
            <p:ph type="sldNum" sz="quarter" idx="11"/>
          </p:nvPr>
        </p:nvSpPr>
        <p:spPr/>
        <p:txBody>
          <a:bodyPr/>
          <a:lstStyle/>
          <a:p>
            <a:r>
              <a:rPr lang="en-GB"/>
              <a:t>Page </a:t>
            </a:r>
            <a:fld id="{52531704-8F80-415D-BD2B-6B9991AE822F}" type="slidenum">
              <a:rPr lang="en-GB" smtClean="0"/>
              <a:pPr/>
              <a:t>‹#›</a:t>
            </a:fld>
            <a:endParaRPr lang="en-GB"/>
          </a:p>
        </p:txBody>
      </p:sp>
    </p:spTree>
    <p:extLst>
      <p:ext uri="{BB962C8B-B14F-4D97-AF65-F5344CB8AC3E}">
        <p14:creationId xmlns:p14="http://schemas.microsoft.com/office/powerpoint/2010/main" val="4200384341"/>
      </p:ext>
    </p:extLst>
  </p:cSld>
  <p:clrMapOvr>
    <a:masterClrMapping/>
  </p:clrMapOvr>
  <p:extLst>
    <p:ext uri="{DCECCB84-F9BA-43D5-87BE-67443E8EF086}">
      <p15:sldGuideLst xmlns:p15="http://schemas.microsoft.com/office/powerpoint/2012/main">
        <p15:guide id="1" orient="horz" pos="182">
          <p15:clr>
            <a:srgbClr val="FBAE40"/>
          </p15:clr>
        </p15:guide>
        <p15:guide id="2" orient="horz" pos="4020">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61E91-9393-4E62-8FC0-EEFB6157BC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924F18-6A95-44EE-9D37-17412BF69E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355A6A-D73F-4E19-A4D0-20A6210D1AFC}"/>
              </a:ext>
            </a:extLst>
          </p:cNvPr>
          <p:cNvSpPr>
            <a:spLocks noGrp="1"/>
          </p:cNvSpPr>
          <p:nvPr>
            <p:ph type="dt" sz="half" idx="10"/>
          </p:nvPr>
        </p:nvSpPr>
        <p:spPr/>
        <p:txBody>
          <a:bodyPr/>
          <a:lstStyle/>
          <a:p>
            <a:fld id="{3F01B6A0-4817-4F57-9A7E-C3189579F4FA}" type="datetimeFigureOut">
              <a:rPr lang="en-US" smtClean="0"/>
              <a:t>7/9/2024</a:t>
            </a:fld>
            <a:endParaRPr lang="en-US"/>
          </a:p>
        </p:txBody>
      </p:sp>
      <p:sp>
        <p:nvSpPr>
          <p:cNvPr id="5" name="Footer Placeholder 4">
            <a:extLst>
              <a:ext uri="{FF2B5EF4-FFF2-40B4-BE49-F238E27FC236}">
                <a16:creationId xmlns:a16="http://schemas.microsoft.com/office/drawing/2014/main" id="{285269F5-3E3B-4D8F-8439-9DAE53AE7D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849C77-374D-494F-B3C9-F9FDA6236056}"/>
              </a:ext>
            </a:extLst>
          </p:cNvPr>
          <p:cNvSpPr>
            <a:spLocks noGrp="1"/>
          </p:cNvSpPr>
          <p:nvPr>
            <p:ph type="sldNum" sz="quarter" idx="12"/>
          </p:nvPr>
        </p:nvSpPr>
        <p:spPr/>
        <p:txBody>
          <a:bodyPr/>
          <a:lstStyle/>
          <a:p>
            <a:fld id="{FC65B00E-C8FD-43B3-8CBC-CA2E9938603E}" type="slidenum">
              <a:rPr lang="en-US" smtClean="0"/>
              <a:t>‹#›</a:t>
            </a:fld>
            <a:endParaRPr lang="en-US"/>
          </a:p>
        </p:txBody>
      </p:sp>
    </p:spTree>
    <p:extLst>
      <p:ext uri="{BB962C8B-B14F-4D97-AF65-F5344CB8AC3E}">
        <p14:creationId xmlns:p14="http://schemas.microsoft.com/office/powerpoint/2010/main" val="426709891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EYP_ShapeSpecification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1"/>
            </p:custDataLst>
            <p:extLst>
              <p:ext uri="{D42A27DB-BD31-4B8C-83A1-F6EECF244321}">
                <p14:modId xmlns:p14="http://schemas.microsoft.com/office/powerpoint/2010/main" val="97274852"/>
              </p:ext>
            </p:extLst>
          </p:nvPr>
        </p:nvGraphicFramePr>
        <p:xfrm>
          <a:off x="1587" y="1588"/>
          <a:ext cx="1587" cy="1588"/>
        </p:xfrm>
        <a:graphic>
          <a:graphicData uri="http://schemas.openxmlformats.org/presentationml/2006/ole">
            <mc:AlternateContent xmlns:mc="http://schemas.openxmlformats.org/markup-compatibility/2006">
              <mc:Choice xmlns:v="urn:schemas-microsoft-com:vml" Requires="v">
                <p:oleObj name="think-cell Slide" r:id="rId21" imgW="306" imgH="306" progId="TCLayout.ActiveDocument.1">
                  <p:embed/>
                </p:oleObj>
              </mc:Choice>
              <mc:Fallback>
                <p:oleObj name="think-cell Slide" r:id="rId21"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22"/>
                      <a:stretch>
                        <a:fillRect/>
                      </a:stretch>
                    </p:blipFill>
                    <p:spPr>
                      <a:xfrm>
                        <a:off x="1587" y="1588"/>
                        <a:ext cx="158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64FB760-C3F0-4C80-87F0-278137ABAE45}"/>
              </a:ext>
            </a:extLst>
          </p:cNvPr>
          <p:cNvSpPr/>
          <p:nvPr userDrawn="1">
            <p:custDataLst>
              <p:tags r:id="rId2"/>
            </p:custDataLst>
          </p:nvPr>
        </p:nvSpPr>
        <p:spPr>
          <a:xfrm>
            <a:off x="0" y="0"/>
            <a:ext cx="158667" cy="158750"/>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l" rtl="0"/>
            <a:endParaRPr kumimoji="0" lang="en-US" sz="2199" b="0" i="0" u="none" cap="none" baseline="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Grid">
            <a:extLst>
              <a:ext uri="{FF2B5EF4-FFF2-40B4-BE49-F238E27FC236}">
                <a16:creationId xmlns:a16="http://schemas.microsoft.com/office/drawing/2014/main" id="{B446B261-5697-4B3A-865E-C6F538C8BB84}"/>
              </a:ext>
            </a:extLst>
          </p:cNvPr>
          <p:cNvSpPr/>
          <p:nvPr userDrawn="1"/>
        </p:nvSpPr>
        <p:spPr>
          <a:xfrm>
            <a:off x="603069" y="1327149"/>
            <a:ext cx="10974284" cy="4797425"/>
          </a:xfrm>
          <a:prstGeom prst="rect">
            <a:avLst/>
          </a:prstGeom>
          <a:solidFill>
            <a:srgbClr val="FFFFFF"/>
          </a:solidFill>
          <a:ln w="9525" cap="flat" cmpd="sng" algn="ctr">
            <a:solidFill>
              <a:srgbClr val="FF000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nchorCtr="0"/>
          <a:lstStyle/>
          <a:p>
            <a:pPr algn="l"/>
            <a:endParaRPr lang="en-US" sz="1099">
              <a:solidFill>
                <a:schemeClr val="bg1"/>
              </a:solidFill>
            </a:endParaRPr>
          </a:p>
        </p:txBody>
      </p:sp>
      <p:sp>
        <p:nvSpPr>
          <p:cNvPr id="9" name="SectionHeader" descr="Super Headline">
            <a:extLst>
              <a:ext uri="{FF2B5EF4-FFF2-40B4-BE49-F238E27FC236}">
                <a16:creationId xmlns:a16="http://schemas.microsoft.com/office/drawing/2014/main" id="{7F6122C7-2E42-4480-BF4F-8D630CA808BF}"/>
              </a:ext>
            </a:extLst>
          </p:cNvPr>
          <p:cNvSpPr txBox="1"/>
          <p:nvPr userDrawn="1"/>
        </p:nvSpPr>
        <p:spPr>
          <a:xfrm>
            <a:off x="603069" y="77800"/>
            <a:ext cx="937269" cy="158248"/>
          </a:xfrm>
          <a:prstGeom prst="rect">
            <a:avLst/>
          </a:prstGeom>
          <a:noFill/>
        </p:spPr>
        <p:txBody>
          <a:bodyPr vert="horz" wrap="none" lIns="0" tIns="0" rIns="0" bIns="0" rtlCol="0">
            <a:spAutoFit/>
          </a:bodyPr>
          <a:lstStyle/>
          <a:p>
            <a:pPr>
              <a:lnSpc>
                <a:spcPct val="85000"/>
              </a:lnSpc>
              <a:spcAft>
                <a:spcPts val="600"/>
              </a:spcAft>
              <a:buSzPct val="75000"/>
            </a:pPr>
            <a:r>
              <a:rPr lang="en-US" sz="1199">
                <a:solidFill>
                  <a:srgbClr val="1A9AFA"/>
                </a:solidFill>
                <a:cs typeface="Arial" panose="020B0604020202020204" pitchFamily="34" charset="0"/>
              </a:rPr>
              <a:t>Section header</a:t>
            </a:r>
          </a:p>
        </p:txBody>
      </p:sp>
      <p:sp>
        <p:nvSpPr>
          <p:cNvPr id="11" name="Subtitle">
            <a:extLst>
              <a:ext uri="{FF2B5EF4-FFF2-40B4-BE49-F238E27FC236}">
                <a16:creationId xmlns:a16="http://schemas.microsoft.com/office/drawing/2014/main" id="{DEFA5F07-5E00-4E2B-85F7-2AD1F183B795}"/>
              </a:ext>
            </a:extLst>
          </p:cNvPr>
          <p:cNvSpPr/>
          <p:nvPr userDrawn="1"/>
        </p:nvSpPr>
        <p:spPr>
          <a:xfrm>
            <a:off x="603069" y="964570"/>
            <a:ext cx="1000587" cy="215315"/>
          </a:xfrm>
          <a:prstGeom prst="rect">
            <a:avLst/>
          </a:prstGeom>
          <a:noFill/>
          <a:ln w="9525">
            <a:noFill/>
          </a:ln>
          <a:extLst>
            <a:ext uri="{909E8E84-426E-40DD-AFC4-6F175D3DCCD1}">
              <a14:hiddenFill xmlns:a14="http://schemas.microsoft.com/office/drawing/2010/main">
                <a:solidFill>
                  <a:schemeClr val="accent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defRPr/>
            </a:pPr>
            <a:r>
              <a:rPr lang="en-US" sz="1399">
                <a:solidFill>
                  <a:srgbClr val="2E2E38"/>
                </a:solidFill>
                <a:cs typeface="Arial" panose="020B0604020202020204" pitchFamily="34" charset="0"/>
              </a:rPr>
              <a:t>Subtitle</a:t>
            </a:r>
            <a:r>
              <a:rPr lang="en-US" sz="1399">
                <a:solidFill>
                  <a:srgbClr val="000000"/>
                </a:solidFill>
                <a:cs typeface="Arial" panose="020B0604020202020204" pitchFamily="34" charset="0"/>
              </a:rPr>
              <a:t> (unit)</a:t>
            </a:r>
          </a:p>
        </p:txBody>
      </p:sp>
      <p:sp>
        <p:nvSpPr>
          <p:cNvPr id="12" name="Source" descr="Source">
            <a:extLst>
              <a:ext uri="{FF2B5EF4-FFF2-40B4-BE49-F238E27FC236}">
                <a16:creationId xmlns:a16="http://schemas.microsoft.com/office/drawing/2014/main" id="{2EB7D800-CD76-4D06-A8D8-ED05B9F784B1}"/>
              </a:ext>
            </a:extLst>
          </p:cNvPr>
          <p:cNvSpPr txBox="1"/>
          <p:nvPr userDrawn="1"/>
        </p:nvSpPr>
        <p:spPr>
          <a:xfrm>
            <a:off x="609601" y="6583579"/>
            <a:ext cx="828322" cy="105606"/>
          </a:xfrm>
          <a:prstGeom prst="rect">
            <a:avLst/>
          </a:prstGeom>
          <a:noFill/>
        </p:spPr>
        <p:txBody>
          <a:bodyPr vert="horz" wrap="none" lIns="0" tIns="0" rIns="0" bIns="0" rtlCol="0">
            <a:spAutoFit/>
          </a:bodyPr>
          <a:lstStyle/>
          <a:p>
            <a:pPr>
              <a:lnSpc>
                <a:spcPct val="85000"/>
              </a:lnSpc>
              <a:spcAft>
                <a:spcPts val="600"/>
              </a:spcAft>
              <a:buSzPct val="75000"/>
            </a:pPr>
            <a:r>
              <a:rPr lang="en-US" sz="800">
                <a:solidFill>
                  <a:srgbClr val="2E2E38"/>
                </a:solidFill>
                <a:cs typeface="Arial" panose="020B0604020202020204" pitchFamily="34" charset="0"/>
              </a:rPr>
              <a:t>Source: xxx; yyy; </a:t>
            </a:r>
            <a:r>
              <a:rPr lang="en-US" sz="800" err="1">
                <a:solidFill>
                  <a:srgbClr val="2E2E38"/>
                </a:solidFill>
                <a:cs typeface="Arial" panose="020B0604020202020204" pitchFamily="34" charset="0"/>
              </a:rPr>
              <a:t>zzz</a:t>
            </a:r>
            <a:endParaRPr lang="en-US" sz="800">
              <a:solidFill>
                <a:srgbClr val="2E2E38"/>
              </a:solidFill>
              <a:cs typeface="Arial" panose="020B0604020202020204" pitchFamily="34" charset="0"/>
            </a:endParaRPr>
          </a:p>
        </p:txBody>
      </p:sp>
      <p:sp>
        <p:nvSpPr>
          <p:cNvPr id="13" name="SlideInfo">
            <a:extLst>
              <a:ext uri="{FF2B5EF4-FFF2-40B4-BE49-F238E27FC236}">
                <a16:creationId xmlns:a16="http://schemas.microsoft.com/office/drawing/2014/main" id="{E31C99E6-AEF7-44B4-A771-8B3283C9815A}"/>
              </a:ext>
            </a:extLst>
          </p:cNvPr>
          <p:cNvSpPr/>
          <p:nvPr userDrawn="1"/>
        </p:nvSpPr>
        <p:spPr>
          <a:xfrm>
            <a:off x="9763822" y="964570"/>
            <a:ext cx="1820063" cy="215315"/>
          </a:xfrm>
          <a:prstGeom prst="rect">
            <a:avLst/>
          </a:prstGeom>
          <a:noFill/>
          <a:ln w="12700" cap="sq" cmpd="sng" algn="ctr">
            <a:noFill/>
            <a:prstDash val="solid"/>
            <a:miter lim="800000"/>
            <a:tailEnd type="none"/>
          </a:ln>
          <a:effectLst/>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r" defTabSz="913943" rtl="0" eaLnBrk="1" fontAlgn="auto" latinLnBrk="0" hangingPunct="1">
              <a:lnSpc>
                <a:spcPct val="100000"/>
              </a:lnSpc>
              <a:spcBef>
                <a:spcPts val="0"/>
              </a:spcBef>
              <a:spcAft>
                <a:spcPts val="0"/>
              </a:spcAft>
              <a:buClrTx/>
              <a:buSzTx/>
              <a:buFontTx/>
              <a:buNone/>
              <a:tabLst/>
              <a:defRPr/>
            </a:pPr>
            <a:r>
              <a:rPr kumimoji="0" lang="en-US" sz="1399" b="0" i="0" u="none" strike="noStrike" kern="0" cap="all" spc="0" normalizeH="0" noProof="0">
                <a:ln>
                  <a:noFill/>
                </a:ln>
                <a:solidFill>
                  <a:srgbClr val="747480"/>
                </a:solidFill>
                <a:effectLst/>
                <a:uLnTx/>
                <a:uFillTx/>
                <a:latin typeface="+mn-lt"/>
                <a:ea typeface="+mn-ea"/>
                <a:cs typeface="+mn-cs"/>
              </a:rPr>
              <a:t>back-up | preliminary</a:t>
            </a:r>
          </a:p>
        </p:txBody>
      </p:sp>
      <p:sp>
        <p:nvSpPr>
          <p:cNvPr id="15" name="TrackerBounds">
            <a:extLst>
              <a:ext uri="{FF2B5EF4-FFF2-40B4-BE49-F238E27FC236}">
                <a16:creationId xmlns:a16="http://schemas.microsoft.com/office/drawing/2014/main" id="{12184C22-680D-4AF2-BB1B-FD2737ECE8A9}"/>
              </a:ext>
            </a:extLst>
          </p:cNvPr>
          <p:cNvSpPr/>
          <p:nvPr userDrawn="1"/>
        </p:nvSpPr>
        <p:spPr>
          <a:xfrm>
            <a:off x="9583957" y="129268"/>
            <a:ext cx="1998443" cy="710598"/>
          </a:xfrm>
          <a:prstGeom prst="rect">
            <a:avLst/>
          </a:prstGeom>
          <a:noFill/>
          <a:ln w="9525" cap="flat" cmpd="sng" algn="ctr">
            <a:solidFill>
              <a:srgbClr val="1A9AFA"/>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nchorCtr="0"/>
          <a:lstStyle/>
          <a:p>
            <a:pPr algn="ctr"/>
            <a:endParaRPr lang="en-US" sz="1099">
              <a:solidFill>
                <a:schemeClr val="accent2"/>
              </a:solidFill>
            </a:endParaRPr>
          </a:p>
        </p:txBody>
      </p:sp>
      <p:sp>
        <p:nvSpPr>
          <p:cNvPr id="16" name="ChevronBounds">
            <a:extLst>
              <a:ext uri="{FF2B5EF4-FFF2-40B4-BE49-F238E27FC236}">
                <a16:creationId xmlns:a16="http://schemas.microsoft.com/office/drawing/2014/main" id="{1511A0AA-77B5-40AC-9C13-50BA9E5E7D00}"/>
              </a:ext>
            </a:extLst>
          </p:cNvPr>
          <p:cNvSpPr/>
          <p:nvPr userDrawn="1"/>
        </p:nvSpPr>
        <p:spPr>
          <a:xfrm>
            <a:off x="9583957" y="268567"/>
            <a:ext cx="1998443" cy="432000"/>
          </a:xfrm>
          <a:prstGeom prst="rect">
            <a:avLst/>
          </a:prstGeom>
          <a:noFill/>
          <a:ln w="9525" cap="flat" cmpd="sng" algn="ctr">
            <a:solidFill>
              <a:srgbClr val="FF810A"/>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nchorCtr="0"/>
          <a:lstStyle/>
          <a:p>
            <a:pPr algn="ctr"/>
            <a:r>
              <a:rPr lang="en-US" sz="1099">
                <a:solidFill>
                  <a:srgbClr val="1A9AFA"/>
                </a:solidFill>
              </a:rPr>
              <a:t>Space for chevrons</a:t>
            </a:r>
          </a:p>
        </p:txBody>
      </p:sp>
      <p:sp>
        <p:nvSpPr>
          <p:cNvPr id="17" name="Footnote" descr="Footnote">
            <a:extLst>
              <a:ext uri="{FF2B5EF4-FFF2-40B4-BE49-F238E27FC236}">
                <a16:creationId xmlns:a16="http://schemas.microsoft.com/office/drawing/2014/main" id="{D1074E5C-601C-464E-8694-C182917CC12A}"/>
              </a:ext>
            </a:extLst>
          </p:cNvPr>
          <p:cNvSpPr txBox="1"/>
          <p:nvPr userDrawn="1"/>
        </p:nvSpPr>
        <p:spPr>
          <a:xfrm>
            <a:off x="609599" y="6146754"/>
            <a:ext cx="9980613" cy="404226"/>
          </a:xfrm>
          <a:prstGeom prst="rect">
            <a:avLst/>
          </a:prstGeom>
          <a:noFill/>
        </p:spPr>
        <p:txBody>
          <a:bodyPr vert="horz" wrap="none" lIns="0" tIns="0" rIns="0" bIns="0" rtlCol="0" anchor="b" anchorCtr="0">
            <a:noAutofit/>
          </a:bodyPr>
          <a:lstStyle/>
          <a:p>
            <a:pPr marL="95202" indent="-95202">
              <a:spcBef>
                <a:spcPct val="0"/>
              </a:spcBef>
              <a:spcAft>
                <a:spcPct val="0"/>
              </a:spcAft>
              <a:buSzPct val="100000"/>
              <a:buFont typeface="Arial" pitchFamily="34" charset="0"/>
              <a:buAutoNum type="arabicPeriod"/>
            </a:pPr>
            <a:r>
              <a:rPr lang="en-US" sz="800">
                <a:solidFill>
                  <a:srgbClr val="2E2E38"/>
                </a:solidFill>
                <a:cs typeface="Arial" panose="020B0604020202020204" pitchFamily="34" charset="0"/>
              </a:rPr>
              <a:t>Footnote</a:t>
            </a:r>
          </a:p>
        </p:txBody>
      </p:sp>
      <p:graphicFrame>
        <p:nvGraphicFramePr>
          <p:cNvPr id="18" name="Table">
            <a:extLst>
              <a:ext uri="{FF2B5EF4-FFF2-40B4-BE49-F238E27FC236}">
                <a16:creationId xmlns:a16="http://schemas.microsoft.com/office/drawing/2014/main" id="{E1176629-106D-474A-BCB6-97B9068D484C}"/>
              </a:ext>
            </a:extLst>
          </p:cNvPr>
          <p:cNvGraphicFramePr>
            <a:graphicFrameLocks noGrp="1"/>
          </p:cNvGraphicFramePr>
          <p:nvPr userDrawn="1">
            <p:extLst>
              <p:ext uri="{D42A27DB-BD31-4B8C-83A1-F6EECF244321}">
                <p14:modId xmlns:p14="http://schemas.microsoft.com/office/powerpoint/2010/main" val="4042956487"/>
              </p:ext>
            </p:extLst>
          </p:nvPr>
        </p:nvGraphicFramePr>
        <p:xfrm>
          <a:off x="1157736" y="3084408"/>
          <a:ext cx="4785507" cy="2349500"/>
        </p:xfrm>
        <a:graphic>
          <a:graphicData uri="http://schemas.openxmlformats.org/drawingml/2006/table">
            <a:tbl>
              <a:tblPr firstRow="1" bandRow="1">
                <a:tableStyleId>{5C22544A-7EE6-4342-B048-85BDC9FD1C3A}</a:tableStyleId>
              </a:tblPr>
              <a:tblGrid>
                <a:gridCol w="1595169">
                  <a:extLst>
                    <a:ext uri="{9D8B030D-6E8A-4147-A177-3AD203B41FA5}">
                      <a16:colId xmlns:a16="http://schemas.microsoft.com/office/drawing/2014/main" val="1000314679"/>
                    </a:ext>
                  </a:extLst>
                </a:gridCol>
                <a:gridCol w="1595169">
                  <a:extLst>
                    <a:ext uri="{9D8B030D-6E8A-4147-A177-3AD203B41FA5}">
                      <a16:colId xmlns:a16="http://schemas.microsoft.com/office/drawing/2014/main" val="587981265"/>
                    </a:ext>
                  </a:extLst>
                </a:gridCol>
                <a:gridCol w="1595169">
                  <a:extLst>
                    <a:ext uri="{9D8B030D-6E8A-4147-A177-3AD203B41FA5}">
                      <a16:colId xmlns:a16="http://schemas.microsoft.com/office/drawing/2014/main" val="4248580404"/>
                    </a:ext>
                  </a:extLst>
                </a:gridCol>
              </a:tblGrid>
              <a:tr h="237744">
                <a:tc>
                  <a:txBody>
                    <a:bodyPr/>
                    <a:lstStyle/>
                    <a:p>
                      <a:pPr marL="108000" indent="-108000" algn="ctr">
                        <a:buClr>
                          <a:srgbClr val="1A9AFA"/>
                        </a:buClr>
                        <a:buSzPct val="75000"/>
                        <a:buFontTx/>
                        <a:buNone/>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108000" indent="-108000" algn="ctr">
                        <a:buClr>
                          <a:srgbClr val="1A9AFA"/>
                        </a:buClr>
                        <a:buSzPct val="75000"/>
                        <a:buFontTx/>
                        <a:buNone/>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108000" indent="-108000" algn="ctr">
                        <a:buClr>
                          <a:srgbClr val="1A9AFA"/>
                        </a:buClr>
                        <a:buSzPct val="75000"/>
                        <a:buFontTx/>
                        <a:buNone/>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1055878">
                <a:tc>
                  <a:txBody>
                    <a:bodyPr/>
                    <a:lstStyle/>
                    <a:p>
                      <a:pPr marL="90000" indent="-90000" algn="l">
                        <a:buClr>
                          <a:srgbClr val="1A9AFA"/>
                        </a:buClr>
                        <a:buSzPct val="75000"/>
                        <a:buFontTx/>
                        <a:buNone/>
                      </a:pPr>
                      <a:endParaRPr lang="en-US" sz="1200" b="0">
                        <a:solidFill>
                          <a:srgbClr val="1A9AFA"/>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75429890"/>
                  </a:ext>
                </a:extLst>
              </a:tr>
              <a:tr h="1055878">
                <a:tc>
                  <a:txBody>
                    <a:bodyPr/>
                    <a:lstStyle/>
                    <a:p>
                      <a:pPr marL="90000" indent="-90000" algn="l">
                        <a:buClr>
                          <a:srgbClr val="1A9AFA"/>
                        </a:buClr>
                        <a:buSzPct val="75000"/>
                        <a:buFontTx/>
                        <a:buNone/>
                      </a:pPr>
                      <a:endParaRPr lang="en-US" sz="1200" b="0">
                        <a:solidFill>
                          <a:srgbClr val="1A9AFA"/>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51924294"/>
                  </a:ext>
                </a:extLst>
              </a:tr>
            </a:tbl>
          </a:graphicData>
        </a:graphic>
      </p:graphicFrame>
      <p:grpSp>
        <p:nvGrpSpPr>
          <p:cNvPr id="19" name="NumberedTracker_Blue">
            <a:extLst>
              <a:ext uri="{FF2B5EF4-FFF2-40B4-BE49-F238E27FC236}">
                <a16:creationId xmlns:a16="http://schemas.microsoft.com/office/drawing/2014/main" id="{99781829-5581-4677-B5EC-F7C47520E773}"/>
              </a:ext>
            </a:extLst>
          </p:cNvPr>
          <p:cNvGrpSpPr/>
          <p:nvPr userDrawn="1"/>
        </p:nvGrpSpPr>
        <p:grpSpPr>
          <a:xfrm>
            <a:off x="6567064" y="3137343"/>
            <a:ext cx="2005555" cy="287384"/>
            <a:chOff x="7013159" y="2413792"/>
            <a:chExt cx="2006600" cy="287384"/>
          </a:xfrm>
        </p:grpSpPr>
        <p:sp>
          <p:nvSpPr>
            <p:cNvPr id="20" name="SelectedNumber">
              <a:extLst>
                <a:ext uri="{FF2B5EF4-FFF2-40B4-BE49-F238E27FC236}">
                  <a16:creationId xmlns:a16="http://schemas.microsoft.com/office/drawing/2014/main" id="{916BADF3-685D-4FA6-AFE0-CF21231E1D2F}"/>
                </a:ext>
              </a:extLst>
            </p:cNvPr>
            <p:cNvSpPr/>
            <p:nvPr>
              <p:custDataLst>
                <p:tags r:id="rId16"/>
              </p:custDataLst>
            </p:nvPr>
          </p:nvSpPr>
          <p:spPr>
            <a:xfrm>
              <a:off x="7013159" y="2413792"/>
              <a:ext cx="261620" cy="1368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Arial" panose="020B0604020202020204" pitchFamily="34" charset="0"/>
                </a:rPr>
                <a:t>1</a:t>
              </a:r>
            </a:p>
          </p:txBody>
        </p:sp>
        <p:sp>
          <p:nvSpPr>
            <p:cNvPr id="21" name="Selected">
              <a:extLst>
                <a:ext uri="{FF2B5EF4-FFF2-40B4-BE49-F238E27FC236}">
                  <a16:creationId xmlns:a16="http://schemas.microsoft.com/office/drawing/2014/main" id="{1F6C7114-EF90-4545-BD13-8737C8905BE3}"/>
                </a:ext>
              </a:extLst>
            </p:cNvPr>
            <p:cNvSpPr/>
            <p:nvPr>
              <p:custDataLst>
                <p:tags r:id="rId17"/>
              </p:custDataLst>
            </p:nvPr>
          </p:nvSpPr>
          <p:spPr>
            <a:xfrm>
              <a:off x="7287479" y="2413792"/>
              <a:ext cx="1732280" cy="1368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Arial" panose="020B0604020202020204" pitchFamily="34" charset="0"/>
                </a:rPr>
                <a:t>Selected</a:t>
              </a:r>
            </a:p>
          </p:txBody>
        </p:sp>
        <p:sp>
          <p:nvSpPr>
            <p:cNvPr id="22" name="UnselectedNumber">
              <a:extLst>
                <a:ext uri="{FF2B5EF4-FFF2-40B4-BE49-F238E27FC236}">
                  <a16:creationId xmlns:a16="http://schemas.microsoft.com/office/drawing/2014/main" id="{E13BDA0B-2F16-4F2F-BD43-72C31A83C958}"/>
                </a:ext>
              </a:extLst>
            </p:cNvPr>
            <p:cNvSpPr/>
            <p:nvPr>
              <p:custDataLst>
                <p:tags r:id="rId18"/>
              </p:custDataLst>
            </p:nvPr>
          </p:nvSpPr>
          <p:spPr>
            <a:xfrm>
              <a:off x="7013159" y="2564376"/>
              <a:ext cx="261620" cy="136800"/>
            </a:xfrm>
            <a:prstGeom prst="rect">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Arial" panose="020B0604020202020204" pitchFamily="34" charset="0"/>
                </a:rPr>
                <a:t>2</a:t>
              </a:r>
            </a:p>
          </p:txBody>
        </p:sp>
        <p:sp>
          <p:nvSpPr>
            <p:cNvPr id="23" name="Unselected">
              <a:extLst>
                <a:ext uri="{FF2B5EF4-FFF2-40B4-BE49-F238E27FC236}">
                  <a16:creationId xmlns:a16="http://schemas.microsoft.com/office/drawing/2014/main" id="{7115B848-59BC-456D-9830-D60A2CFBAA8F}"/>
                </a:ext>
              </a:extLst>
            </p:cNvPr>
            <p:cNvSpPr/>
            <p:nvPr>
              <p:custDataLst>
                <p:tags r:id="rId19"/>
              </p:custDataLst>
            </p:nvPr>
          </p:nvSpPr>
          <p:spPr>
            <a:xfrm>
              <a:off x="7287479" y="2564376"/>
              <a:ext cx="1732280" cy="136800"/>
            </a:xfrm>
            <a:prstGeom prst="rect">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Arial" panose="020B0604020202020204" pitchFamily="34" charset="0"/>
                </a:rPr>
                <a:t>Unselected</a:t>
              </a:r>
            </a:p>
          </p:txBody>
        </p:sp>
      </p:grpSp>
      <p:grpSp>
        <p:nvGrpSpPr>
          <p:cNvPr id="24" name="NumberedTracker_Gray">
            <a:extLst>
              <a:ext uri="{FF2B5EF4-FFF2-40B4-BE49-F238E27FC236}">
                <a16:creationId xmlns:a16="http://schemas.microsoft.com/office/drawing/2014/main" id="{5F45E0CD-546C-4D0A-AAFE-34CFD62A8950}"/>
              </a:ext>
            </a:extLst>
          </p:cNvPr>
          <p:cNvGrpSpPr/>
          <p:nvPr userDrawn="1"/>
        </p:nvGrpSpPr>
        <p:grpSpPr>
          <a:xfrm>
            <a:off x="6567064" y="3636289"/>
            <a:ext cx="2005555" cy="285573"/>
            <a:chOff x="3812540" y="2712440"/>
            <a:chExt cx="2006600" cy="285573"/>
          </a:xfrm>
        </p:grpSpPr>
        <p:sp>
          <p:nvSpPr>
            <p:cNvPr id="25" name="SelectedNumber">
              <a:extLst>
                <a:ext uri="{FF2B5EF4-FFF2-40B4-BE49-F238E27FC236}">
                  <a16:creationId xmlns:a16="http://schemas.microsoft.com/office/drawing/2014/main" id="{00C31DA8-9593-4D39-B5D7-7DFDA80C1E03}"/>
                </a:ext>
              </a:extLst>
            </p:cNvPr>
            <p:cNvSpPr/>
            <p:nvPr>
              <p:custDataLst>
                <p:tags r:id="rId12"/>
              </p:custDataLst>
            </p:nvPr>
          </p:nvSpPr>
          <p:spPr>
            <a:xfrm>
              <a:off x="3812540" y="2712440"/>
              <a:ext cx="261620" cy="136800"/>
            </a:xfrm>
            <a:prstGeom prst="rect">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Arial" panose="020B0604020202020204" pitchFamily="34" charset="0"/>
                </a:rPr>
                <a:t>1</a:t>
              </a:r>
            </a:p>
          </p:txBody>
        </p:sp>
        <p:sp>
          <p:nvSpPr>
            <p:cNvPr id="26" name="Selected">
              <a:extLst>
                <a:ext uri="{FF2B5EF4-FFF2-40B4-BE49-F238E27FC236}">
                  <a16:creationId xmlns:a16="http://schemas.microsoft.com/office/drawing/2014/main" id="{04FAC387-8731-481F-8C59-791390012D90}"/>
                </a:ext>
              </a:extLst>
            </p:cNvPr>
            <p:cNvSpPr/>
            <p:nvPr>
              <p:custDataLst>
                <p:tags r:id="rId13"/>
              </p:custDataLst>
            </p:nvPr>
          </p:nvSpPr>
          <p:spPr>
            <a:xfrm>
              <a:off x="4086860" y="2712440"/>
              <a:ext cx="1732280" cy="136800"/>
            </a:xfrm>
            <a:prstGeom prst="rect">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Arial" panose="020B0604020202020204" pitchFamily="34" charset="0"/>
                </a:rPr>
                <a:t>Selected</a:t>
              </a:r>
            </a:p>
          </p:txBody>
        </p:sp>
        <p:sp>
          <p:nvSpPr>
            <p:cNvPr id="27" name="UnselectedNumber">
              <a:extLst>
                <a:ext uri="{FF2B5EF4-FFF2-40B4-BE49-F238E27FC236}">
                  <a16:creationId xmlns:a16="http://schemas.microsoft.com/office/drawing/2014/main" id="{27CCCAA5-11FF-46BA-88B4-815973A6D722}"/>
                </a:ext>
              </a:extLst>
            </p:cNvPr>
            <p:cNvSpPr/>
            <p:nvPr>
              <p:custDataLst>
                <p:tags r:id="rId14"/>
              </p:custDataLst>
            </p:nvPr>
          </p:nvSpPr>
          <p:spPr>
            <a:xfrm>
              <a:off x="3812540" y="2861213"/>
              <a:ext cx="261620" cy="136800"/>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Arial" panose="020B0604020202020204" pitchFamily="34" charset="0"/>
                </a:rPr>
                <a:t>2</a:t>
              </a:r>
            </a:p>
          </p:txBody>
        </p:sp>
        <p:sp>
          <p:nvSpPr>
            <p:cNvPr id="28" name="Unselected">
              <a:extLst>
                <a:ext uri="{FF2B5EF4-FFF2-40B4-BE49-F238E27FC236}">
                  <a16:creationId xmlns:a16="http://schemas.microsoft.com/office/drawing/2014/main" id="{9F1702D7-A913-4A7B-9C44-37DE5ED5B52A}"/>
                </a:ext>
              </a:extLst>
            </p:cNvPr>
            <p:cNvSpPr/>
            <p:nvPr>
              <p:custDataLst>
                <p:tags r:id="rId15"/>
              </p:custDataLst>
            </p:nvPr>
          </p:nvSpPr>
          <p:spPr>
            <a:xfrm>
              <a:off x="4086860" y="2861213"/>
              <a:ext cx="1732280" cy="136800"/>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Arial" panose="020B0604020202020204" pitchFamily="34" charset="0"/>
                </a:rPr>
                <a:t>Unselected</a:t>
              </a:r>
            </a:p>
          </p:txBody>
        </p:sp>
      </p:grpSp>
      <p:grpSp>
        <p:nvGrpSpPr>
          <p:cNvPr id="29" name="TitleTracker_Blue">
            <a:extLst>
              <a:ext uri="{FF2B5EF4-FFF2-40B4-BE49-F238E27FC236}">
                <a16:creationId xmlns:a16="http://schemas.microsoft.com/office/drawing/2014/main" id="{682F2A3C-2576-46DE-9F71-5B6C076C8306}"/>
              </a:ext>
            </a:extLst>
          </p:cNvPr>
          <p:cNvGrpSpPr/>
          <p:nvPr userDrawn="1"/>
        </p:nvGrpSpPr>
        <p:grpSpPr>
          <a:xfrm>
            <a:off x="6567064" y="4094566"/>
            <a:ext cx="2005555" cy="287388"/>
            <a:chOff x="4850118" y="2906786"/>
            <a:chExt cx="2006600" cy="287388"/>
          </a:xfrm>
        </p:grpSpPr>
        <p:sp>
          <p:nvSpPr>
            <p:cNvPr id="30" name="Selected">
              <a:extLst>
                <a:ext uri="{FF2B5EF4-FFF2-40B4-BE49-F238E27FC236}">
                  <a16:creationId xmlns:a16="http://schemas.microsoft.com/office/drawing/2014/main" id="{0DC9DE7F-6D69-4097-BD2B-D58EB6C29A4F}"/>
                </a:ext>
              </a:extLst>
            </p:cNvPr>
            <p:cNvSpPr/>
            <p:nvPr>
              <p:custDataLst>
                <p:tags r:id="rId10"/>
              </p:custDataLst>
            </p:nvPr>
          </p:nvSpPr>
          <p:spPr>
            <a:xfrm>
              <a:off x="4850118" y="2906786"/>
              <a:ext cx="2006600" cy="1368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Arial" panose="020B0604020202020204" pitchFamily="34" charset="0"/>
                </a:rPr>
                <a:t>Selected</a:t>
              </a:r>
            </a:p>
          </p:txBody>
        </p:sp>
        <p:sp>
          <p:nvSpPr>
            <p:cNvPr id="31" name="Unselected">
              <a:extLst>
                <a:ext uri="{FF2B5EF4-FFF2-40B4-BE49-F238E27FC236}">
                  <a16:creationId xmlns:a16="http://schemas.microsoft.com/office/drawing/2014/main" id="{22F64030-4FAF-460A-9492-5619BB2B7D23}"/>
                </a:ext>
              </a:extLst>
            </p:cNvPr>
            <p:cNvSpPr/>
            <p:nvPr>
              <p:custDataLst>
                <p:tags r:id="rId11"/>
              </p:custDataLst>
            </p:nvPr>
          </p:nvSpPr>
          <p:spPr>
            <a:xfrm>
              <a:off x="4850118" y="3057374"/>
              <a:ext cx="2006600" cy="136800"/>
            </a:xfrm>
            <a:prstGeom prst="rect">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Arial" panose="020B0604020202020204" pitchFamily="34" charset="0"/>
                </a:rPr>
                <a:t>Unselected</a:t>
              </a:r>
            </a:p>
          </p:txBody>
        </p:sp>
      </p:grpSp>
      <p:grpSp>
        <p:nvGrpSpPr>
          <p:cNvPr id="32" name="TitleTracker_Gray">
            <a:extLst>
              <a:ext uri="{FF2B5EF4-FFF2-40B4-BE49-F238E27FC236}">
                <a16:creationId xmlns:a16="http://schemas.microsoft.com/office/drawing/2014/main" id="{47C66DF2-FEAB-4410-A0BF-4D5B20F977ED}"/>
              </a:ext>
            </a:extLst>
          </p:cNvPr>
          <p:cNvGrpSpPr/>
          <p:nvPr userDrawn="1"/>
        </p:nvGrpSpPr>
        <p:grpSpPr>
          <a:xfrm>
            <a:off x="6567064" y="4616781"/>
            <a:ext cx="2005555" cy="287387"/>
            <a:chOff x="4850118" y="3429000"/>
            <a:chExt cx="2006600" cy="287387"/>
          </a:xfrm>
        </p:grpSpPr>
        <p:sp>
          <p:nvSpPr>
            <p:cNvPr id="33" name="Unselected">
              <a:extLst>
                <a:ext uri="{FF2B5EF4-FFF2-40B4-BE49-F238E27FC236}">
                  <a16:creationId xmlns:a16="http://schemas.microsoft.com/office/drawing/2014/main" id="{7B68979D-6940-47FD-8C8C-D066AA041DB6}"/>
                </a:ext>
              </a:extLst>
            </p:cNvPr>
            <p:cNvSpPr/>
            <p:nvPr>
              <p:custDataLst>
                <p:tags r:id="rId8"/>
              </p:custDataLst>
            </p:nvPr>
          </p:nvSpPr>
          <p:spPr>
            <a:xfrm>
              <a:off x="4850118" y="3429000"/>
              <a:ext cx="2006600" cy="136800"/>
            </a:xfrm>
            <a:prstGeom prst="rect">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Arial" panose="020B0604020202020204" pitchFamily="34" charset="0"/>
                </a:rPr>
                <a:t>Selected</a:t>
              </a:r>
            </a:p>
          </p:txBody>
        </p:sp>
        <p:sp>
          <p:nvSpPr>
            <p:cNvPr id="34" name="Selected">
              <a:extLst>
                <a:ext uri="{FF2B5EF4-FFF2-40B4-BE49-F238E27FC236}">
                  <a16:creationId xmlns:a16="http://schemas.microsoft.com/office/drawing/2014/main" id="{0C5A4080-6082-467E-9CBC-B0F8BBB7348A}"/>
                </a:ext>
              </a:extLst>
            </p:cNvPr>
            <p:cNvSpPr/>
            <p:nvPr>
              <p:custDataLst>
                <p:tags r:id="rId9"/>
              </p:custDataLst>
            </p:nvPr>
          </p:nvSpPr>
          <p:spPr>
            <a:xfrm>
              <a:off x="4850118" y="3579587"/>
              <a:ext cx="2006600" cy="136800"/>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Arial" panose="020B0604020202020204" pitchFamily="34" charset="0"/>
                </a:rPr>
                <a:t>Unselected</a:t>
              </a:r>
            </a:p>
          </p:txBody>
        </p:sp>
      </p:grpSp>
      <p:grpSp>
        <p:nvGrpSpPr>
          <p:cNvPr id="35" name="ChevronTracker_Gray">
            <a:extLst>
              <a:ext uri="{FF2B5EF4-FFF2-40B4-BE49-F238E27FC236}">
                <a16:creationId xmlns:a16="http://schemas.microsoft.com/office/drawing/2014/main" id="{4BF3D363-3367-4601-AA4B-19C009108674}"/>
              </a:ext>
            </a:extLst>
          </p:cNvPr>
          <p:cNvGrpSpPr/>
          <p:nvPr userDrawn="1"/>
        </p:nvGrpSpPr>
        <p:grpSpPr>
          <a:xfrm>
            <a:off x="8217205" y="5176279"/>
            <a:ext cx="1366753" cy="457200"/>
            <a:chOff x="4850118" y="4055611"/>
            <a:chExt cx="1367465" cy="457200"/>
          </a:xfrm>
        </p:grpSpPr>
        <p:sp>
          <p:nvSpPr>
            <p:cNvPr id="36" name="Selected">
              <a:extLst>
                <a:ext uri="{FF2B5EF4-FFF2-40B4-BE49-F238E27FC236}">
                  <a16:creationId xmlns:a16="http://schemas.microsoft.com/office/drawing/2014/main" id="{94F722C3-DE19-4208-BD66-291D9CBC026B}"/>
                </a:ext>
              </a:extLst>
            </p:cNvPr>
            <p:cNvSpPr/>
            <p:nvPr>
              <p:custDataLst>
                <p:tags r:id="rId6"/>
              </p:custDataLst>
            </p:nvPr>
          </p:nvSpPr>
          <p:spPr>
            <a:xfrm>
              <a:off x="4850118" y="4055611"/>
              <a:ext cx="711200" cy="457200"/>
            </a:xfrm>
            <a:prstGeom prst="homePlate">
              <a:avLst>
                <a:gd name="adj" fmla="val 14821"/>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b="1">
                  <a:solidFill>
                    <a:srgbClr val="FFFFFF"/>
                  </a:solidFill>
                  <a:latin typeface="Arial" panose="020B0604020202020204" pitchFamily="34" charset="0"/>
                </a:rPr>
                <a:t>Selected</a:t>
              </a:r>
            </a:p>
          </p:txBody>
        </p:sp>
        <p:sp>
          <p:nvSpPr>
            <p:cNvPr id="37" name="Unselected">
              <a:extLst>
                <a:ext uri="{FF2B5EF4-FFF2-40B4-BE49-F238E27FC236}">
                  <a16:creationId xmlns:a16="http://schemas.microsoft.com/office/drawing/2014/main" id="{2FF187ED-0297-4D59-BE42-ADD836FA9CCA}"/>
                </a:ext>
              </a:extLst>
            </p:cNvPr>
            <p:cNvSpPr/>
            <p:nvPr>
              <p:custDataLst>
                <p:tags r:id="rId7"/>
              </p:custDataLst>
            </p:nvPr>
          </p:nvSpPr>
          <p:spPr>
            <a:xfrm>
              <a:off x="5517465" y="4055611"/>
              <a:ext cx="700118" cy="457200"/>
            </a:xfrm>
            <a:prstGeom prst="chevron">
              <a:avLst>
                <a:gd name="adj" fmla="val 14881"/>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a:solidFill>
                    <a:srgbClr val="747480"/>
                  </a:solidFill>
                  <a:latin typeface="Arial" panose="020B0604020202020204" pitchFamily="34" charset="0"/>
                </a:rPr>
                <a:t>Unselected</a:t>
              </a:r>
            </a:p>
          </p:txBody>
        </p:sp>
      </p:grpSp>
      <p:grpSp>
        <p:nvGrpSpPr>
          <p:cNvPr id="38" name="ChevronTracker_Blue">
            <a:extLst>
              <a:ext uri="{FF2B5EF4-FFF2-40B4-BE49-F238E27FC236}">
                <a16:creationId xmlns:a16="http://schemas.microsoft.com/office/drawing/2014/main" id="{AA2082D3-6CAB-44C2-8A5A-E96A69D49A30}"/>
              </a:ext>
            </a:extLst>
          </p:cNvPr>
          <p:cNvGrpSpPr/>
          <p:nvPr userDrawn="1"/>
        </p:nvGrpSpPr>
        <p:grpSpPr>
          <a:xfrm>
            <a:off x="6567065" y="5176279"/>
            <a:ext cx="1349631" cy="457200"/>
            <a:chOff x="4850119" y="3988499"/>
            <a:chExt cx="1350334" cy="457200"/>
          </a:xfrm>
        </p:grpSpPr>
        <p:sp>
          <p:nvSpPr>
            <p:cNvPr id="39" name="Selected">
              <a:extLst>
                <a:ext uri="{FF2B5EF4-FFF2-40B4-BE49-F238E27FC236}">
                  <a16:creationId xmlns:a16="http://schemas.microsoft.com/office/drawing/2014/main" id="{4FE9BE2F-D6E2-4CE5-A6C8-BDDA4D4F0B6E}"/>
                </a:ext>
              </a:extLst>
            </p:cNvPr>
            <p:cNvSpPr/>
            <p:nvPr>
              <p:custDataLst>
                <p:tags r:id="rId4"/>
              </p:custDataLst>
            </p:nvPr>
          </p:nvSpPr>
          <p:spPr>
            <a:xfrm>
              <a:off x="4850119" y="3988499"/>
              <a:ext cx="670522" cy="457200"/>
            </a:xfrm>
            <a:prstGeom prst="homePlate">
              <a:avLst>
                <a:gd name="adj" fmla="val 14107"/>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b="1">
                  <a:solidFill>
                    <a:srgbClr val="FFFFFF"/>
                  </a:solidFill>
                  <a:latin typeface="Arial" panose="020B0604020202020204" pitchFamily="34" charset="0"/>
                </a:rPr>
                <a:t>Selected</a:t>
              </a:r>
            </a:p>
          </p:txBody>
        </p:sp>
        <p:sp>
          <p:nvSpPr>
            <p:cNvPr id="40" name="Unselected">
              <a:extLst>
                <a:ext uri="{FF2B5EF4-FFF2-40B4-BE49-F238E27FC236}">
                  <a16:creationId xmlns:a16="http://schemas.microsoft.com/office/drawing/2014/main" id="{6FF67708-B5EC-4325-BB88-D8C6A9B3F593}"/>
                </a:ext>
              </a:extLst>
            </p:cNvPr>
            <p:cNvSpPr/>
            <p:nvPr>
              <p:custDataLst>
                <p:tags r:id="rId5"/>
              </p:custDataLst>
            </p:nvPr>
          </p:nvSpPr>
          <p:spPr>
            <a:xfrm>
              <a:off x="5489253" y="3988499"/>
              <a:ext cx="711200" cy="457200"/>
            </a:xfrm>
            <a:prstGeom prst="chevron">
              <a:avLst>
                <a:gd name="adj" fmla="val 14464"/>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a:solidFill>
                    <a:srgbClr val="747480"/>
                  </a:solidFill>
                  <a:latin typeface="Arial" panose="020B0604020202020204" pitchFamily="34" charset="0"/>
                </a:rPr>
                <a:t>Unselected</a:t>
              </a:r>
            </a:p>
          </p:txBody>
        </p:sp>
      </p:grpSp>
      <p:grpSp>
        <p:nvGrpSpPr>
          <p:cNvPr id="41" name="Title">
            <a:extLst>
              <a:ext uri="{FF2B5EF4-FFF2-40B4-BE49-F238E27FC236}">
                <a16:creationId xmlns:a16="http://schemas.microsoft.com/office/drawing/2014/main" id="{E74ADF67-AB8B-46D9-AB72-0B208878F6F9}"/>
              </a:ext>
            </a:extLst>
          </p:cNvPr>
          <p:cNvGrpSpPr/>
          <p:nvPr userDrawn="1"/>
        </p:nvGrpSpPr>
        <p:grpSpPr>
          <a:xfrm>
            <a:off x="609601" y="1327151"/>
            <a:ext cx="3532843" cy="257369"/>
            <a:chOff x="2832361" y="2087941"/>
            <a:chExt cx="3534683" cy="257369"/>
          </a:xfrm>
        </p:grpSpPr>
        <p:sp>
          <p:nvSpPr>
            <p:cNvPr id="42" name="Arrow: Left-Right 41">
              <a:extLst>
                <a:ext uri="{FF2B5EF4-FFF2-40B4-BE49-F238E27FC236}">
                  <a16:creationId xmlns:a16="http://schemas.microsoft.com/office/drawing/2014/main" id="{D5A3948A-34D3-4F7C-8BC0-42C233207A78}"/>
                </a:ext>
              </a:extLst>
            </p:cNvPr>
            <p:cNvSpPr/>
            <p:nvPr/>
          </p:nvSpPr>
          <p:spPr>
            <a:xfrm>
              <a:off x="2832361" y="2087941"/>
              <a:ext cx="3534683"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199" b="1">
                  <a:solidFill>
                    <a:srgbClr val="1A9AFA"/>
                  </a:solidFill>
                </a:rPr>
                <a:t>Title </a:t>
              </a:r>
              <a:r>
                <a:rPr lang="en-US" sz="1199">
                  <a:solidFill>
                    <a:srgbClr val="1A9AFA"/>
                  </a:solidFill>
                </a:rPr>
                <a:t>(units)</a:t>
              </a:r>
            </a:p>
          </p:txBody>
        </p:sp>
        <p:cxnSp>
          <p:nvCxnSpPr>
            <p:cNvPr id="43" name="Straight Connector 42">
              <a:extLst>
                <a:ext uri="{FF2B5EF4-FFF2-40B4-BE49-F238E27FC236}">
                  <a16:creationId xmlns:a16="http://schemas.microsoft.com/office/drawing/2014/main" id="{E690A46E-6013-4F5E-AB02-FBAAD73C6645}"/>
                </a:ext>
              </a:extLst>
            </p:cNvPr>
            <p:cNvCxnSpPr>
              <a:stCxn id="42" idx="4"/>
              <a:endCxn id="42" idx="6"/>
            </p:cNvCxnSpPr>
            <p:nvPr/>
          </p:nvCxnSpPr>
          <p:spPr>
            <a:xfrm>
              <a:off x="2832361" y="2345310"/>
              <a:ext cx="3534683"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4" name="Flag">
            <a:extLst>
              <a:ext uri="{FF2B5EF4-FFF2-40B4-BE49-F238E27FC236}">
                <a16:creationId xmlns:a16="http://schemas.microsoft.com/office/drawing/2014/main" id="{893A5313-43EA-4118-8CFD-1A5820BD9870}"/>
              </a:ext>
            </a:extLst>
          </p:cNvPr>
          <p:cNvGrpSpPr/>
          <p:nvPr userDrawn="1">
            <p:custDataLst>
              <p:tags r:id="rId3"/>
            </p:custDataLst>
          </p:nvPr>
        </p:nvGrpSpPr>
        <p:grpSpPr>
          <a:xfrm>
            <a:off x="11259853" y="45720"/>
            <a:ext cx="329013" cy="218458"/>
            <a:chOff x="1" y="749"/>
            <a:chExt cx="458953" cy="327687"/>
          </a:xfrm>
        </p:grpSpPr>
        <p:sp>
          <p:nvSpPr>
            <p:cNvPr id="45" name="imageBackground_637277204436084394">
              <a:extLst>
                <a:ext uri="{FF2B5EF4-FFF2-40B4-BE49-F238E27FC236}">
                  <a16:creationId xmlns:a16="http://schemas.microsoft.com/office/drawing/2014/main" id="{FDDAEF19-AA89-4320-9C58-A5702DA78E2A}"/>
                </a:ext>
              </a:extLst>
            </p:cNvPr>
            <p:cNvSpPr/>
            <p:nvPr/>
          </p:nvSpPr>
          <p:spPr>
            <a:xfrm>
              <a:off x="2" y="749"/>
              <a:ext cx="458952" cy="327687"/>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46" name="image_637277204436084394">
              <a:extLst>
                <a:ext uri="{FF2B5EF4-FFF2-40B4-BE49-F238E27FC236}">
                  <a16:creationId xmlns:a16="http://schemas.microsoft.com/office/drawing/2014/main" id="{232F366D-A54C-460C-9F48-D6AA39CADBB9}"/>
                </a:ext>
              </a:extLst>
            </p:cNvPr>
            <p:cNvPicPr>
              <a:picLocks/>
            </p:cNvPicPr>
            <p:nvPr/>
          </p:nvPicPr>
          <p:blipFill>
            <a:blip r:embed="rId23" cstate="print">
              <a:extLst>
                <a:ext uri="{28A0092B-C50C-407E-A947-70E740481C1C}">
                  <a14:useLocalDpi xmlns:a14="http://schemas.microsoft.com/office/drawing/2010/main" val="0"/>
                </a:ext>
              </a:extLst>
            </a:blip>
            <a:stretch>
              <a:fillRect/>
            </a:stretch>
          </p:blipFill>
          <p:spPr>
            <a:xfrm>
              <a:off x="1" y="749"/>
              <a:ext cx="458952" cy="327687"/>
            </a:xfrm>
            <a:prstGeom prst="rect">
              <a:avLst/>
            </a:prstGeom>
          </p:spPr>
        </p:pic>
      </p:grpSp>
      <p:sp>
        <p:nvSpPr>
          <p:cNvPr id="47" name="ST_Bubble">
            <a:extLst>
              <a:ext uri="{FF2B5EF4-FFF2-40B4-BE49-F238E27FC236}">
                <a16:creationId xmlns:a16="http://schemas.microsoft.com/office/drawing/2014/main" id="{44C6E1A7-0002-4D03-A0A7-771B3A536E20}"/>
              </a:ext>
            </a:extLst>
          </p:cNvPr>
          <p:cNvSpPr/>
          <p:nvPr userDrawn="1"/>
        </p:nvSpPr>
        <p:spPr>
          <a:xfrm>
            <a:off x="609284" y="949989"/>
            <a:ext cx="249078" cy="249208"/>
          </a:xfrm>
          <a:prstGeom prst="ellipse">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defTabSz="913486"/>
            <a:endParaRPr lang="en-US" sz="1398">
              <a:solidFill>
                <a:srgbClr val="FFFFFF"/>
              </a:solidFill>
              <a:latin typeface="Arial" panose="020B0604020202020204" pitchFamily="34" charset="0"/>
            </a:endParaRPr>
          </a:p>
        </p:txBody>
      </p:sp>
      <p:sp>
        <p:nvSpPr>
          <p:cNvPr id="49" name="TitleTextBox">
            <a:extLst>
              <a:ext uri="{FF2B5EF4-FFF2-40B4-BE49-F238E27FC236}">
                <a16:creationId xmlns:a16="http://schemas.microsoft.com/office/drawing/2014/main" id="{ABDB8C77-301D-437E-BF36-B5B329B22D48}"/>
              </a:ext>
            </a:extLst>
          </p:cNvPr>
          <p:cNvSpPr>
            <a:spLocks noChangeArrowheads="1"/>
          </p:cNvSpPr>
          <p:nvPr userDrawn="1"/>
        </p:nvSpPr>
        <p:spPr bwMode="auto">
          <a:xfrm>
            <a:off x="681133" y="1600201"/>
            <a:ext cx="3384908" cy="4470141"/>
          </a:xfrm>
          <a:prstGeom prst="rect">
            <a:avLst/>
          </a:prstGeom>
          <a:noFill/>
          <a:ln w="9525">
            <a:noFill/>
            <a:miter lim="800000"/>
            <a:headEnd/>
            <a:tailEnd/>
          </a:ln>
          <a:effectLst/>
        </p:spPr>
        <p:txBody>
          <a:bodyPr lIns="0" tIns="0" rIns="0" bIns="0"/>
          <a:lstStyle/>
          <a:p>
            <a:pPr marL="125937" indent="-125937">
              <a:spcBef>
                <a:spcPct val="20000"/>
              </a:spcBef>
              <a:buClr>
                <a:srgbClr val="1A9AFA"/>
              </a:buClr>
              <a:buSzPct val="75000"/>
              <a:buFont typeface="Wingdings 3" panose="05040102010807070707" pitchFamily="18" charset="2"/>
              <a:buChar char=""/>
            </a:pPr>
            <a:r>
              <a:rPr lang="en-US" altLang="de-DE" sz="1199">
                <a:solidFill>
                  <a:srgbClr val="2E2E38"/>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6822770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120721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703EC-DB2E-41BC-BBE5-E82CA4BBA8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7B787D-75B1-4351-BBA9-A0177FFD57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B5E30-6766-4E2A-B7F7-974A5B480389}"/>
              </a:ext>
            </a:extLst>
          </p:cNvPr>
          <p:cNvSpPr>
            <a:spLocks noGrp="1"/>
          </p:cNvSpPr>
          <p:nvPr>
            <p:ph type="dt" sz="half" idx="10"/>
          </p:nvPr>
        </p:nvSpPr>
        <p:spPr/>
        <p:txBody>
          <a:bodyPr/>
          <a:lstStyle/>
          <a:p>
            <a:fld id="{802899BD-F1BB-4B89-B671-B6AF9C36707C}" type="datetimeFigureOut">
              <a:rPr lang="en-US" smtClean="0"/>
              <a:t>7/9/2024</a:t>
            </a:fld>
            <a:endParaRPr lang="en-US"/>
          </a:p>
        </p:txBody>
      </p:sp>
      <p:sp>
        <p:nvSpPr>
          <p:cNvPr id="5" name="Footer Placeholder 4">
            <a:extLst>
              <a:ext uri="{FF2B5EF4-FFF2-40B4-BE49-F238E27FC236}">
                <a16:creationId xmlns:a16="http://schemas.microsoft.com/office/drawing/2014/main" id="{97862756-9A51-4CC7-9355-068F9D7C22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7AC3DB-5C6E-46B4-ACD5-D492B3D9F0D6}"/>
              </a:ext>
            </a:extLst>
          </p:cNvPr>
          <p:cNvSpPr>
            <a:spLocks noGrp="1"/>
          </p:cNvSpPr>
          <p:nvPr>
            <p:ph type="sldNum" sz="quarter" idx="12"/>
          </p:nvPr>
        </p:nvSpPr>
        <p:spPr/>
        <p:txBody>
          <a:bodyPr/>
          <a:lstStyle/>
          <a:p>
            <a:fld id="{9E734C4E-AF57-4BF9-B5D5-6E8ED7372C8B}" type="slidenum">
              <a:rPr lang="en-US" smtClean="0"/>
              <a:t>‹#›</a:t>
            </a:fld>
            <a:endParaRPr lang="en-US"/>
          </a:p>
        </p:txBody>
      </p:sp>
    </p:spTree>
    <p:extLst>
      <p:ext uri="{BB962C8B-B14F-4D97-AF65-F5344CB8AC3E}">
        <p14:creationId xmlns:p14="http://schemas.microsoft.com/office/powerpoint/2010/main" val="4274054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6547-ECD5-43C5-B99D-4CDC009F0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86714-1B65-4745-83E5-E49B69CD16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4FDA77-7ADD-49FB-B72F-29265923E0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7AEBA3-FCBC-4827-B52E-D66A32AC9B1C}"/>
              </a:ext>
            </a:extLst>
          </p:cNvPr>
          <p:cNvSpPr>
            <a:spLocks noGrp="1"/>
          </p:cNvSpPr>
          <p:nvPr>
            <p:ph type="dt" sz="half" idx="10"/>
          </p:nvPr>
        </p:nvSpPr>
        <p:spPr/>
        <p:txBody>
          <a:bodyPr/>
          <a:lstStyle/>
          <a:p>
            <a:fld id="{75E8E820-73E5-4022-92DA-85D233ACA209}" type="datetimeFigureOut">
              <a:rPr lang="en-US" smtClean="0"/>
              <a:t>7/9/2024</a:t>
            </a:fld>
            <a:endParaRPr lang="en-US"/>
          </a:p>
        </p:txBody>
      </p:sp>
      <p:sp>
        <p:nvSpPr>
          <p:cNvPr id="6" name="Footer Placeholder 5">
            <a:extLst>
              <a:ext uri="{FF2B5EF4-FFF2-40B4-BE49-F238E27FC236}">
                <a16:creationId xmlns:a16="http://schemas.microsoft.com/office/drawing/2014/main" id="{85607AD5-8978-4C7C-B976-2EE98E5F36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2854F1-97CF-4566-B882-47A704E4CAA4}"/>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1685767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p:nvGrpSpPr>
        <p:grpSpPr>
          <a:xfrm flipV="1">
            <a:off x="-1" y="0"/>
            <a:ext cx="2508208"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p:nvPicPr>
          <p:blipFill>
            <a:blip r:embed="rId3"/>
            <a:stretch>
              <a:fillRect/>
            </a:stretch>
          </p:blipFill>
          <p:spPr>
            <a:xfrm>
              <a:off x="6734366" y="0"/>
              <a:ext cx="1189765" cy="6858000"/>
            </a:xfrm>
            <a:prstGeom prst="rect">
              <a:avLst/>
            </a:prstGeom>
          </p:spPr>
        </p:pic>
      </p:gr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2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ctr">
            <a:noAutofit/>
          </a:bodyPr>
          <a:lstStyle>
            <a:lvl1pPr marL="0" indent="0">
              <a:lnSpc>
                <a:spcPct val="100000"/>
              </a:lnSpc>
              <a:spcBef>
                <a:spcPts val="0"/>
              </a:spcBef>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ctr">
            <a:noAutofit/>
          </a:bodyPr>
          <a:lstStyle>
            <a:lvl1pPr marL="0" indent="0">
              <a:buNone/>
              <a:defRPr sz="20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4" name="TextBox 3"/>
          <p:cNvSpPr txBox="1"/>
          <p:nvPr/>
        </p:nvSpPr>
        <p:spPr>
          <a:xfrm>
            <a:off x="3691462" y="1404678"/>
            <a:ext cx="7783685" cy="369332"/>
          </a:xfrm>
          <a:prstGeom prst="rect">
            <a:avLst/>
          </a:prstGeom>
          <a:noFill/>
        </p:spPr>
        <p:txBody>
          <a:bodyPr wrap="square" rtlCol="0">
            <a:spAutoFit/>
          </a:bodyPr>
          <a:lstStyle/>
          <a:p>
            <a:pPr lvl="0"/>
            <a:r>
              <a:rPr lang="en-US" sz="1800" b="0" i="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801515" y="527231"/>
            <a:ext cx="2535403" cy="2401707"/>
          </a:xfrm>
          <a:prstGeom prst="rect">
            <a:avLst/>
          </a:prstGeom>
        </p:spPr>
      </p:pic>
    </p:spTree>
    <p:extLst>
      <p:ext uri="{BB962C8B-B14F-4D97-AF65-F5344CB8AC3E}">
        <p14:creationId xmlns:p14="http://schemas.microsoft.com/office/powerpoint/2010/main" val="3748835858"/>
      </p:ext>
    </p:extLst>
  </p:cSld>
  <p:clrMapOvr>
    <a:masterClrMapping/>
  </p:clrMapOvr>
  <p:hf hdr="0" ftr="0" dt="0"/>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p:nvGrpSpPr>
        <p:grpSpPr>
          <a:xfrm flipV="1">
            <a:off x="0" y="0"/>
            <a:ext cx="11487363"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p:nvPicPr>
          <p:blipFill>
            <a:blip r:embed="rId3"/>
            <a:stretch>
              <a:fillRect/>
            </a:stretch>
          </p:blipFill>
          <p:spPr>
            <a:xfrm>
              <a:off x="0" y="817927"/>
              <a:ext cx="7924132" cy="6040073"/>
            </a:xfrm>
            <a:prstGeom prst="rect">
              <a:avLst/>
            </a:prstGeom>
          </p:spPr>
        </p:pic>
      </p:grpSp>
      <p:sp>
        <p:nvSpPr>
          <p:cNvPr id="15" name="Text Placeholder 13"/>
          <p:cNvSpPr>
            <a:spLocks noGrp="1"/>
          </p:cNvSpPr>
          <p:nvPr>
            <p:ph type="body" sz="quarter" idx="10" hasCustomPrompt="1"/>
          </p:nvPr>
        </p:nvSpPr>
        <p:spPr>
          <a:xfrm>
            <a:off x="833962" y="1536659"/>
            <a:ext cx="7699023" cy="2020824"/>
          </a:xfrm>
        </p:spPr>
        <p:txBody>
          <a:bodyPr anchor="t">
            <a:noAutofit/>
          </a:bodyPr>
          <a:lstStyle>
            <a:lvl1pPr marL="0" indent="0">
              <a:buNone/>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833962" y="4757633"/>
            <a:ext cx="7699023" cy="948752"/>
          </a:xfrm>
        </p:spPr>
        <p:txBody>
          <a:bodyPr anchor="ctr">
            <a:noAutofit/>
          </a:bodyPr>
          <a:lstStyle>
            <a:lvl1pPr marL="0" indent="0">
              <a:lnSpc>
                <a:spcPct val="100000"/>
              </a:lnSpc>
              <a:spcBef>
                <a:spcPts val="0"/>
              </a:spcBef>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833962" y="5706385"/>
            <a:ext cx="7699023" cy="488226"/>
          </a:xfrm>
        </p:spPr>
        <p:txBody>
          <a:bodyPr anchor="ctr">
            <a:noAutofit/>
          </a:bodyPr>
          <a:lstStyle>
            <a:lvl1pPr marL="0" indent="0">
              <a:buNone/>
              <a:defRPr sz="2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pic>
        <p:nvPicPr>
          <p:cNvPr id="2" name="Picture 1">
            <a:extLst>
              <a:ext uri="{FF2B5EF4-FFF2-40B4-BE49-F238E27FC236}">
                <a16:creationId xmlns:a16="http://schemas.microsoft.com/office/drawing/2014/main" id="{FB5E9A76-F149-A8C2-DF3C-C071C43BAD0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407524" y="4156256"/>
            <a:ext cx="2535403" cy="2401707"/>
          </a:xfrm>
          <a:prstGeom prst="rect">
            <a:avLst/>
          </a:prstGeom>
        </p:spPr>
      </p:pic>
    </p:spTree>
    <p:extLst>
      <p:ext uri="{BB962C8B-B14F-4D97-AF65-F5344CB8AC3E}">
        <p14:creationId xmlns:p14="http://schemas.microsoft.com/office/powerpoint/2010/main" val="208644036"/>
      </p:ext>
    </p:extLst>
  </p:cSld>
  <p:clrMapOvr>
    <a:masterClrMapping/>
  </p:clrMapOvr>
  <p:hf hdr="0" ftr="0" dt="0"/>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p:nvGrpSpPr>
        <p:grpSpPr>
          <a:xfrm>
            <a:off x="0" y="0"/>
            <a:ext cx="11487363"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p:nvPicPr>
          <p:blipFill>
            <a:blip r:embed="rId3"/>
            <a:stretch>
              <a:fillRect/>
            </a:stretch>
          </p:blipFill>
          <p:spPr>
            <a:xfrm>
              <a:off x="0" y="817927"/>
              <a:ext cx="7924132" cy="6040073"/>
            </a:xfrm>
            <a:prstGeom prst="rect">
              <a:avLst/>
            </a:prstGeom>
          </p:spPr>
        </p:pic>
      </p:grpSp>
      <p:pic>
        <p:nvPicPr>
          <p:cNvPr id="14" name="Picture 13">
            <a:extLst>
              <a:ext uri="{FF2B5EF4-FFF2-40B4-BE49-F238E27FC236}">
                <a16:creationId xmlns:a16="http://schemas.microsoft.com/office/drawing/2014/main" id="{7C9F9FBB-A07E-2EBF-2B0B-CBF54BC4CD4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407524" y="4156256"/>
            <a:ext cx="2535403" cy="2401707"/>
          </a:xfrm>
          <a:prstGeom prst="rect">
            <a:avLst/>
          </a:prstGeom>
        </p:spPr>
      </p:pic>
      <p:sp>
        <p:nvSpPr>
          <p:cNvPr id="15" name="Text Placeholder 13"/>
          <p:cNvSpPr>
            <a:spLocks noGrp="1"/>
          </p:cNvSpPr>
          <p:nvPr>
            <p:ph type="body" sz="quarter" idx="10" hasCustomPrompt="1"/>
          </p:nvPr>
        </p:nvSpPr>
        <p:spPr>
          <a:xfrm>
            <a:off x="833962" y="1508084"/>
            <a:ext cx="7699023" cy="2020824"/>
          </a:xfrm>
        </p:spPr>
        <p:txBody>
          <a:bodyPr anchor="t">
            <a:noAutofit/>
          </a:bodyPr>
          <a:lstStyle>
            <a:lvl1pPr marL="0" indent="0">
              <a:buNone/>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833962" y="4757633"/>
            <a:ext cx="7699023" cy="948752"/>
          </a:xfrm>
        </p:spPr>
        <p:txBody>
          <a:bodyPr anchor="ctr">
            <a:noAutofit/>
          </a:bodyPr>
          <a:lstStyle>
            <a:lvl1pPr marL="0" indent="0">
              <a:lnSpc>
                <a:spcPct val="100000"/>
              </a:lnSpc>
              <a:spcBef>
                <a:spcPts val="0"/>
              </a:spcBef>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833962" y="5706385"/>
            <a:ext cx="7699023" cy="488226"/>
          </a:xfrm>
        </p:spPr>
        <p:txBody>
          <a:bodyPr anchor="ctr">
            <a:noAutofit/>
          </a:bodyPr>
          <a:lstStyle>
            <a:lvl1pPr marL="0" indent="0">
              <a:buNone/>
              <a:defRPr sz="2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4" name="TextBox 3"/>
          <p:cNvSpPr txBox="1"/>
          <p:nvPr/>
        </p:nvSpPr>
        <p:spPr>
          <a:xfrm>
            <a:off x="833962" y="490279"/>
            <a:ext cx="7783685" cy="369332"/>
          </a:xfrm>
          <a:prstGeom prst="rect">
            <a:avLst/>
          </a:prstGeom>
          <a:noFill/>
        </p:spPr>
        <p:txBody>
          <a:bodyPr wrap="square" rtlCol="0">
            <a:spAutoFit/>
          </a:bodyPr>
          <a:lstStyle/>
          <a:p>
            <a:pPr lvl="0"/>
            <a:r>
              <a:rPr lang="en-US" sz="1800" b="0" i="0">
                <a:solidFill>
                  <a:schemeClr val="bg1"/>
                </a:solidFill>
                <a:latin typeface="Arial" panose="020B0604020202020204" pitchFamily="34" charset="0"/>
                <a:ea typeface="Gotham Book" charset="0"/>
                <a:cs typeface="Arial" panose="020B0604020202020204" pitchFamily="34" charset="0"/>
              </a:rPr>
              <a:t>NC DEPARTMENT OOF HEALTH AND HUMAN SERVICES</a:t>
            </a:r>
          </a:p>
        </p:txBody>
      </p:sp>
    </p:spTree>
    <p:extLst>
      <p:ext uri="{BB962C8B-B14F-4D97-AF65-F5344CB8AC3E}">
        <p14:creationId xmlns:p14="http://schemas.microsoft.com/office/powerpoint/2010/main" val="2320900492"/>
      </p:ext>
    </p:extLst>
  </p:cSld>
  <p:clrMapOvr>
    <a:masterClrMapping/>
  </p:clrMapOvr>
  <p:hf hdr="0" ftr="0" dt="0"/>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2867" y="1913838"/>
            <a:ext cx="11418072" cy="4142629"/>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02867" y="6155643"/>
            <a:ext cx="10765320"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330EA680-D336-4FF7-8B7A-9848BB0A1C32}" type="slidenum">
              <a:rPr lang="en-US" smtClean="0"/>
              <a:t>‹#›</a:t>
            </a:fld>
            <a:endParaRPr lang="en-US"/>
          </a:p>
        </p:txBody>
      </p:sp>
      <p:sp>
        <p:nvSpPr>
          <p:cNvPr id="23" name="Title 1"/>
          <p:cNvSpPr>
            <a:spLocks noGrp="1"/>
          </p:cNvSpPr>
          <p:nvPr>
            <p:ph type="title" hasCustomPrompt="1"/>
          </p:nvPr>
        </p:nvSpPr>
        <p:spPr>
          <a:xfrm>
            <a:off x="402867" y="1273757"/>
            <a:ext cx="11418072"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p:nvPicPr>
        <p:blipFill rotWithShape="1">
          <a:blip r:embed="rId2"/>
          <a:srcRect t="26307"/>
          <a:stretch/>
        </p:blipFill>
        <p:spPr>
          <a:xfrm>
            <a:off x="0" y="0"/>
            <a:ext cx="12192000" cy="1119096"/>
          </a:xfrm>
          <a:prstGeom prst="rect">
            <a:avLst/>
          </a:prstGeom>
        </p:spPr>
      </p:pic>
    </p:spTree>
    <p:extLst>
      <p:ext uri="{BB962C8B-B14F-4D97-AF65-F5344CB8AC3E}">
        <p14:creationId xmlns:p14="http://schemas.microsoft.com/office/powerpoint/2010/main" val="51262989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770491" y="1097280"/>
            <a:ext cx="10050448"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1770492" y="6155643"/>
            <a:ext cx="9475881"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330EA680-D336-4FF7-8B7A-9848BB0A1C32}" type="slidenum">
              <a:rPr lang="en-US" smtClean="0"/>
              <a:t>‹#›</a:t>
            </a:fld>
            <a:endParaRPr lang="en-US"/>
          </a:p>
        </p:txBody>
      </p:sp>
      <p:sp>
        <p:nvSpPr>
          <p:cNvPr id="23" name="Title 1"/>
          <p:cNvSpPr>
            <a:spLocks noGrp="1"/>
          </p:cNvSpPr>
          <p:nvPr>
            <p:ph type="title" hasCustomPrompt="1"/>
          </p:nvPr>
        </p:nvSpPr>
        <p:spPr>
          <a:xfrm>
            <a:off x="1770492" y="457200"/>
            <a:ext cx="10050448"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p:nvPicPr>
        <p:blipFill rotWithShape="1">
          <a:blip r:embed="rId2"/>
          <a:srcRect l="13568"/>
          <a:stretch/>
        </p:blipFill>
        <p:spPr>
          <a:xfrm>
            <a:off x="0" y="0"/>
            <a:ext cx="1631093" cy="6858000"/>
          </a:xfrm>
          <a:prstGeom prst="rect">
            <a:avLst/>
          </a:prstGeom>
        </p:spPr>
      </p:pic>
    </p:spTree>
    <p:extLst>
      <p:ext uri="{BB962C8B-B14F-4D97-AF65-F5344CB8AC3E}">
        <p14:creationId xmlns:p14="http://schemas.microsoft.com/office/powerpoint/2010/main" val="324641963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14555" y="1097280"/>
            <a:ext cx="5206383"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337630" y="6155643"/>
            <a:ext cx="4908743"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330EA680-D336-4FF7-8B7A-9848BB0A1C32}" type="slidenum">
              <a:rPr lang="en-US" smtClean="0"/>
              <a:t>‹#›</a:t>
            </a:fld>
            <a:endParaRPr lang="en-US"/>
          </a:p>
        </p:txBody>
      </p:sp>
      <p:sp>
        <p:nvSpPr>
          <p:cNvPr id="23" name="Title 1"/>
          <p:cNvSpPr>
            <a:spLocks noGrp="1"/>
          </p:cNvSpPr>
          <p:nvPr>
            <p:ph type="title" hasCustomPrompt="1"/>
          </p:nvPr>
        </p:nvSpPr>
        <p:spPr>
          <a:xfrm>
            <a:off x="6614556" y="457200"/>
            <a:ext cx="5206383"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p:nvPicPr>
        <p:blipFill rotWithShape="1">
          <a:blip r:embed="rId2"/>
          <a:srcRect l="13568"/>
          <a:stretch/>
        </p:blipFill>
        <p:spPr>
          <a:xfrm>
            <a:off x="4619501" y="0"/>
            <a:ext cx="1631093"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p:nvPicPr>
        <p:blipFill rotWithShape="1">
          <a:blip r:embed="rId2"/>
          <a:srcRect l="13568" r="49989"/>
          <a:stretch/>
        </p:blipFill>
        <p:spPr>
          <a:xfrm rot="10800000">
            <a:off x="0" y="0"/>
            <a:ext cx="4619501"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427512" y="1097280"/>
            <a:ext cx="3218214" cy="4937760"/>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9" name="Text Placeholder 8">
            <a:extLst>
              <a:ext uri="{FF2B5EF4-FFF2-40B4-BE49-F238E27FC236}">
                <a16:creationId xmlns:a16="http://schemas.microsoft.com/office/drawing/2014/main" id="{91B2F84F-1A5F-4E7C-3E11-70A1494F5D25}"/>
              </a:ext>
            </a:extLst>
          </p:cNvPr>
          <p:cNvSpPr>
            <a:spLocks noGrp="1"/>
          </p:cNvSpPr>
          <p:nvPr>
            <p:ph type="body" sz="quarter" idx="16" hasCustomPrompt="1"/>
          </p:nvPr>
        </p:nvSpPr>
        <p:spPr>
          <a:xfrm>
            <a:off x="427038" y="385763"/>
            <a:ext cx="3302000" cy="620712"/>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a:t>
            </a:r>
          </a:p>
        </p:txBody>
      </p:sp>
    </p:spTree>
    <p:extLst>
      <p:ext uri="{BB962C8B-B14F-4D97-AF65-F5344CB8AC3E}">
        <p14:creationId xmlns:p14="http://schemas.microsoft.com/office/powerpoint/2010/main" val="279259349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p:nvPicPr>
        <p:blipFill rotWithShape="1">
          <a:blip r:embed="rId2"/>
          <a:srcRect l="13568" r="49989"/>
          <a:stretch/>
        </p:blipFill>
        <p:spPr>
          <a:xfrm rot="10800000">
            <a:off x="-1" y="0"/>
            <a:ext cx="4203866" cy="6858000"/>
          </a:xfrm>
          <a:prstGeom prst="rect">
            <a:avLst/>
          </a:prstGeom>
        </p:spPr>
      </p:pic>
      <p:sp>
        <p:nvSpPr>
          <p:cNvPr id="4" name="Text Placeholder 3"/>
          <p:cNvSpPr>
            <a:spLocks noGrp="1"/>
          </p:cNvSpPr>
          <p:nvPr>
            <p:ph type="body" sz="quarter" idx="10" hasCustomPrompt="1"/>
          </p:nvPr>
        </p:nvSpPr>
        <p:spPr>
          <a:xfrm>
            <a:off x="427512" y="1097280"/>
            <a:ext cx="3218214" cy="4937760"/>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pic>
        <p:nvPicPr>
          <p:cNvPr id="6" name="Picture 5">
            <a:extLst>
              <a:ext uri="{FF2B5EF4-FFF2-40B4-BE49-F238E27FC236}">
                <a16:creationId xmlns:a16="http://schemas.microsoft.com/office/drawing/2014/main" id="{6EF3BE3B-675C-6430-630F-9168279D8447}"/>
              </a:ext>
            </a:extLst>
          </p:cNvPr>
          <p:cNvPicPr>
            <a:picLocks noChangeAspect="1"/>
          </p:cNvPicPr>
          <p:nvPr/>
        </p:nvPicPr>
        <p:blipFill rotWithShape="1">
          <a:blip r:embed="rId2"/>
          <a:srcRect l="13568"/>
          <a:stretch/>
        </p:blipFill>
        <p:spPr>
          <a:xfrm>
            <a:off x="3158837" y="0"/>
            <a:ext cx="1631093" cy="6858000"/>
          </a:xfrm>
          <a:prstGeom prst="rect">
            <a:avLst/>
          </a:prstGeom>
        </p:spPr>
      </p:pic>
      <p:sp>
        <p:nvSpPr>
          <p:cNvPr id="23" name="Title 1"/>
          <p:cNvSpPr>
            <a:spLocks noGrp="1"/>
          </p:cNvSpPr>
          <p:nvPr>
            <p:ph type="title" hasCustomPrompt="1"/>
          </p:nvPr>
        </p:nvSpPr>
        <p:spPr>
          <a:xfrm>
            <a:off x="427512" y="457200"/>
            <a:ext cx="3455719"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5156201" y="1097280"/>
            <a:ext cx="6664738"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8" name="Text Placeholder 7">
            <a:extLst>
              <a:ext uri="{FF2B5EF4-FFF2-40B4-BE49-F238E27FC236}">
                <a16:creationId xmlns:a16="http://schemas.microsoft.com/office/drawing/2014/main" id="{C397026D-4EE2-6748-20C0-8BE81DFAC4E1}"/>
              </a:ext>
            </a:extLst>
          </p:cNvPr>
          <p:cNvSpPr>
            <a:spLocks noGrp="1"/>
          </p:cNvSpPr>
          <p:nvPr>
            <p:ph type="body" sz="quarter" idx="16" hasCustomPrompt="1"/>
          </p:nvPr>
        </p:nvSpPr>
        <p:spPr>
          <a:xfrm>
            <a:off x="5151359" y="457200"/>
            <a:ext cx="6664325" cy="549275"/>
          </a:xfrm>
        </p:spPr>
        <p:txBody>
          <a:bodyPr/>
          <a:lstStyle>
            <a:lvl1pPr marL="0" indent="0">
              <a:buNone/>
              <a:defRPr sz="3200">
                <a:solidFill>
                  <a:srgbClr val="5C93D5"/>
                </a:solidFill>
              </a:defRPr>
            </a:lvl1pPr>
          </a:lstStyle>
          <a:p>
            <a:pPr lvl="0"/>
            <a:r>
              <a:rPr lang="en-US"/>
              <a:t>Click to edit text </a:t>
            </a:r>
          </a:p>
        </p:txBody>
      </p:sp>
    </p:spTree>
    <p:extLst>
      <p:ext uri="{BB962C8B-B14F-4D97-AF65-F5344CB8AC3E}">
        <p14:creationId xmlns:p14="http://schemas.microsoft.com/office/powerpoint/2010/main" val="148349049"/>
      </p:ext>
    </p:extLst>
  </p:cSld>
  <p:clrMapOvr>
    <a:masterClrMapping/>
  </p:clrMapOvr>
  <p:hf hdr="0" ftr="0" dt="0"/>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p:nvPicPr>
        <p:blipFill rotWithShape="1">
          <a:blip r:embed="rId2"/>
          <a:srcRect l="13568" r="49989"/>
          <a:stretch/>
        </p:blipFill>
        <p:spPr>
          <a:xfrm rot="10800000">
            <a:off x="-1" y="0"/>
            <a:ext cx="4203866" cy="6858000"/>
          </a:xfrm>
          <a:prstGeom prst="rect">
            <a:avLst/>
          </a:prstGeom>
        </p:spPr>
      </p:pic>
      <p:sp>
        <p:nvSpPr>
          <p:cNvPr id="4" name="Text Placeholder 3"/>
          <p:cNvSpPr>
            <a:spLocks noGrp="1"/>
          </p:cNvSpPr>
          <p:nvPr>
            <p:ph type="body" sz="quarter" idx="10" hasCustomPrompt="1"/>
          </p:nvPr>
        </p:nvSpPr>
        <p:spPr>
          <a:xfrm>
            <a:off x="427512" y="1097280"/>
            <a:ext cx="3218214" cy="4937760"/>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pic>
        <p:nvPicPr>
          <p:cNvPr id="6" name="Picture 5">
            <a:extLst>
              <a:ext uri="{FF2B5EF4-FFF2-40B4-BE49-F238E27FC236}">
                <a16:creationId xmlns:a16="http://schemas.microsoft.com/office/drawing/2014/main" id="{6EF3BE3B-675C-6430-630F-9168279D8447}"/>
              </a:ext>
            </a:extLst>
          </p:cNvPr>
          <p:cNvPicPr>
            <a:picLocks noChangeAspect="1"/>
          </p:cNvPicPr>
          <p:nvPr/>
        </p:nvPicPr>
        <p:blipFill rotWithShape="1">
          <a:blip r:embed="rId2"/>
          <a:srcRect l="13568"/>
          <a:stretch/>
        </p:blipFill>
        <p:spPr>
          <a:xfrm>
            <a:off x="3158837" y="0"/>
            <a:ext cx="1631093" cy="6858000"/>
          </a:xfrm>
          <a:prstGeom prst="rect">
            <a:avLst/>
          </a:prstGeom>
        </p:spPr>
      </p:pic>
      <p:sp>
        <p:nvSpPr>
          <p:cNvPr id="23" name="Title 1"/>
          <p:cNvSpPr>
            <a:spLocks noGrp="1"/>
          </p:cNvSpPr>
          <p:nvPr>
            <p:ph type="title" hasCustomPrompt="1"/>
          </p:nvPr>
        </p:nvSpPr>
        <p:spPr>
          <a:xfrm>
            <a:off x="427512" y="457200"/>
            <a:ext cx="3455719"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Tree>
    <p:extLst>
      <p:ext uri="{BB962C8B-B14F-4D97-AF65-F5344CB8AC3E}">
        <p14:creationId xmlns:p14="http://schemas.microsoft.com/office/powerpoint/2010/main" val="2855524798"/>
      </p:ext>
    </p:extLst>
  </p:cSld>
  <p:clrMapOvr>
    <a:masterClrMapping/>
  </p:clrMapOvr>
  <p:hf hdr="0" ftr="0" dt="0"/>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4069" y="1097280"/>
            <a:ext cx="10050448"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24070" y="6155643"/>
            <a:ext cx="9475881"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9727979"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330EA680-D336-4FF7-8B7A-9848BB0A1C32}" type="slidenum">
              <a:rPr lang="en-US" smtClean="0"/>
              <a:t>‹#›</a:t>
            </a:fld>
            <a:endParaRPr lang="en-US"/>
          </a:p>
        </p:txBody>
      </p:sp>
      <p:sp>
        <p:nvSpPr>
          <p:cNvPr id="23" name="Title 1"/>
          <p:cNvSpPr>
            <a:spLocks noGrp="1"/>
          </p:cNvSpPr>
          <p:nvPr>
            <p:ph type="title" hasCustomPrompt="1"/>
          </p:nvPr>
        </p:nvSpPr>
        <p:spPr>
          <a:xfrm>
            <a:off x="424071" y="457200"/>
            <a:ext cx="10050448"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p:nvPicPr>
        <p:blipFill rotWithShape="1">
          <a:blip r:embed="rId2"/>
          <a:srcRect l="13568"/>
          <a:stretch/>
        </p:blipFill>
        <p:spPr>
          <a:xfrm flipH="1">
            <a:off x="10560907" y="0"/>
            <a:ext cx="1631093" cy="6858000"/>
          </a:xfrm>
          <a:prstGeom prst="rect">
            <a:avLst/>
          </a:prstGeom>
        </p:spPr>
      </p:pic>
    </p:spTree>
    <p:extLst>
      <p:ext uri="{BB962C8B-B14F-4D97-AF65-F5344CB8AC3E}">
        <p14:creationId xmlns:p14="http://schemas.microsoft.com/office/powerpoint/2010/main" val="158351326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p:nvPicPr>
        <p:blipFill rotWithShape="1">
          <a:blip r:embed="rId2"/>
          <a:srcRect l="13568"/>
          <a:stretch/>
        </p:blipFill>
        <p:spPr>
          <a:xfrm flipH="1">
            <a:off x="7390987" y="0"/>
            <a:ext cx="1631093"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p:nvPicPr>
        <p:blipFill rotWithShape="1">
          <a:blip r:embed="rId2"/>
          <a:srcRect l="13568" r="51867"/>
          <a:stretch/>
        </p:blipFill>
        <p:spPr>
          <a:xfrm>
            <a:off x="8833707" y="0"/>
            <a:ext cx="3358293" cy="6858000"/>
          </a:xfrm>
          <a:prstGeom prst="rect">
            <a:avLst/>
          </a:prstGeom>
        </p:spPr>
      </p:pic>
      <p:sp>
        <p:nvSpPr>
          <p:cNvPr id="4" name="Text Placeholder 3"/>
          <p:cNvSpPr>
            <a:spLocks noGrp="1"/>
          </p:cNvSpPr>
          <p:nvPr>
            <p:ph type="body" sz="quarter" idx="10" hasCustomPrompt="1"/>
          </p:nvPr>
        </p:nvSpPr>
        <p:spPr>
          <a:xfrm>
            <a:off x="8359029" y="1097280"/>
            <a:ext cx="3609451" cy="4937760"/>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8359031" y="6155643"/>
            <a:ext cx="3403105" cy="330200"/>
          </a:xfrm>
        </p:spPr>
        <p:txBody>
          <a:bodyPr anchor="b">
            <a:noAutofit/>
          </a:bodyPr>
          <a:lstStyle>
            <a:lvl1pPr marL="0" indent="0">
              <a:lnSpc>
                <a:spcPct val="100000"/>
              </a:lnSpc>
              <a:spcBef>
                <a:spcPts val="0"/>
              </a:spcBef>
              <a:buNone/>
              <a:defRPr sz="12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3" name="Title 1"/>
          <p:cNvSpPr>
            <a:spLocks noGrp="1"/>
          </p:cNvSpPr>
          <p:nvPr>
            <p:ph type="title" hasCustomPrompt="1"/>
          </p:nvPr>
        </p:nvSpPr>
        <p:spPr>
          <a:xfrm>
            <a:off x="8359031" y="457200"/>
            <a:ext cx="3609451"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Tree>
    <p:extLst>
      <p:ext uri="{BB962C8B-B14F-4D97-AF65-F5344CB8AC3E}">
        <p14:creationId xmlns:p14="http://schemas.microsoft.com/office/powerpoint/2010/main" val="268762960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910C7-C65E-4211-BD1B-9010001DC9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FD1BFC-AF01-4CA9-8445-7EA1D1BF6C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0D59F4-0D97-4192-92F8-6386CD29472B}"/>
              </a:ext>
            </a:extLst>
          </p:cNvPr>
          <p:cNvSpPr>
            <a:spLocks noGrp="1"/>
          </p:cNvSpPr>
          <p:nvPr>
            <p:ph type="dt" sz="half" idx="10"/>
          </p:nvPr>
        </p:nvSpPr>
        <p:spPr/>
        <p:txBody>
          <a:bodyPr/>
          <a:lstStyle/>
          <a:p>
            <a:fld id="{75E8E820-73E5-4022-92DA-85D233ACA209}" type="datetimeFigureOut">
              <a:rPr lang="en-US" smtClean="0"/>
              <a:t>7/9/2024</a:t>
            </a:fld>
            <a:endParaRPr lang="en-US"/>
          </a:p>
        </p:txBody>
      </p:sp>
      <p:sp>
        <p:nvSpPr>
          <p:cNvPr id="5" name="Footer Placeholder 4">
            <a:extLst>
              <a:ext uri="{FF2B5EF4-FFF2-40B4-BE49-F238E27FC236}">
                <a16:creationId xmlns:a16="http://schemas.microsoft.com/office/drawing/2014/main" id="{F8C4368F-F609-4103-B3C0-BFF1A0B6F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27202-DBB9-4F7D-83FD-8AE4F227CC8F}"/>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1270468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p:nvPicPr>
        <p:blipFill rotWithShape="1">
          <a:blip r:embed="rId2"/>
          <a:srcRect l="13568"/>
          <a:stretch/>
        </p:blipFill>
        <p:spPr>
          <a:xfrm flipH="1">
            <a:off x="7390987" y="0"/>
            <a:ext cx="1631093"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p:nvPicPr>
        <p:blipFill rotWithShape="1">
          <a:blip r:embed="rId2"/>
          <a:srcRect l="13568" r="51867"/>
          <a:stretch/>
        </p:blipFill>
        <p:spPr>
          <a:xfrm>
            <a:off x="8833707" y="0"/>
            <a:ext cx="3358293" cy="6858000"/>
          </a:xfrm>
          <a:prstGeom prst="rect">
            <a:avLst/>
          </a:prstGeom>
        </p:spPr>
      </p:pic>
      <p:sp>
        <p:nvSpPr>
          <p:cNvPr id="4" name="Text Placeholder 3"/>
          <p:cNvSpPr>
            <a:spLocks noGrp="1"/>
          </p:cNvSpPr>
          <p:nvPr>
            <p:ph type="body" sz="quarter" idx="10" hasCustomPrompt="1"/>
          </p:nvPr>
        </p:nvSpPr>
        <p:spPr>
          <a:xfrm>
            <a:off x="8359029" y="1097280"/>
            <a:ext cx="3609451" cy="4937760"/>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8359031" y="6155643"/>
            <a:ext cx="3403105" cy="330200"/>
          </a:xfrm>
        </p:spPr>
        <p:txBody>
          <a:bodyPr anchor="b">
            <a:noAutofit/>
          </a:bodyPr>
          <a:lstStyle>
            <a:lvl1pPr marL="0" indent="0">
              <a:lnSpc>
                <a:spcPct val="100000"/>
              </a:lnSpc>
              <a:spcBef>
                <a:spcPts val="0"/>
              </a:spcBef>
              <a:buNone/>
              <a:defRPr sz="12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3" name="Title 1"/>
          <p:cNvSpPr>
            <a:spLocks noGrp="1"/>
          </p:cNvSpPr>
          <p:nvPr>
            <p:ph type="title" hasCustomPrompt="1"/>
          </p:nvPr>
        </p:nvSpPr>
        <p:spPr>
          <a:xfrm>
            <a:off x="8359031" y="457200"/>
            <a:ext cx="3609451"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424070" y="1097280"/>
            <a:ext cx="6664738"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424071" y="6155643"/>
            <a:ext cx="6664738"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0" name="Text Placeholder 9">
            <a:extLst>
              <a:ext uri="{FF2B5EF4-FFF2-40B4-BE49-F238E27FC236}">
                <a16:creationId xmlns:a16="http://schemas.microsoft.com/office/drawing/2014/main" id="{ADB207A6-10A0-500E-D5A2-536FE360634B}"/>
              </a:ext>
            </a:extLst>
          </p:cNvPr>
          <p:cNvSpPr>
            <a:spLocks noGrp="1"/>
          </p:cNvSpPr>
          <p:nvPr>
            <p:ph type="body" sz="quarter" idx="17"/>
          </p:nvPr>
        </p:nvSpPr>
        <p:spPr>
          <a:xfrm>
            <a:off x="424483" y="294640"/>
            <a:ext cx="6664325" cy="660400"/>
          </a:xfrm>
        </p:spPr>
        <p:txBody>
          <a:bodyPr/>
          <a:lstStyle>
            <a:lvl1pPr marL="0" indent="0">
              <a:buNone/>
              <a:defRPr sz="3200">
                <a:solidFill>
                  <a:srgbClr val="5C93D5"/>
                </a:solidFill>
              </a:defRPr>
            </a:lvl1pPr>
          </a:lstStyle>
          <a:p>
            <a:pPr lvl="0"/>
            <a:r>
              <a:rPr lang="en-US"/>
              <a:t>Click to edit Master text styles</a:t>
            </a:r>
          </a:p>
        </p:txBody>
      </p:sp>
    </p:spTree>
    <p:extLst>
      <p:ext uri="{BB962C8B-B14F-4D97-AF65-F5344CB8AC3E}">
        <p14:creationId xmlns:p14="http://schemas.microsoft.com/office/powerpoint/2010/main" val="2954281785"/>
      </p:ext>
    </p:extLst>
  </p:cSld>
  <p:clrMapOvr>
    <a:masterClrMapping/>
  </p:clrMapOvr>
  <p:hf hdr="0" ftr="0" dt="0"/>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744133" y="2514600"/>
            <a:ext cx="10085919" cy="3529013"/>
          </a:xfrm>
        </p:spPr>
        <p:txBody>
          <a:bodyPr>
            <a:noAutofit/>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770491" y="1097281"/>
            <a:ext cx="10050448" cy="1288733"/>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770492" y="6155643"/>
            <a:ext cx="9475881"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770492" y="457200"/>
            <a:ext cx="10050448"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p:nvPicPr>
        <p:blipFill rotWithShape="1">
          <a:blip r:embed="rId2"/>
          <a:srcRect l="13568"/>
          <a:stretch/>
        </p:blipFill>
        <p:spPr>
          <a:xfrm>
            <a:off x="0" y="0"/>
            <a:ext cx="1631093" cy="6858000"/>
          </a:xfrm>
          <a:prstGeom prst="rect">
            <a:avLst/>
          </a:prstGeom>
        </p:spPr>
      </p:pic>
    </p:spTree>
    <p:extLst>
      <p:ext uri="{BB962C8B-B14F-4D97-AF65-F5344CB8AC3E}">
        <p14:creationId xmlns:p14="http://schemas.microsoft.com/office/powerpoint/2010/main" val="2280915827"/>
      </p:ext>
    </p:extLst>
  </p:cSld>
  <p:clrMapOvr>
    <a:masterClrMapping/>
  </p:clrMapOvr>
  <p:hf hdr="0" ftr="0" dt="0"/>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829732" y="1900238"/>
            <a:ext cx="5120640" cy="4086226"/>
          </a:xfrm>
        </p:spPr>
        <p:txBody>
          <a:bodyPr>
            <a:noAutofit/>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900238"/>
            <a:ext cx="5120640" cy="4086226"/>
          </a:xfrm>
        </p:spPr>
        <p:txBody>
          <a:bodyPr>
            <a:noAutofit/>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402867" y="6155643"/>
            <a:ext cx="10765320"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330EA680-D336-4FF7-8B7A-9848BB0A1C32}" type="slidenum">
              <a:rPr lang="en-US" smtClean="0"/>
              <a:t>‹#›</a:t>
            </a:fld>
            <a:endParaRPr lang="en-US"/>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402867" y="1180769"/>
            <a:ext cx="11418072"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p:nvPicPr>
        <p:blipFill rotWithShape="1">
          <a:blip r:embed="rId2"/>
          <a:srcRect t="26307"/>
          <a:stretch/>
        </p:blipFill>
        <p:spPr>
          <a:xfrm>
            <a:off x="0" y="0"/>
            <a:ext cx="12192000" cy="1119096"/>
          </a:xfrm>
          <a:prstGeom prst="rect">
            <a:avLst/>
          </a:prstGeom>
        </p:spPr>
      </p:pic>
    </p:spTree>
    <p:extLst>
      <p:ext uri="{BB962C8B-B14F-4D97-AF65-F5344CB8AC3E}">
        <p14:creationId xmlns:p14="http://schemas.microsoft.com/office/powerpoint/2010/main" val="153606988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A46A56-1AA3-AD8C-12C4-3C2B814CF4AE}"/>
              </a:ext>
            </a:extLst>
          </p:cNvPr>
          <p:cNvSpPr/>
          <p:nvPr/>
        </p:nvSpPr>
        <p:spPr>
          <a:xfrm>
            <a:off x="0" y="0"/>
            <a:ext cx="12192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3">
            <a:extLst>
              <a:ext uri="{FF2B5EF4-FFF2-40B4-BE49-F238E27FC236}">
                <a16:creationId xmlns:a16="http://schemas.microsoft.com/office/drawing/2014/main" id="{221B6615-298E-E4C6-D8B5-89EF992C74EA}"/>
              </a:ext>
            </a:extLst>
          </p:cNvPr>
          <p:cNvSpPr>
            <a:spLocks noGrp="1"/>
          </p:cNvSpPr>
          <p:nvPr>
            <p:ph type="body" sz="quarter" idx="10"/>
          </p:nvPr>
        </p:nvSpPr>
        <p:spPr>
          <a:xfrm>
            <a:off x="0" y="457199"/>
            <a:ext cx="12192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edit Master text styles</a:t>
            </a:r>
          </a:p>
        </p:txBody>
      </p:sp>
    </p:spTree>
    <p:extLst>
      <p:ext uri="{BB962C8B-B14F-4D97-AF65-F5344CB8AC3E}">
        <p14:creationId xmlns:p14="http://schemas.microsoft.com/office/powerpoint/2010/main" val="200721433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01A1305-9D9A-3F46-9A25-CA8C8ABB492F}"/>
              </a:ext>
            </a:extLst>
          </p:cNvPr>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74896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F281A3-1D4A-4F4D-997E-627A3EC787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224D80-F6CD-44B4-BBCA-CC21E7F2E2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C6D99-A60F-4BED-9278-89D0972221F4}"/>
              </a:ext>
            </a:extLst>
          </p:cNvPr>
          <p:cNvSpPr>
            <a:spLocks noGrp="1"/>
          </p:cNvSpPr>
          <p:nvPr>
            <p:ph type="dt" sz="half" idx="10"/>
          </p:nvPr>
        </p:nvSpPr>
        <p:spPr/>
        <p:txBody>
          <a:bodyPr/>
          <a:lstStyle/>
          <a:p>
            <a:fld id="{75E8E820-73E5-4022-92DA-85D233ACA209}" type="datetimeFigureOut">
              <a:rPr lang="en-US" smtClean="0"/>
              <a:t>7/9/2024</a:t>
            </a:fld>
            <a:endParaRPr lang="en-US"/>
          </a:p>
        </p:txBody>
      </p:sp>
      <p:sp>
        <p:nvSpPr>
          <p:cNvPr id="5" name="Footer Placeholder 4">
            <a:extLst>
              <a:ext uri="{FF2B5EF4-FFF2-40B4-BE49-F238E27FC236}">
                <a16:creationId xmlns:a16="http://schemas.microsoft.com/office/drawing/2014/main" id="{F09EEAF2-D094-4F26-8E13-842DC7ACE1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E269F3-E503-4377-957C-AC49C84C2499}"/>
              </a:ext>
            </a:extLst>
          </p:cNvPr>
          <p:cNvSpPr>
            <a:spLocks noGrp="1"/>
          </p:cNvSpPr>
          <p:nvPr>
            <p:ph type="sldNum" sz="quarter" idx="12"/>
          </p:nvPr>
        </p:nvSpPr>
        <p:spPr/>
        <p:txBody>
          <a:bodyPr/>
          <a:lstStyle/>
          <a:p>
            <a:fld id="{1F920437-4BA3-4659-A506-548600F68333}" type="slidenum">
              <a:rPr lang="en-US" smtClean="0"/>
              <a:t>‹#›</a:t>
            </a:fld>
            <a:endParaRPr lang="en-US"/>
          </a:p>
        </p:txBody>
      </p:sp>
    </p:spTree>
    <p:extLst>
      <p:ext uri="{BB962C8B-B14F-4D97-AF65-F5344CB8AC3E}">
        <p14:creationId xmlns:p14="http://schemas.microsoft.com/office/powerpoint/2010/main" val="1299190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vl1pPr>
          </a:lstStyle>
          <a:p>
            <a:pPr algn="l"/>
            <a:endParaRPr lang="en-US" sz="1400">
              <a:cs typeface="Calibri" panose="020F0502020204030204" pitchFamily="34" charset="0"/>
            </a:endParaRPr>
          </a:p>
        </p:txBody>
      </p:sp>
      <p:pic>
        <p:nvPicPr>
          <p:cNvPr id="21" name="Picture 20">
            <a:extLst>
              <a:ext uri="{FF2B5EF4-FFF2-40B4-BE49-F238E27FC236}">
                <a16:creationId xmlns:a16="http://schemas.microsoft.com/office/drawing/2014/main" id="{3E78BBF4-7326-B24C-8D9C-EA727192798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33222" y="4599709"/>
            <a:ext cx="3197561" cy="1765581"/>
          </a:xfrm>
          <a:prstGeom prst="rect">
            <a:avLst/>
          </a:prstGeom>
        </p:spPr>
      </p:pic>
      <p:pic>
        <p:nvPicPr>
          <p:cNvPr id="7" name="Picture 6">
            <a:extLst>
              <a:ext uri="{FF2B5EF4-FFF2-40B4-BE49-F238E27FC236}">
                <a16:creationId xmlns:a16="http://schemas.microsoft.com/office/drawing/2014/main" id="{10667DE9-32F3-5249-B248-AB74830201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623" r="19671" b="4494"/>
          <a:stretch/>
        </p:blipFill>
        <p:spPr>
          <a:xfrm>
            <a:off x="5638800" y="0"/>
            <a:ext cx="6558962" cy="6076709"/>
          </a:xfrm>
          <a:prstGeom prst="rect">
            <a:avLst/>
          </a:prstGeom>
        </p:spPr>
      </p:pic>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14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NC DHHS COVID – 19 Response</a:t>
            </a:r>
          </a:p>
        </p:txBody>
      </p:sp>
      <p:sp>
        <p:nvSpPr>
          <p:cNvPr id="8" name="Rectangle 7">
            <a:extLst>
              <a:ext uri="{FF2B5EF4-FFF2-40B4-BE49-F238E27FC236}">
                <a16:creationId xmlns:a16="http://schemas.microsoft.com/office/drawing/2014/main" id="{5FA1D939-D213-F34C-BE38-0638422F47E2}"/>
              </a:ext>
            </a:extLst>
          </p:cNvPr>
          <p:cNvSpPr/>
          <p:nvPr userDrawn="1"/>
        </p:nvSpPr>
        <p:spPr>
          <a:xfrm>
            <a:off x="5635752" y="0"/>
            <a:ext cx="6556248" cy="607670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0285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01A1305-9D9A-3F46-9A25-CA8C8ABB492F}"/>
              </a:ext>
            </a:extLst>
          </p:cNvPr>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55643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467773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49754-3A0E-4FB8-808C-1EEFD36D9D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2D494F-9D14-4C92-B3F7-85EA549166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D2DA2-13F2-4F08-89E0-76839B135019}"/>
              </a:ext>
            </a:extLst>
          </p:cNvPr>
          <p:cNvSpPr>
            <a:spLocks noGrp="1"/>
          </p:cNvSpPr>
          <p:nvPr>
            <p:ph type="dt" sz="half" idx="10"/>
          </p:nvPr>
        </p:nvSpPr>
        <p:spPr/>
        <p:txBody>
          <a:bodyPr/>
          <a:lstStyle/>
          <a:p>
            <a:fld id="{8F39875D-9E95-4E4C-900A-693445FCB088}" type="datetimeFigureOut">
              <a:rPr lang="en-US" smtClean="0"/>
              <a:t>7/9/2024</a:t>
            </a:fld>
            <a:endParaRPr lang="en-US"/>
          </a:p>
        </p:txBody>
      </p:sp>
      <p:sp>
        <p:nvSpPr>
          <p:cNvPr id="5" name="Footer Placeholder 4">
            <a:extLst>
              <a:ext uri="{FF2B5EF4-FFF2-40B4-BE49-F238E27FC236}">
                <a16:creationId xmlns:a16="http://schemas.microsoft.com/office/drawing/2014/main" id="{046ACFAD-A9BB-4161-8FBA-4E77DF517B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B73142-CEE5-4EF8-9A85-B647AF203D83}"/>
              </a:ext>
            </a:extLst>
          </p:cNvPr>
          <p:cNvSpPr>
            <a:spLocks noGrp="1"/>
          </p:cNvSpPr>
          <p:nvPr>
            <p:ph type="sldNum" sz="quarter" idx="12"/>
          </p:nvPr>
        </p:nvSpPr>
        <p:spPr/>
        <p:txBody>
          <a:bodyPr/>
          <a:lstStyle/>
          <a:p>
            <a:fld id="{15F0DDE2-48C8-4F14-84F3-C2AA71A81327}" type="slidenum">
              <a:rPr lang="en-US" smtClean="0"/>
              <a:t>‹#›</a:t>
            </a:fld>
            <a:endParaRPr lang="en-US"/>
          </a:p>
        </p:txBody>
      </p:sp>
    </p:spTree>
    <p:extLst>
      <p:ext uri="{BB962C8B-B14F-4D97-AF65-F5344CB8AC3E}">
        <p14:creationId xmlns:p14="http://schemas.microsoft.com/office/powerpoint/2010/main" val="3507922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7B4ED-0DE9-4AA3-AE3A-A95D5B8DAE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64DEA-A8AA-4AD3-AD83-9B5C04D224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D7D5FD-4195-4A11-A19B-BA98BD85CF83}"/>
              </a:ext>
            </a:extLst>
          </p:cNvPr>
          <p:cNvSpPr>
            <a:spLocks noGrp="1"/>
          </p:cNvSpPr>
          <p:nvPr>
            <p:ph type="dt" sz="half" idx="10"/>
          </p:nvPr>
        </p:nvSpPr>
        <p:spPr/>
        <p:txBody>
          <a:bodyPr/>
          <a:lstStyle/>
          <a:p>
            <a:fld id="{8F39875D-9E95-4E4C-900A-693445FCB088}" type="datetimeFigureOut">
              <a:rPr lang="en-US" smtClean="0"/>
              <a:t>7/9/2024</a:t>
            </a:fld>
            <a:endParaRPr lang="en-US"/>
          </a:p>
        </p:txBody>
      </p:sp>
      <p:sp>
        <p:nvSpPr>
          <p:cNvPr id="5" name="Footer Placeholder 4">
            <a:extLst>
              <a:ext uri="{FF2B5EF4-FFF2-40B4-BE49-F238E27FC236}">
                <a16:creationId xmlns:a16="http://schemas.microsoft.com/office/drawing/2014/main" id="{37B5B99A-591E-4E85-9B27-A4E0F71CDE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9C24E-BE23-45B1-92D8-60D3F10D4682}"/>
              </a:ext>
            </a:extLst>
          </p:cNvPr>
          <p:cNvSpPr>
            <a:spLocks noGrp="1"/>
          </p:cNvSpPr>
          <p:nvPr>
            <p:ph type="sldNum" sz="quarter" idx="12"/>
          </p:nvPr>
        </p:nvSpPr>
        <p:spPr/>
        <p:txBody>
          <a:bodyPr/>
          <a:lstStyle/>
          <a:p>
            <a:fld id="{15F0DDE2-48C8-4F14-84F3-C2AA71A81327}" type="slidenum">
              <a:rPr lang="en-US" smtClean="0"/>
              <a:t>‹#›</a:t>
            </a:fld>
            <a:endParaRPr lang="en-US"/>
          </a:p>
        </p:txBody>
      </p:sp>
    </p:spTree>
    <p:extLst>
      <p:ext uri="{BB962C8B-B14F-4D97-AF65-F5344CB8AC3E}">
        <p14:creationId xmlns:p14="http://schemas.microsoft.com/office/powerpoint/2010/main" val="171239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2561-0ED7-4CD3-BBCC-BCEBAC721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DF39D8-0BAD-40F2-B447-0E6607C22A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169FDC-3FC7-4CAB-BB55-99A05FBCC6D8}"/>
              </a:ext>
            </a:extLst>
          </p:cNvPr>
          <p:cNvSpPr>
            <a:spLocks noGrp="1"/>
          </p:cNvSpPr>
          <p:nvPr>
            <p:ph type="dt" sz="half" idx="10"/>
          </p:nvPr>
        </p:nvSpPr>
        <p:spPr/>
        <p:txBody>
          <a:bodyPr/>
          <a:lstStyle/>
          <a:p>
            <a:fld id="{8F39875D-9E95-4E4C-900A-693445FCB088}" type="datetimeFigureOut">
              <a:rPr lang="en-US" smtClean="0"/>
              <a:t>7/9/2024</a:t>
            </a:fld>
            <a:endParaRPr lang="en-US"/>
          </a:p>
        </p:txBody>
      </p:sp>
      <p:sp>
        <p:nvSpPr>
          <p:cNvPr id="5" name="Footer Placeholder 4">
            <a:extLst>
              <a:ext uri="{FF2B5EF4-FFF2-40B4-BE49-F238E27FC236}">
                <a16:creationId xmlns:a16="http://schemas.microsoft.com/office/drawing/2014/main" id="{64430736-852C-4618-9CA4-30639210A5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28797C-2C09-49C3-A06F-4AD592107324}"/>
              </a:ext>
            </a:extLst>
          </p:cNvPr>
          <p:cNvSpPr>
            <a:spLocks noGrp="1"/>
          </p:cNvSpPr>
          <p:nvPr>
            <p:ph type="sldNum" sz="quarter" idx="12"/>
          </p:nvPr>
        </p:nvSpPr>
        <p:spPr/>
        <p:txBody>
          <a:bodyPr/>
          <a:lstStyle/>
          <a:p>
            <a:fld id="{15F0DDE2-48C8-4F14-84F3-C2AA71A81327}" type="slidenum">
              <a:rPr lang="en-US" smtClean="0"/>
              <a:t>‹#›</a:t>
            </a:fld>
            <a:endParaRPr lang="en-US"/>
          </a:p>
        </p:txBody>
      </p:sp>
    </p:spTree>
    <p:extLst>
      <p:ext uri="{BB962C8B-B14F-4D97-AF65-F5344CB8AC3E}">
        <p14:creationId xmlns:p14="http://schemas.microsoft.com/office/powerpoint/2010/main" val="38663048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9E5CC-62FF-42EC-8AE6-B977DA4B1C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CDEEE6-D75A-4F5A-A562-668610C9DE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E00769-7C3D-4E2E-A640-4747ACDE5C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675B40-E8C0-4A3B-BA15-235F2BB06A93}"/>
              </a:ext>
            </a:extLst>
          </p:cNvPr>
          <p:cNvSpPr>
            <a:spLocks noGrp="1"/>
          </p:cNvSpPr>
          <p:nvPr>
            <p:ph type="dt" sz="half" idx="10"/>
          </p:nvPr>
        </p:nvSpPr>
        <p:spPr/>
        <p:txBody>
          <a:bodyPr/>
          <a:lstStyle/>
          <a:p>
            <a:fld id="{8F39875D-9E95-4E4C-900A-693445FCB088}" type="datetimeFigureOut">
              <a:rPr lang="en-US" smtClean="0"/>
              <a:t>7/9/2024</a:t>
            </a:fld>
            <a:endParaRPr lang="en-US"/>
          </a:p>
        </p:txBody>
      </p:sp>
      <p:sp>
        <p:nvSpPr>
          <p:cNvPr id="6" name="Footer Placeholder 5">
            <a:extLst>
              <a:ext uri="{FF2B5EF4-FFF2-40B4-BE49-F238E27FC236}">
                <a16:creationId xmlns:a16="http://schemas.microsoft.com/office/drawing/2014/main" id="{BB6020E4-842B-4156-8F10-19BC9AE5F3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9F65E9-6509-40D3-99EE-35BA9350ADD4}"/>
              </a:ext>
            </a:extLst>
          </p:cNvPr>
          <p:cNvSpPr>
            <a:spLocks noGrp="1"/>
          </p:cNvSpPr>
          <p:nvPr>
            <p:ph type="sldNum" sz="quarter" idx="12"/>
          </p:nvPr>
        </p:nvSpPr>
        <p:spPr/>
        <p:txBody>
          <a:bodyPr/>
          <a:lstStyle/>
          <a:p>
            <a:fld id="{15F0DDE2-48C8-4F14-84F3-C2AA71A81327}" type="slidenum">
              <a:rPr lang="en-US" smtClean="0"/>
              <a:t>‹#›</a:t>
            </a:fld>
            <a:endParaRPr lang="en-US"/>
          </a:p>
        </p:txBody>
      </p:sp>
    </p:spTree>
    <p:extLst>
      <p:ext uri="{BB962C8B-B14F-4D97-AF65-F5344CB8AC3E}">
        <p14:creationId xmlns:p14="http://schemas.microsoft.com/office/powerpoint/2010/main" val="3474711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10CDF-A178-4315-9298-A9334C6480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A857F6-9CC7-491B-B2E0-26D16FAF77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A01760-1B47-4984-B2D2-496354BA4A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2404B9-A812-49A0-8058-FCDA3F97F8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27E3EF-8E5D-42CD-8C03-18CB1E736D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A34C01-EFF6-4FEC-A1E1-5E585544BF12}"/>
              </a:ext>
            </a:extLst>
          </p:cNvPr>
          <p:cNvSpPr>
            <a:spLocks noGrp="1"/>
          </p:cNvSpPr>
          <p:nvPr>
            <p:ph type="dt" sz="half" idx="10"/>
          </p:nvPr>
        </p:nvSpPr>
        <p:spPr/>
        <p:txBody>
          <a:bodyPr/>
          <a:lstStyle/>
          <a:p>
            <a:fld id="{8F39875D-9E95-4E4C-900A-693445FCB088}" type="datetimeFigureOut">
              <a:rPr lang="en-US" smtClean="0"/>
              <a:t>7/9/2024</a:t>
            </a:fld>
            <a:endParaRPr lang="en-US"/>
          </a:p>
        </p:txBody>
      </p:sp>
      <p:sp>
        <p:nvSpPr>
          <p:cNvPr id="8" name="Footer Placeholder 7">
            <a:extLst>
              <a:ext uri="{FF2B5EF4-FFF2-40B4-BE49-F238E27FC236}">
                <a16:creationId xmlns:a16="http://schemas.microsoft.com/office/drawing/2014/main" id="{74D80D6D-973D-429D-95A0-017D81EC58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EB0A07-1DE4-461D-9F47-977FABAEE89C}"/>
              </a:ext>
            </a:extLst>
          </p:cNvPr>
          <p:cNvSpPr>
            <a:spLocks noGrp="1"/>
          </p:cNvSpPr>
          <p:nvPr>
            <p:ph type="sldNum" sz="quarter" idx="12"/>
          </p:nvPr>
        </p:nvSpPr>
        <p:spPr/>
        <p:txBody>
          <a:bodyPr/>
          <a:lstStyle/>
          <a:p>
            <a:fld id="{15F0DDE2-48C8-4F14-84F3-C2AA71A81327}" type="slidenum">
              <a:rPr lang="en-US" smtClean="0"/>
              <a:t>‹#›</a:t>
            </a:fld>
            <a:endParaRPr lang="en-US"/>
          </a:p>
        </p:txBody>
      </p:sp>
    </p:spTree>
    <p:extLst>
      <p:ext uri="{BB962C8B-B14F-4D97-AF65-F5344CB8AC3E}">
        <p14:creationId xmlns:p14="http://schemas.microsoft.com/office/powerpoint/2010/main" val="4148732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8AD6F-AF1F-494F-87DD-6B41CAFD11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ED5067-290B-4F2D-BAFF-D27EB5B6F61D}"/>
              </a:ext>
            </a:extLst>
          </p:cNvPr>
          <p:cNvSpPr>
            <a:spLocks noGrp="1"/>
          </p:cNvSpPr>
          <p:nvPr>
            <p:ph type="dt" sz="half" idx="10"/>
          </p:nvPr>
        </p:nvSpPr>
        <p:spPr/>
        <p:txBody>
          <a:bodyPr/>
          <a:lstStyle/>
          <a:p>
            <a:fld id="{8F39875D-9E95-4E4C-900A-693445FCB088}" type="datetimeFigureOut">
              <a:rPr lang="en-US" smtClean="0"/>
              <a:t>7/9/2024</a:t>
            </a:fld>
            <a:endParaRPr lang="en-US"/>
          </a:p>
        </p:txBody>
      </p:sp>
      <p:sp>
        <p:nvSpPr>
          <p:cNvPr id="4" name="Footer Placeholder 3">
            <a:extLst>
              <a:ext uri="{FF2B5EF4-FFF2-40B4-BE49-F238E27FC236}">
                <a16:creationId xmlns:a16="http://schemas.microsoft.com/office/drawing/2014/main" id="{E901F59F-272F-4624-B1DB-131AE6170E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8AF0D1-75EA-47BA-B5E1-06F13E6A7FF1}"/>
              </a:ext>
            </a:extLst>
          </p:cNvPr>
          <p:cNvSpPr>
            <a:spLocks noGrp="1"/>
          </p:cNvSpPr>
          <p:nvPr>
            <p:ph type="sldNum" sz="quarter" idx="12"/>
          </p:nvPr>
        </p:nvSpPr>
        <p:spPr/>
        <p:txBody>
          <a:bodyPr/>
          <a:lstStyle/>
          <a:p>
            <a:fld id="{15F0DDE2-48C8-4F14-84F3-C2AA71A81327}" type="slidenum">
              <a:rPr lang="en-US" smtClean="0"/>
              <a:t>‹#›</a:t>
            </a:fld>
            <a:endParaRPr lang="en-US"/>
          </a:p>
        </p:txBody>
      </p:sp>
    </p:spTree>
    <p:extLst>
      <p:ext uri="{BB962C8B-B14F-4D97-AF65-F5344CB8AC3E}">
        <p14:creationId xmlns:p14="http://schemas.microsoft.com/office/powerpoint/2010/main" val="639066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3673952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3B1863-8AF5-4F84-B45E-D2C9716AFBB2}"/>
              </a:ext>
            </a:extLst>
          </p:cNvPr>
          <p:cNvSpPr>
            <a:spLocks noGrp="1"/>
          </p:cNvSpPr>
          <p:nvPr>
            <p:ph type="dt" sz="half" idx="10"/>
          </p:nvPr>
        </p:nvSpPr>
        <p:spPr/>
        <p:txBody>
          <a:bodyPr/>
          <a:lstStyle/>
          <a:p>
            <a:fld id="{8F39875D-9E95-4E4C-900A-693445FCB088}" type="datetimeFigureOut">
              <a:rPr lang="en-US" smtClean="0"/>
              <a:t>7/9/2024</a:t>
            </a:fld>
            <a:endParaRPr lang="en-US"/>
          </a:p>
        </p:txBody>
      </p:sp>
      <p:sp>
        <p:nvSpPr>
          <p:cNvPr id="3" name="Footer Placeholder 2">
            <a:extLst>
              <a:ext uri="{FF2B5EF4-FFF2-40B4-BE49-F238E27FC236}">
                <a16:creationId xmlns:a16="http://schemas.microsoft.com/office/drawing/2014/main" id="{3B4F6114-BAFA-46D2-936B-4BF9BD9F98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5D03F0-B413-4749-8951-FCAC954867FE}"/>
              </a:ext>
            </a:extLst>
          </p:cNvPr>
          <p:cNvSpPr>
            <a:spLocks noGrp="1"/>
          </p:cNvSpPr>
          <p:nvPr>
            <p:ph type="sldNum" sz="quarter" idx="12"/>
          </p:nvPr>
        </p:nvSpPr>
        <p:spPr/>
        <p:txBody>
          <a:bodyPr/>
          <a:lstStyle/>
          <a:p>
            <a:fld id="{15F0DDE2-48C8-4F14-84F3-C2AA71A81327}" type="slidenum">
              <a:rPr lang="en-US" smtClean="0"/>
              <a:t>‹#›</a:t>
            </a:fld>
            <a:endParaRPr lang="en-US"/>
          </a:p>
        </p:txBody>
      </p:sp>
    </p:spTree>
    <p:extLst>
      <p:ext uri="{BB962C8B-B14F-4D97-AF65-F5344CB8AC3E}">
        <p14:creationId xmlns:p14="http://schemas.microsoft.com/office/powerpoint/2010/main" val="3365755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30068-C85F-470A-9989-F9530F2185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CD2462-CBE1-42D3-AE45-67D5FE7B6D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3169F3-9885-4AF7-A7E0-0F7BFE45BF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7F2932-5F41-41E3-B6F6-9E0952DFD6E8}"/>
              </a:ext>
            </a:extLst>
          </p:cNvPr>
          <p:cNvSpPr>
            <a:spLocks noGrp="1"/>
          </p:cNvSpPr>
          <p:nvPr>
            <p:ph type="dt" sz="half" idx="10"/>
          </p:nvPr>
        </p:nvSpPr>
        <p:spPr/>
        <p:txBody>
          <a:bodyPr/>
          <a:lstStyle/>
          <a:p>
            <a:fld id="{8F39875D-9E95-4E4C-900A-693445FCB088}" type="datetimeFigureOut">
              <a:rPr lang="en-US" smtClean="0"/>
              <a:t>7/9/2024</a:t>
            </a:fld>
            <a:endParaRPr lang="en-US"/>
          </a:p>
        </p:txBody>
      </p:sp>
      <p:sp>
        <p:nvSpPr>
          <p:cNvPr id="6" name="Footer Placeholder 5">
            <a:extLst>
              <a:ext uri="{FF2B5EF4-FFF2-40B4-BE49-F238E27FC236}">
                <a16:creationId xmlns:a16="http://schemas.microsoft.com/office/drawing/2014/main" id="{B5B6001F-4327-47A6-8F97-D203B7C1B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3B7F11-4131-4F89-9A8F-911E8983A38C}"/>
              </a:ext>
            </a:extLst>
          </p:cNvPr>
          <p:cNvSpPr>
            <a:spLocks noGrp="1"/>
          </p:cNvSpPr>
          <p:nvPr>
            <p:ph type="sldNum" sz="quarter" idx="12"/>
          </p:nvPr>
        </p:nvSpPr>
        <p:spPr/>
        <p:txBody>
          <a:bodyPr/>
          <a:lstStyle/>
          <a:p>
            <a:fld id="{15F0DDE2-48C8-4F14-84F3-C2AA71A81327}" type="slidenum">
              <a:rPr lang="en-US" smtClean="0"/>
              <a:t>‹#›</a:t>
            </a:fld>
            <a:endParaRPr lang="en-US"/>
          </a:p>
        </p:txBody>
      </p:sp>
    </p:spTree>
    <p:extLst>
      <p:ext uri="{BB962C8B-B14F-4D97-AF65-F5344CB8AC3E}">
        <p14:creationId xmlns:p14="http://schemas.microsoft.com/office/powerpoint/2010/main" val="791314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6924C-5A4A-497D-942F-92905FE7BC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42957D-06A3-475A-8A88-768B33B856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4F5528-4C37-4867-BD80-5E36656D1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674B19-75F4-40CA-9896-D0B8D5E978C6}"/>
              </a:ext>
            </a:extLst>
          </p:cNvPr>
          <p:cNvSpPr>
            <a:spLocks noGrp="1"/>
          </p:cNvSpPr>
          <p:nvPr>
            <p:ph type="dt" sz="half" idx="10"/>
          </p:nvPr>
        </p:nvSpPr>
        <p:spPr/>
        <p:txBody>
          <a:bodyPr/>
          <a:lstStyle/>
          <a:p>
            <a:fld id="{8F39875D-9E95-4E4C-900A-693445FCB088}" type="datetimeFigureOut">
              <a:rPr lang="en-US" smtClean="0"/>
              <a:t>7/9/2024</a:t>
            </a:fld>
            <a:endParaRPr lang="en-US"/>
          </a:p>
        </p:txBody>
      </p:sp>
      <p:sp>
        <p:nvSpPr>
          <p:cNvPr id="6" name="Footer Placeholder 5">
            <a:extLst>
              <a:ext uri="{FF2B5EF4-FFF2-40B4-BE49-F238E27FC236}">
                <a16:creationId xmlns:a16="http://schemas.microsoft.com/office/drawing/2014/main" id="{9177FF69-E2F4-44B7-A8F9-9729F89704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B2ADAE-ED3B-4ED2-9121-7EEF645DB60A}"/>
              </a:ext>
            </a:extLst>
          </p:cNvPr>
          <p:cNvSpPr>
            <a:spLocks noGrp="1"/>
          </p:cNvSpPr>
          <p:nvPr>
            <p:ph type="sldNum" sz="quarter" idx="12"/>
          </p:nvPr>
        </p:nvSpPr>
        <p:spPr/>
        <p:txBody>
          <a:bodyPr/>
          <a:lstStyle/>
          <a:p>
            <a:fld id="{15F0DDE2-48C8-4F14-84F3-C2AA71A81327}" type="slidenum">
              <a:rPr lang="en-US" smtClean="0"/>
              <a:t>‹#›</a:t>
            </a:fld>
            <a:endParaRPr lang="en-US"/>
          </a:p>
        </p:txBody>
      </p:sp>
    </p:spTree>
    <p:extLst>
      <p:ext uri="{BB962C8B-B14F-4D97-AF65-F5344CB8AC3E}">
        <p14:creationId xmlns:p14="http://schemas.microsoft.com/office/powerpoint/2010/main" val="487627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FB4C2-B8F1-46CF-9FA7-0253C38F27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806363-4105-40FA-BE0A-121CEF62E7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286927-D844-482A-90BD-50CF86773A33}"/>
              </a:ext>
            </a:extLst>
          </p:cNvPr>
          <p:cNvSpPr>
            <a:spLocks noGrp="1"/>
          </p:cNvSpPr>
          <p:nvPr>
            <p:ph type="dt" sz="half" idx="10"/>
          </p:nvPr>
        </p:nvSpPr>
        <p:spPr/>
        <p:txBody>
          <a:bodyPr/>
          <a:lstStyle/>
          <a:p>
            <a:fld id="{8F39875D-9E95-4E4C-900A-693445FCB088}" type="datetimeFigureOut">
              <a:rPr lang="en-US" smtClean="0"/>
              <a:t>7/9/2024</a:t>
            </a:fld>
            <a:endParaRPr lang="en-US"/>
          </a:p>
        </p:txBody>
      </p:sp>
      <p:sp>
        <p:nvSpPr>
          <p:cNvPr id="5" name="Footer Placeholder 4">
            <a:extLst>
              <a:ext uri="{FF2B5EF4-FFF2-40B4-BE49-F238E27FC236}">
                <a16:creationId xmlns:a16="http://schemas.microsoft.com/office/drawing/2014/main" id="{006FCE5A-4936-42FF-87E3-7B02E89E8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D352A-2F7A-41BE-B7A2-3228B4D2AB39}"/>
              </a:ext>
            </a:extLst>
          </p:cNvPr>
          <p:cNvSpPr>
            <a:spLocks noGrp="1"/>
          </p:cNvSpPr>
          <p:nvPr>
            <p:ph type="sldNum" sz="quarter" idx="12"/>
          </p:nvPr>
        </p:nvSpPr>
        <p:spPr/>
        <p:txBody>
          <a:bodyPr/>
          <a:lstStyle/>
          <a:p>
            <a:fld id="{15F0DDE2-48C8-4F14-84F3-C2AA71A81327}" type="slidenum">
              <a:rPr lang="en-US" smtClean="0"/>
              <a:t>‹#›</a:t>
            </a:fld>
            <a:endParaRPr lang="en-US"/>
          </a:p>
        </p:txBody>
      </p:sp>
    </p:spTree>
    <p:extLst>
      <p:ext uri="{BB962C8B-B14F-4D97-AF65-F5344CB8AC3E}">
        <p14:creationId xmlns:p14="http://schemas.microsoft.com/office/powerpoint/2010/main" val="2972002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2630A6-FDE2-46D6-8009-4B8620092B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EC86EC-6CB0-4ED6-B2F6-EC1E69BCF4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09D6D3-C1E6-49B2-B1C0-5639C2E819E0}"/>
              </a:ext>
            </a:extLst>
          </p:cNvPr>
          <p:cNvSpPr>
            <a:spLocks noGrp="1"/>
          </p:cNvSpPr>
          <p:nvPr>
            <p:ph type="dt" sz="half" idx="10"/>
          </p:nvPr>
        </p:nvSpPr>
        <p:spPr/>
        <p:txBody>
          <a:bodyPr/>
          <a:lstStyle/>
          <a:p>
            <a:fld id="{8F39875D-9E95-4E4C-900A-693445FCB088}" type="datetimeFigureOut">
              <a:rPr lang="en-US" smtClean="0"/>
              <a:t>7/9/2024</a:t>
            </a:fld>
            <a:endParaRPr lang="en-US"/>
          </a:p>
        </p:txBody>
      </p:sp>
      <p:sp>
        <p:nvSpPr>
          <p:cNvPr id="5" name="Footer Placeholder 4">
            <a:extLst>
              <a:ext uri="{FF2B5EF4-FFF2-40B4-BE49-F238E27FC236}">
                <a16:creationId xmlns:a16="http://schemas.microsoft.com/office/drawing/2014/main" id="{E49D0541-860D-48A9-B646-635679ACF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AF5F6B-813A-4A7B-A281-703BED6C8B02}"/>
              </a:ext>
            </a:extLst>
          </p:cNvPr>
          <p:cNvSpPr>
            <a:spLocks noGrp="1"/>
          </p:cNvSpPr>
          <p:nvPr>
            <p:ph type="sldNum" sz="quarter" idx="12"/>
          </p:nvPr>
        </p:nvSpPr>
        <p:spPr/>
        <p:txBody>
          <a:bodyPr/>
          <a:lstStyle/>
          <a:p>
            <a:fld id="{15F0DDE2-48C8-4F14-84F3-C2AA71A81327}" type="slidenum">
              <a:rPr lang="en-US" smtClean="0"/>
              <a:t>‹#›</a:t>
            </a:fld>
            <a:endParaRPr lang="en-US"/>
          </a:p>
        </p:txBody>
      </p:sp>
    </p:spTree>
    <p:extLst>
      <p:ext uri="{BB962C8B-B14F-4D97-AF65-F5344CB8AC3E}">
        <p14:creationId xmlns:p14="http://schemas.microsoft.com/office/powerpoint/2010/main" val="1230143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Placeholder 27">
            <a:extLst>
              <a:ext uri="{FF2B5EF4-FFF2-40B4-BE49-F238E27FC236}">
                <a16:creationId xmlns:a16="http://schemas.microsoft.com/office/drawing/2014/main" id="{C4319798-8917-4AB3-A0D3-CCBB7D984E71}"/>
              </a:ext>
            </a:extLst>
          </p:cNvPr>
          <p:cNvSpPr>
            <a:spLocks noGrp="1"/>
          </p:cNvSpPr>
          <p:nvPr>
            <p:ph type="title"/>
          </p:nvPr>
        </p:nvSpPr>
        <p:spPr>
          <a:xfrm>
            <a:off x="230789" y="245054"/>
            <a:ext cx="11613297" cy="604693"/>
          </a:xfrm>
          <a:prstGeom prst="rect">
            <a:avLst/>
          </a:prstGeom>
        </p:spPr>
        <p:txBody>
          <a:bodyPr vert="horz" lIns="0" tIns="45720" rIns="0" bIns="45720" rtlCol="0" anchor="ctr">
            <a:normAutofit/>
          </a:bodyPr>
          <a:lstStyle/>
          <a:p>
            <a:pPr lvl="0"/>
            <a:r>
              <a:rPr lang="en-US"/>
              <a:t>Click to edit Master title style</a:t>
            </a:r>
          </a:p>
        </p:txBody>
      </p:sp>
      <p:cxnSp>
        <p:nvCxnSpPr>
          <p:cNvPr id="9" name="Straight Arrow Connector 8">
            <a:extLst>
              <a:ext uri="{FF2B5EF4-FFF2-40B4-BE49-F238E27FC236}">
                <a16:creationId xmlns:a16="http://schemas.microsoft.com/office/drawing/2014/main" id="{BDF4A835-4751-43E5-95F6-4D94CACEAE63}"/>
              </a:ext>
            </a:extLst>
          </p:cNvPr>
          <p:cNvCxnSpPr>
            <a:cxnSpLocks/>
          </p:cNvCxnSpPr>
          <p:nvPr userDrawn="1"/>
        </p:nvCxnSpPr>
        <p:spPr>
          <a:xfrm>
            <a:off x="230789" y="858982"/>
            <a:ext cx="1370886" cy="0"/>
          </a:xfrm>
          <a:prstGeom prst="straightConnector1">
            <a:avLst/>
          </a:prstGeom>
          <a:noFill/>
          <a:ln w="38100" cap="flat" cmpd="sng" algn="ctr">
            <a:solidFill>
              <a:srgbClr val="014373"/>
            </a:solidFill>
            <a:prstDash val="solid"/>
            <a:miter lim="800000"/>
            <a:headEnd type="none" w="med" len="med"/>
            <a:tailEnd type="none" w="med" len="med"/>
          </a:ln>
          <a:effectLst/>
        </p:spPr>
      </p:cxnSp>
      <p:sp>
        <p:nvSpPr>
          <p:cNvPr id="10" name="Text Placeholder 4">
            <a:extLst>
              <a:ext uri="{FF2B5EF4-FFF2-40B4-BE49-F238E27FC236}">
                <a16:creationId xmlns:a16="http://schemas.microsoft.com/office/drawing/2014/main" id="{92B10FF1-FEBA-444C-A70F-00CDB3A323D2}"/>
              </a:ext>
            </a:extLst>
          </p:cNvPr>
          <p:cNvSpPr>
            <a:spLocks noGrp="1"/>
          </p:cNvSpPr>
          <p:nvPr>
            <p:ph type="body" sz="quarter" idx="10"/>
          </p:nvPr>
        </p:nvSpPr>
        <p:spPr>
          <a:xfrm>
            <a:off x="230789" y="969818"/>
            <a:ext cx="11613297" cy="54125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0587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969264"/>
            <a:ext cx="11350752" cy="1123384"/>
          </a:xfrm>
          <a:prstGeom prst="rect">
            <a:avLst/>
          </a:prstGeom>
        </p:spPr>
        <p:txBody>
          <a:bodyPr wrap="square" lIns="0" rIns="0">
            <a:sp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400"/>
            </a:lvl3pPr>
            <a:lvl4pPr>
              <a:lnSpc>
                <a:spcPct val="100000"/>
              </a:lnSpc>
              <a:spcBef>
                <a:spcPts val="0"/>
              </a:spcBef>
              <a:defRPr sz="1050"/>
            </a:lvl4pPr>
            <a:lvl5pPr>
              <a:lnSpc>
                <a:spcPct val="10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20624" y="185313"/>
            <a:ext cx="11638026" cy="592562"/>
          </a:xfrm>
        </p:spPr>
        <p:txBody>
          <a:bodyPr lIns="0" rIns="0" anchor="ctr"/>
          <a:lstStyle>
            <a:lvl1pPr>
              <a:defRPr sz="2000" b="1" cap="all" spc="130" baseline="0">
                <a:solidFill>
                  <a:srgbClr val="014373"/>
                </a:solidFill>
                <a:latin typeface="+mn-lt"/>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63175851-4D12-4852-84F5-C13C561B8F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11" name="Holder 6">
            <a:extLst>
              <a:ext uri="{FF2B5EF4-FFF2-40B4-BE49-F238E27FC236}">
                <a16:creationId xmlns:a16="http://schemas.microsoft.com/office/drawing/2014/main" id="{183789D2-8A26-402D-8A27-DE00690B5BEC}"/>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spTree>
    <p:extLst>
      <p:ext uri="{BB962C8B-B14F-4D97-AF65-F5344CB8AC3E}">
        <p14:creationId xmlns:p14="http://schemas.microsoft.com/office/powerpoint/2010/main" val="2560030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623" y="185313"/>
            <a:ext cx="11560917" cy="592562"/>
          </a:xfrm>
        </p:spPr>
        <p:txBody>
          <a:bodyPr lIns="0" rIns="0" anchor="ctr"/>
          <a:lstStyle>
            <a:lvl1pPr>
              <a:defRPr sz="2000" b="1" cap="all" spc="130" baseline="0">
                <a:solidFill>
                  <a:srgbClr val="014373"/>
                </a:solidFill>
                <a:latin typeface="+mn-lt"/>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F9780461-BF97-45FF-888C-1942E648F70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11" name="Holder 6">
            <a:extLst>
              <a:ext uri="{FF2B5EF4-FFF2-40B4-BE49-F238E27FC236}">
                <a16:creationId xmlns:a16="http://schemas.microsoft.com/office/drawing/2014/main" id="{4BB176CF-EDF3-48AF-914B-97F5C5946B35}"/>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marR="0" lvl="0" indent="0" algn="r" defTabSz="457200" rtl="0" eaLnBrk="1" fontAlgn="auto" latinLnBrk="0" hangingPunct="1">
              <a:lnSpc>
                <a:spcPct val="100000"/>
              </a:lnSpc>
              <a:spcBef>
                <a:spcPts val="0"/>
              </a:spcBef>
              <a:spcAft>
                <a:spcPts val="0"/>
              </a:spcAft>
              <a:buClrTx/>
              <a:buSzTx/>
              <a:buFontTx/>
              <a:buNone/>
              <a:tabLst/>
              <a:defRPr/>
            </a:pPr>
            <a:fld id="{81D60167-4931-47E6-BA6A-407CBD079E47}" type="slidenum">
              <a:rPr kumimoji="0" lang="en-US" sz="999" b="0" i="0" u="none" strike="noStrike" kern="1200" cap="none" spc="0" normalizeH="0" baseline="0" noProof="0" smtClean="0">
                <a:ln>
                  <a:noFill/>
                </a:ln>
                <a:solidFill>
                  <a:srgbClr val="808080"/>
                </a:solidFill>
                <a:effectLst/>
                <a:uLnTx/>
                <a:uFillTx/>
                <a:latin typeface="Calibri" panose="020F0502020204030204"/>
                <a:ea typeface="+mn-ea"/>
              </a:rPr>
              <a:pPr marL="19049"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99" b="0" i="0" u="none" strike="noStrike" kern="1200" cap="none" spc="0" normalizeH="0" baseline="0" noProof="0">
              <a:ln>
                <a:noFill/>
              </a:ln>
              <a:solidFill>
                <a:srgbClr val="808080"/>
              </a:solidFill>
              <a:effectLst/>
              <a:uLnTx/>
              <a:uFillTx/>
              <a:latin typeface="Calibri" panose="020F0502020204030204"/>
              <a:ea typeface="+mn-ea"/>
            </a:endParaRPr>
          </a:p>
        </p:txBody>
      </p:sp>
    </p:spTree>
    <p:extLst>
      <p:ext uri="{BB962C8B-B14F-4D97-AF65-F5344CB8AC3E}">
        <p14:creationId xmlns:p14="http://schemas.microsoft.com/office/powerpoint/2010/main" val="1726809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solidFill>
                  <a:srgbClr val="014373"/>
                </a:solidFill>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mn-lt"/>
              </a:rPr>
              <a:pPr marL="19049" algn="ctr"/>
              <a:t>‹#›</a:t>
            </a:fld>
            <a:endParaRPr lang="en-US" sz="999">
              <a:solidFill>
                <a:srgbClr val="808080"/>
              </a:solidFill>
              <a:latin typeface="+mn-lt"/>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5" y="713894"/>
            <a:ext cx="11474771" cy="930"/>
          </a:xfrm>
          <a:prstGeom prst="straightConnector1">
            <a:avLst/>
          </a:prstGeom>
          <a:noFill/>
          <a:ln w="28575" cap="flat" cmpd="sng" algn="ctr">
            <a:solidFill>
              <a:srgbClr val="014373"/>
            </a:solidFill>
            <a:prstDash val="solid"/>
            <a:miter lim="800000"/>
            <a:headEnd type="none" w="med" len="med"/>
            <a:tailEnd type="none" w="med" len="med"/>
          </a:ln>
          <a:effectLst/>
        </p:spPr>
      </p:cxnSp>
      <p:sp>
        <p:nvSpPr>
          <p:cNvPr id="5" name="Slide Number Placeholder 5">
            <a:extLst>
              <a:ext uri="{FF2B5EF4-FFF2-40B4-BE49-F238E27FC236}">
                <a16:creationId xmlns:a16="http://schemas.microsoft.com/office/drawing/2014/main" id="{9CA3E7CE-BF70-49A8-9F98-67CB2AF5EE25}"/>
              </a:ext>
            </a:extLst>
          </p:cNvPr>
          <p:cNvSpPr txBox="1">
            <a:spLocks/>
          </p:cNvSpPr>
          <p:nvPr userDrawn="1"/>
        </p:nvSpPr>
        <p:spPr>
          <a:xfrm>
            <a:off x="324497" y="6367369"/>
            <a:ext cx="6221776"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rgbClr val="01437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NORTH CAROLINA DEPARTMENT OF HEALTH AND HUMAN SERVICES</a:t>
            </a:r>
          </a:p>
        </p:txBody>
      </p:sp>
    </p:spTree>
    <p:extLst>
      <p:ext uri="{BB962C8B-B14F-4D97-AF65-F5344CB8AC3E}">
        <p14:creationId xmlns:p14="http://schemas.microsoft.com/office/powerpoint/2010/main" val="3898488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5841F1B-4504-0E43-818D-A592EF13E92B}"/>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5644723" y="0"/>
            <a:ext cx="6555474" cy="6365290"/>
          </a:xfrm>
          <a:prstGeom prst="rect">
            <a:avLst/>
          </a:prstGeom>
        </p:spPr>
      </p:pic>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atin typeface="EYInterstate" panose="02000503020000020004" pitchFamily="2" charset="0"/>
                <a:cs typeface="Arial" panose="020B0604020202020204" pitchFamily="34" charset="0"/>
              </a:defRPr>
            </a:lvl1pPr>
          </a:lstStyle>
          <a:p>
            <a:pPr algn="l"/>
            <a:endParaRPr lang="en-US" sz="1400">
              <a:cs typeface="Calibri" panose="020F0502020204030204" pitchFamily="34" charset="0"/>
            </a:endParaRPr>
          </a:p>
        </p:txBody>
      </p:sp>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A4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EYInterstate" panose="02000503020000020004" pitchFamily="2" charset="0"/>
                <a:ea typeface="+mn-ea"/>
                <a:cs typeface="Arial" panose="020B0604020202020204" pitchFamily="34" charset="0"/>
              </a:rPr>
              <a:t>NC DHHS COVID-19 Response</a:t>
            </a:r>
          </a:p>
        </p:txBody>
      </p:sp>
      <p:pic>
        <p:nvPicPr>
          <p:cNvPr id="3" name="Picture 2">
            <a:extLst>
              <a:ext uri="{FF2B5EF4-FFF2-40B4-BE49-F238E27FC236}">
                <a16:creationId xmlns:a16="http://schemas.microsoft.com/office/drawing/2014/main" id="{69DC0948-870B-1B43-B66F-5B19A0178C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284" y="4664730"/>
            <a:ext cx="3330783" cy="1268870"/>
          </a:xfrm>
          <a:prstGeom prst="rect">
            <a:avLst/>
          </a:prstGeom>
        </p:spPr>
      </p:pic>
    </p:spTree>
    <p:extLst>
      <p:ext uri="{BB962C8B-B14F-4D97-AF65-F5344CB8AC3E}">
        <p14:creationId xmlns:p14="http://schemas.microsoft.com/office/powerpoint/2010/main" val="1544727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4823"/>
            <a:ext cx="2689348" cy="201701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15873301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Holder 6">
            <a:extLst>
              <a:ext uri="{FF2B5EF4-FFF2-40B4-BE49-F238E27FC236}">
                <a16:creationId xmlns:a16="http://schemas.microsoft.com/office/drawing/2014/main" id="{F349195A-5AD9-4D10-8326-9166AF6BC57A}"/>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EYInterstate" panose="02000503020000020004" pitchFamily="2" charset="0"/>
              </a:rPr>
              <a:pPr marL="19049" algn="ctr"/>
              <a:t>‹#›</a:t>
            </a:fld>
            <a:endParaRPr lang="en-US" sz="999">
              <a:solidFill>
                <a:srgbClr val="808080"/>
              </a:solidFill>
              <a:latin typeface="EYInterstate" panose="02000503020000020004" pitchFamily="2" charset="0"/>
            </a:endParaRPr>
          </a:p>
        </p:txBody>
      </p:sp>
      <p:pic>
        <p:nvPicPr>
          <p:cNvPr id="6" name="Picture 5">
            <a:extLst>
              <a:ext uri="{FF2B5EF4-FFF2-40B4-BE49-F238E27FC236}">
                <a16:creationId xmlns:a16="http://schemas.microsoft.com/office/drawing/2014/main" id="{CB6D4E22-13FE-4752-9497-736D9B2D51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420624" y="6233421"/>
            <a:ext cx="1131146" cy="624579"/>
          </a:xfrm>
          <a:prstGeom prst="rect">
            <a:avLst/>
          </a:prstGeom>
        </p:spPr>
      </p:pic>
    </p:spTree>
    <p:extLst>
      <p:ext uri="{BB962C8B-B14F-4D97-AF65-F5344CB8AC3E}">
        <p14:creationId xmlns:p14="http://schemas.microsoft.com/office/powerpoint/2010/main" val="2437538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624" y="185313"/>
            <a:ext cx="11350752" cy="592562"/>
          </a:xfrm>
        </p:spPr>
        <p:txBody>
          <a:bodyPr lIns="0" rIns="0" anchor="ctr"/>
          <a:lstStyle>
            <a:lvl1pPr>
              <a:defRPr sz="2000" b="1" cap="all" spc="130" baseline="0">
                <a:solidFill>
                  <a:srgbClr val="014373"/>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72987"/>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EYInterstate" panose="02000503020000020004" pitchFamily="2" charset="0"/>
              </a:rPr>
              <a:pPr marL="19049" algn="r"/>
              <a:t>‹#›</a:t>
            </a:fld>
            <a:endParaRPr lang="en-US" sz="999">
              <a:solidFill>
                <a:srgbClr val="808080"/>
              </a:solidFill>
              <a:latin typeface="EYInterstate" panose="02000503020000020004" pitchFamily="2"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7" name="Picture 6">
            <a:extLst>
              <a:ext uri="{FF2B5EF4-FFF2-40B4-BE49-F238E27FC236}">
                <a16:creationId xmlns:a16="http://schemas.microsoft.com/office/drawing/2014/main" id="{9B0B1D7A-163B-4922-AD8A-F007EE375F6E}"/>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420624" y="6233421"/>
            <a:ext cx="1131146" cy="624579"/>
          </a:xfrm>
          <a:prstGeom prst="rect">
            <a:avLst/>
          </a:prstGeom>
        </p:spPr>
      </p:pic>
    </p:spTree>
    <p:extLst>
      <p:ext uri="{BB962C8B-B14F-4D97-AF65-F5344CB8AC3E}">
        <p14:creationId xmlns:p14="http://schemas.microsoft.com/office/powerpoint/2010/main" val="513557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solidFill>
                  <a:srgbClr val="014373"/>
                </a:solidFill>
                <a:latin typeface="EYInterstate" panose="02000503020000020004" pitchFamily="2" charset="0"/>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EYInterstate" panose="02000503020000020004" pitchFamily="2" charset="0"/>
              </a:rPr>
              <a:pPr marL="19049" algn="ctr"/>
              <a:t>‹#›</a:t>
            </a:fld>
            <a:endParaRPr lang="en-US" sz="999">
              <a:solidFill>
                <a:srgbClr val="808080"/>
              </a:solidFill>
              <a:latin typeface="EYInterstate" panose="02000503020000020004" pitchFamily="2"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5" y="713894"/>
            <a:ext cx="11474771" cy="930"/>
          </a:xfrm>
          <a:prstGeom prst="straightConnector1">
            <a:avLst/>
          </a:prstGeom>
          <a:noFill/>
          <a:ln w="28575" cap="flat" cmpd="sng" algn="ctr">
            <a:solidFill>
              <a:srgbClr val="014373"/>
            </a:solidFill>
            <a:prstDash val="solid"/>
            <a:miter lim="800000"/>
            <a:headEnd type="none" w="med" len="med"/>
            <a:tailEnd type="none" w="med" len="med"/>
          </a:ln>
          <a:effectLst/>
        </p:spPr>
      </p:cxnSp>
      <p:sp>
        <p:nvSpPr>
          <p:cNvPr id="5" name="Slide Number Placeholder 5">
            <a:extLst>
              <a:ext uri="{FF2B5EF4-FFF2-40B4-BE49-F238E27FC236}">
                <a16:creationId xmlns:a16="http://schemas.microsoft.com/office/drawing/2014/main" id="{9CA3E7CE-BF70-49A8-9F98-67CB2AF5EE25}"/>
              </a:ext>
            </a:extLst>
          </p:cNvPr>
          <p:cNvSpPr txBox="1">
            <a:spLocks/>
          </p:cNvSpPr>
          <p:nvPr userDrawn="1"/>
        </p:nvSpPr>
        <p:spPr>
          <a:xfrm>
            <a:off x="324497" y="6367369"/>
            <a:ext cx="6221776"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rgbClr val="01437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latin typeface="EYInterstate" panose="02000503020000020004" pitchFamily="2" charset="0"/>
              </a:rPr>
              <a:t>NORTH CAROLINA DEPARTMENT OF HEALTH AND HUMAN SERVICES</a:t>
            </a:r>
          </a:p>
        </p:txBody>
      </p:sp>
    </p:spTree>
    <p:extLst>
      <p:ext uri="{BB962C8B-B14F-4D97-AF65-F5344CB8AC3E}">
        <p14:creationId xmlns:p14="http://schemas.microsoft.com/office/powerpoint/2010/main" val="2686069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8867" y="2067905"/>
            <a:ext cx="2017776" cy="1993392"/>
          </a:xfrm>
          <a:prstGeom prst="rect">
            <a:avLst/>
          </a:prstGeom>
        </p:spPr>
      </p:pic>
      <p:sp>
        <p:nvSpPr>
          <p:cNvPr id="12" name="Text Placeholder 2">
            <a:extLst>
              <a:ext uri="{FF2B5EF4-FFF2-40B4-BE49-F238E27FC236}">
                <a16:creationId xmlns:a16="http://schemas.microsoft.com/office/drawing/2014/main" id="{A4EDEA2F-8CAE-4566-9543-C37D8DA50AC0}"/>
              </a:ext>
            </a:extLst>
          </p:cNvPr>
          <p:cNvSpPr>
            <a:spLocks noGrp="1"/>
          </p:cNvSpPr>
          <p:nvPr>
            <p:ph type="body" sz="quarter" idx="11"/>
          </p:nvPr>
        </p:nvSpPr>
        <p:spPr>
          <a:xfrm>
            <a:off x="3691462" y="2040473"/>
            <a:ext cx="7700783" cy="2020824"/>
          </a:xfrm>
          <a:prstGeom prst="rect">
            <a:avLst/>
          </a:prstGeom>
        </p:spPr>
        <p:txBody>
          <a:bodyPr anchor="ctr">
            <a:noAutofit/>
          </a:bodyPr>
          <a:lstStyle>
            <a:lvl1pPr marL="0" indent="0">
              <a:buNone/>
              <a:defRPr lang="en-US" sz="3200" b="1" baseline="0" smtClean="0">
                <a:latin typeface="EYInterstate" panose="02000503020000020004" pitchFamily="2" charset="0"/>
                <a:ea typeface="EYInterstate" panose="02000503020000020004" pitchFamily="2" charset="0"/>
              </a:defRPr>
            </a:lvl1pPr>
            <a:lvl2pPr>
              <a:defRPr lang="en-US" sz="2800" smtClean="0">
                <a:latin typeface="Franklin Gothic Demi Cond" panose="020B0706030402020204" pitchFamily="34" charset="0"/>
              </a:defRPr>
            </a:lvl2pPr>
            <a:lvl3pPr>
              <a:defRPr lang="en-US" sz="2800" smtClean="0">
                <a:latin typeface="Franklin Gothic Demi Cond" panose="020B0706030402020204" pitchFamily="34" charset="0"/>
              </a:defRPr>
            </a:lvl3pPr>
            <a:lvl4pPr>
              <a:defRPr lang="en-US" sz="2800" smtClean="0">
                <a:latin typeface="Franklin Gothic Demi Cond" panose="020B0706030402020204" pitchFamily="34" charset="0"/>
              </a:defRPr>
            </a:lvl4pPr>
            <a:lvl5pPr>
              <a:defRPr lang="en-US" sz="2800">
                <a:latin typeface="Franklin Gothic Demi Cond" panose="020B0706030402020204" pitchFamily="34" charset="0"/>
              </a:defRPr>
            </a:lvl5pPr>
          </a:lstStyle>
          <a:p>
            <a:pPr marL="171450" lvl="0" indent="-171450"/>
            <a:r>
              <a:rPr lang="en-US"/>
              <a:t>Click to edit Master text styles</a:t>
            </a:r>
          </a:p>
        </p:txBody>
      </p:sp>
      <p:sp>
        <p:nvSpPr>
          <p:cNvPr id="13" name="Text Placeholder 15">
            <a:extLst>
              <a:ext uri="{FF2B5EF4-FFF2-40B4-BE49-F238E27FC236}">
                <a16:creationId xmlns:a16="http://schemas.microsoft.com/office/drawing/2014/main" id="{741EA323-3686-46B3-9FEB-E98930398C56}"/>
              </a:ext>
            </a:extLst>
          </p:cNvPr>
          <p:cNvSpPr>
            <a:spLocks noGrp="1"/>
          </p:cNvSpPr>
          <p:nvPr>
            <p:ph type="body" sz="quarter" idx="12"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EYInterstate" panose="02000503020000020004" pitchFamily="2" charset="0"/>
                <a:ea typeface="EYInterstate" panose="02000503020000020004" pitchFamily="2" charset="0"/>
                <a:cs typeface="Arial" panose="020B0604020202020204" pitchFamily="34" charset="0"/>
              </a:defRPr>
            </a:lvl1pPr>
          </a:lstStyle>
          <a:p>
            <a:pPr lvl="0"/>
            <a:r>
              <a:rPr lang="en-US"/>
              <a:t>Click to Add Presenter Name and Title</a:t>
            </a:r>
          </a:p>
        </p:txBody>
      </p:sp>
      <p:sp>
        <p:nvSpPr>
          <p:cNvPr id="5" name="Holder 6">
            <a:extLst>
              <a:ext uri="{FF2B5EF4-FFF2-40B4-BE49-F238E27FC236}">
                <a16:creationId xmlns:a16="http://schemas.microsoft.com/office/drawing/2014/main" id="{74B71ABA-3DFC-4885-98A2-CF2BA0AE09FA}"/>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EYInterstate" panose="02000503020000020004" pitchFamily="2" charset="0"/>
              </a:rPr>
              <a:pPr marL="19049" algn="ctr"/>
              <a:t>‹#›</a:t>
            </a:fld>
            <a:endParaRPr lang="en-US" sz="999">
              <a:solidFill>
                <a:srgbClr val="808080"/>
              </a:solidFill>
              <a:latin typeface="EYInterstate" panose="02000503020000020004" pitchFamily="2" charset="0"/>
            </a:endParaRPr>
          </a:p>
        </p:txBody>
      </p:sp>
    </p:spTree>
    <p:extLst>
      <p:ext uri="{BB962C8B-B14F-4D97-AF65-F5344CB8AC3E}">
        <p14:creationId xmlns:p14="http://schemas.microsoft.com/office/powerpoint/2010/main" val="1881431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DE4F-38EA-4A46-A6C6-8446ECD6824C}"/>
              </a:ext>
            </a:extLst>
          </p:cNvPr>
          <p:cNvSpPr>
            <a:spLocks noGrp="1"/>
          </p:cNvSpPr>
          <p:nvPr>
            <p:ph type="ctrTitle"/>
          </p:nvPr>
        </p:nvSpPr>
        <p:spPr>
          <a:xfrm>
            <a:off x="1524000" y="1122363"/>
            <a:ext cx="9144000" cy="2387600"/>
          </a:xfrm>
        </p:spPr>
        <p:txBody>
          <a:bodyPr anchor="b"/>
          <a:lstStyle>
            <a:lvl1pPr algn="ctr">
              <a:defRPr sz="6000">
                <a:latin typeface="EYInterstate" panose="02000503020000020004"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CEFED499-052A-4DDC-B234-D11CDAA011E9}"/>
              </a:ext>
            </a:extLst>
          </p:cNvPr>
          <p:cNvSpPr>
            <a:spLocks noGrp="1"/>
          </p:cNvSpPr>
          <p:nvPr>
            <p:ph type="subTitle" idx="1"/>
          </p:nvPr>
        </p:nvSpPr>
        <p:spPr>
          <a:xfrm>
            <a:off x="1524000" y="3602038"/>
            <a:ext cx="9144000" cy="1655762"/>
          </a:xfrm>
        </p:spPr>
        <p:txBody>
          <a:bodyPr/>
          <a:lstStyle>
            <a:lvl1pPr marL="0" indent="0" algn="ctr">
              <a:buNone/>
              <a:defRPr sz="2400">
                <a:latin typeface="EYInterstate" panose="0200050302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A140CF-2593-42F0-A005-FEE83296F375}"/>
              </a:ext>
            </a:extLst>
          </p:cNvPr>
          <p:cNvSpPr>
            <a:spLocks noGrp="1"/>
          </p:cNvSpPr>
          <p:nvPr>
            <p:ph type="dt" sz="half" idx="10"/>
          </p:nvPr>
        </p:nvSpPr>
        <p:spPr/>
        <p:txBody>
          <a:bodyPr/>
          <a:lstStyle>
            <a:lvl1pPr>
              <a:defRPr>
                <a:latin typeface="EYInterstate" panose="02000503020000020004" pitchFamily="2" charset="0"/>
              </a:defRPr>
            </a:lvl1pPr>
          </a:lstStyle>
          <a:p>
            <a:fld id="{6E0000FD-8915-45C0-80D6-1B15A6752E2A}" type="datetimeFigureOut">
              <a:rPr lang="en-US" smtClean="0"/>
              <a:pPr/>
              <a:t>7/9/2024</a:t>
            </a:fld>
            <a:endParaRPr lang="en-US"/>
          </a:p>
        </p:txBody>
      </p:sp>
      <p:sp>
        <p:nvSpPr>
          <p:cNvPr id="5" name="Footer Placeholder 4">
            <a:extLst>
              <a:ext uri="{FF2B5EF4-FFF2-40B4-BE49-F238E27FC236}">
                <a16:creationId xmlns:a16="http://schemas.microsoft.com/office/drawing/2014/main" id="{8A91CA11-90F8-48FE-8D0C-BB76D00E084C}"/>
              </a:ext>
            </a:extLst>
          </p:cNvPr>
          <p:cNvSpPr>
            <a:spLocks noGrp="1"/>
          </p:cNvSpPr>
          <p:nvPr>
            <p:ph type="ftr" sz="quarter" idx="11"/>
          </p:nvPr>
        </p:nvSpPr>
        <p:spPr/>
        <p:txBody>
          <a:bodyPr/>
          <a:lstStyle>
            <a:lvl1pPr>
              <a:defRPr>
                <a:latin typeface="EYInterstate" panose="02000503020000020004" pitchFamily="2" charset="0"/>
              </a:defRPr>
            </a:lvl1pPr>
          </a:lstStyle>
          <a:p>
            <a:endParaRPr lang="en-US"/>
          </a:p>
        </p:txBody>
      </p:sp>
      <p:sp>
        <p:nvSpPr>
          <p:cNvPr id="6" name="Slide Number Placeholder 5">
            <a:extLst>
              <a:ext uri="{FF2B5EF4-FFF2-40B4-BE49-F238E27FC236}">
                <a16:creationId xmlns:a16="http://schemas.microsoft.com/office/drawing/2014/main" id="{D1AD6B61-0F5C-41E3-8732-B7A6CDECA9A8}"/>
              </a:ext>
            </a:extLst>
          </p:cNvPr>
          <p:cNvSpPr>
            <a:spLocks noGrp="1"/>
          </p:cNvSpPr>
          <p:nvPr>
            <p:ph type="sldNum" sz="quarter" idx="12"/>
          </p:nvPr>
        </p:nvSpPr>
        <p:spPr/>
        <p:txBody>
          <a:bodyPr/>
          <a:lstStyle>
            <a:lvl1pPr>
              <a:defRPr/>
            </a:lvl1pPr>
          </a:lstStyle>
          <a:p>
            <a:fld id="{20E648FA-4F72-42C3-929A-4FFCC0C831E5}" type="slidenum">
              <a:rPr lang="en-US" smtClean="0"/>
              <a:pPr/>
              <a:t>‹#›</a:t>
            </a:fld>
            <a:endParaRPr lang="en-US"/>
          </a:p>
        </p:txBody>
      </p:sp>
    </p:spTree>
    <p:extLst>
      <p:ext uri="{BB962C8B-B14F-4D97-AF65-F5344CB8AC3E}">
        <p14:creationId xmlns:p14="http://schemas.microsoft.com/office/powerpoint/2010/main" val="3108155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1_">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7C078F04-0858-47C2-B1C3-DBB69868C94B}"/>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pic>
        <p:nvPicPr>
          <p:cNvPr id="3" name="Picture 2">
            <a:extLst>
              <a:ext uri="{FF2B5EF4-FFF2-40B4-BE49-F238E27FC236}">
                <a16:creationId xmlns:a16="http://schemas.microsoft.com/office/drawing/2014/main" id="{9EA11BB6-3304-4786-97E7-A56B9BEDB577}"/>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
        <p:nvSpPr>
          <p:cNvPr id="8" name="Rectangle 7">
            <a:extLst>
              <a:ext uri="{FF2B5EF4-FFF2-40B4-BE49-F238E27FC236}">
                <a16:creationId xmlns:a16="http://schemas.microsoft.com/office/drawing/2014/main" id="{02DD0243-E01C-44C4-A0DB-7A16FB3C72EA}"/>
              </a:ext>
            </a:extLst>
          </p:cNvPr>
          <p:cNvSpPr/>
          <p:nvPr userDrawn="1"/>
        </p:nvSpPr>
        <p:spPr>
          <a:xfrm>
            <a:off x="0" y="-1"/>
            <a:ext cx="12192000" cy="6115050"/>
          </a:xfrm>
          <a:prstGeom prst="rect">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EYInterstate" panose="02000503020000020004" pitchFamily="2" charset="0"/>
              <a:ea typeface="+mn-ea"/>
              <a:cs typeface="+mn-cs"/>
            </a:endParaRPr>
          </a:p>
        </p:txBody>
      </p:sp>
      <p:sp>
        <p:nvSpPr>
          <p:cNvPr id="9" name="Title 8">
            <a:extLst>
              <a:ext uri="{FF2B5EF4-FFF2-40B4-BE49-F238E27FC236}">
                <a16:creationId xmlns:a16="http://schemas.microsoft.com/office/drawing/2014/main" id="{C6E52AB2-C503-45BB-896A-3291700FDF2E}"/>
              </a:ext>
            </a:extLst>
          </p:cNvPr>
          <p:cNvSpPr>
            <a:spLocks noGrp="1"/>
          </p:cNvSpPr>
          <p:nvPr>
            <p:ph type="title"/>
          </p:nvPr>
        </p:nvSpPr>
        <p:spPr>
          <a:xfrm>
            <a:off x="864523" y="2734358"/>
            <a:ext cx="8261108" cy="646331"/>
          </a:xfrm>
          <a:prstGeom prst="rect">
            <a:avLst/>
          </a:prstGeom>
          <a:noFill/>
        </p:spPr>
        <p:txBody>
          <a:bodyPr wrap="none" lIns="91440" tIns="45720" rIns="91440" bIns="45720" rtlCol="0" anchor="t" anchorCtr="0">
            <a:noAutofit/>
          </a:bodyPr>
          <a:lstStyle>
            <a:lvl1pPr marL="0" indent="0" algn="l">
              <a:lnSpc>
                <a:spcPct val="100000"/>
              </a:lnSpc>
              <a:spcBef>
                <a:spcPct val="0"/>
              </a:spcBef>
              <a:spcAft>
                <a:spcPts val="0"/>
              </a:spcAft>
              <a:buFontTx/>
              <a:buNone/>
              <a:defRPr lang="en-US" sz="3600" b="1" i="0" dirty="0">
                <a:solidFill>
                  <a:srgbClr val="FFFFFF"/>
                </a:solidFill>
                <a:latin typeface="EYInterstate" panose="02000503020000020004"/>
                <a:ea typeface="+mn-ea"/>
                <a:cs typeface="+mn-cs"/>
              </a:defRPr>
            </a:lvl1pPr>
          </a:lstStyle>
          <a:p>
            <a:pPr marL="0" lvl="0"/>
            <a:r>
              <a:rPr lang="en-US"/>
              <a:t>Click to edit Master title style</a:t>
            </a:r>
          </a:p>
        </p:txBody>
      </p:sp>
      <p:sp>
        <p:nvSpPr>
          <p:cNvPr id="10" name="Text Placeholder 10">
            <a:extLst>
              <a:ext uri="{FF2B5EF4-FFF2-40B4-BE49-F238E27FC236}">
                <a16:creationId xmlns:a16="http://schemas.microsoft.com/office/drawing/2014/main" id="{3E8B990D-35F8-489F-AB5F-508BF94971CA}"/>
              </a:ext>
            </a:extLst>
          </p:cNvPr>
          <p:cNvSpPr>
            <a:spLocks noGrp="1"/>
          </p:cNvSpPr>
          <p:nvPr>
            <p:ph type="body" sz="quarter" idx="10"/>
          </p:nvPr>
        </p:nvSpPr>
        <p:spPr>
          <a:xfrm>
            <a:off x="864523" y="3429000"/>
            <a:ext cx="8261108" cy="954107"/>
          </a:xfrm>
          <a:prstGeom prst="rect">
            <a:avLst/>
          </a:prstGeom>
          <a:noFill/>
        </p:spPr>
        <p:txBody>
          <a:bodyPr wrap="square" lIns="91440" tIns="45720" rIns="91440" bIns="45720" rtlCol="0" anchor="t" anchorCtr="0">
            <a:noAutofit/>
          </a:bodyPr>
          <a:lstStyle>
            <a:lvl1pPr marL="0" indent="0" algn="l">
              <a:lnSpc>
                <a:spcPct val="100000"/>
              </a:lnSpc>
              <a:spcBef>
                <a:spcPts val="0"/>
              </a:spcBef>
              <a:spcAft>
                <a:spcPts val="0"/>
              </a:spcAft>
              <a:buFontTx/>
              <a:buNone/>
              <a:defRPr lang="en-US" sz="2800" b="0" i="0" dirty="0" smtClean="0">
                <a:solidFill>
                  <a:srgbClr val="FFFFFF"/>
                </a:solidFill>
                <a:latin typeface="EYInterstate" panose="02000503020000020004"/>
              </a:defRPr>
            </a:lvl1pPr>
          </a:lstStyle>
          <a:p>
            <a:pPr marL="0" lvl="0"/>
            <a:r>
              <a:rPr lang="en-US"/>
              <a:t>Click to edit Master text styles</a:t>
            </a:r>
          </a:p>
        </p:txBody>
      </p:sp>
    </p:spTree>
    <p:extLst>
      <p:ext uri="{BB962C8B-B14F-4D97-AF65-F5344CB8AC3E}">
        <p14:creationId xmlns:p14="http://schemas.microsoft.com/office/powerpoint/2010/main" val="394302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7C078F04-0858-47C2-B1C3-DBB69868C94B}"/>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pic>
        <p:nvPicPr>
          <p:cNvPr id="3" name="Picture 2">
            <a:extLst>
              <a:ext uri="{FF2B5EF4-FFF2-40B4-BE49-F238E27FC236}">
                <a16:creationId xmlns:a16="http://schemas.microsoft.com/office/drawing/2014/main" id="{94F3CD28-3307-4B78-9D9F-54A02908B3B7}"/>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420624" y="6233421"/>
            <a:ext cx="1131146" cy="624579"/>
          </a:xfrm>
          <a:prstGeom prst="rect">
            <a:avLst/>
          </a:prstGeom>
        </p:spPr>
      </p:pic>
    </p:spTree>
    <p:extLst>
      <p:ext uri="{BB962C8B-B14F-4D97-AF65-F5344CB8AC3E}">
        <p14:creationId xmlns:p14="http://schemas.microsoft.com/office/powerpoint/2010/main" val="7398715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5841F1B-4504-0E43-818D-A592EF13E92B}"/>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5644723" y="0"/>
            <a:ext cx="6555474" cy="6365290"/>
          </a:xfrm>
          <a:prstGeom prst="rect">
            <a:avLst/>
          </a:prstGeom>
        </p:spPr>
      </p:pic>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atin typeface="EYInterstate" panose="02000503020000020004" pitchFamily="2" charset="0"/>
              </a:defRPr>
            </a:lvl1pPr>
          </a:lstStyle>
          <a:p>
            <a:pPr algn="l"/>
            <a:endParaRPr lang="en-US" sz="1400">
              <a:cs typeface="Calibri" panose="020F0502020204030204" pitchFamily="34" charset="0"/>
            </a:endParaRPr>
          </a:p>
        </p:txBody>
      </p:sp>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A4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EYInterstate" panose="02000503020000020004" pitchFamily="2" charset="0"/>
                <a:ea typeface="+mn-ea"/>
                <a:cs typeface="Arial" panose="020B0604020202020204" pitchFamily="34" charset="0"/>
              </a:rPr>
              <a:t>NC DHHS COVID-19 Response</a:t>
            </a:r>
          </a:p>
        </p:txBody>
      </p:sp>
      <p:pic>
        <p:nvPicPr>
          <p:cNvPr id="3" name="Picture 2">
            <a:extLst>
              <a:ext uri="{FF2B5EF4-FFF2-40B4-BE49-F238E27FC236}">
                <a16:creationId xmlns:a16="http://schemas.microsoft.com/office/drawing/2014/main" id="{69DC0948-870B-1B43-B66F-5B19A0178C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284" y="4664730"/>
            <a:ext cx="3330783" cy="1268870"/>
          </a:xfrm>
          <a:prstGeom prst="rect">
            <a:avLst/>
          </a:prstGeom>
        </p:spPr>
      </p:pic>
    </p:spTree>
    <p:extLst>
      <p:ext uri="{BB962C8B-B14F-4D97-AF65-F5344CB8AC3E}">
        <p14:creationId xmlns:p14="http://schemas.microsoft.com/office/powerpoint/2010/main" val="3520416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Holder 6">
            <a:extLst>
              <a:ext uri="{FF2B5EF4-FFF2-40B4-BE49-F238E27FC236}">
                <a16:creationId xmlns:a16="http://schemas.microsoft.com/office/drawing/2014/main" id="{F349195A-5AD9-4D10-8326-9166AF6BC57A}"/>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EYInterstate" panose="02000503020000020004" pitchFamily="2" charset="0"/>
              </a:rPr>
              <a:pPr marL="19049" algn="ctr"/>
              <a:t>‹#›</a:t>
            </a:fld>
            <a:endParaRPr lang="en-US" sz="999">
              <a:solidFill>
                <a:srgbClr val="808080"/>
              </a:solidFill>
              <a:latin typeface="EYInterstate" panose="02000503020000020004" pitchFamily="2" charset="0"/>
            </a:endParaRPr>
          </a:p>
        </p:txBody>
      </p:sp>
      <p:pic>
        <p:nvPicPr>
          <p:cNvPr id="6" name="Picture 5">
            <a:extLst>
              <a:ext uri="{FF2B5EF4-FFF2-40B4-BE49-F238E27FC236}">
                <a16:creationId xmlns:a16="http://schemas.microsoft.com/office/drawing/2014/main" id="{CB6D4E22-13FE-4752-9497-736D9B2D51C4}"/>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420624" y="6233421"/>
            <a:ext cx="1131146" cy="624579"/>
          </a:xfrm>
          <a:prstGeom prst="rect">
            <a:avLst/>
          </a:prstGeom>
        </p:spPr>
      </p:pic>
    </p:spTree>
    <p:extLst>
      <p:ext uri="{BB962C8B-B14F-4D97-AF65-F5344CB8AC3E}">
        <p14:creationId xmlns:p14="http://schemas.microsoft.com/office/powerpoint/2010/main" val="3486006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624" y="185313"/>
            <a:ext cx="11350752" cy="592562"/>
          </a:xfrm>
        </p:spPr>
        <p:txBody>
          <a:bodyPr lIns="0" rIns="0" anchor="ctr"/>
          <a:lstStyle>
            <a:lvl1pPr>
              <a:defRPr sz="2000" b="1" cap="all" spc="130" baseline="0">
                <a:solidFill>
                  <a:srgbClr val="014373"/>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72987"/>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EYInterstate" panose="02000503020000020004" pitchFamily="2" charset="0"/>
              </a:rPr>
              <a:pPr marL="19049" algn="r"/>
              <a:t>‹#›</a:t>
            </a:fld>
            <a:endParaRPr lang="en-US" sz="999">
              <a:solidFill>
                <a:srgbClr val="808080"/>
              </a:solidFill>
              <a:latin typeface="EYInterstate" panose="02000503020000020004" pitchFamily="2"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7" name="Picture 6">
            <a:extLst>
              <a:ext uri="{FF2B5EF4-FFF2-40B4-BE49-F238E27FC236}">
                <a16:creationId xmlns:a16="http://schemas.microsoft.com/office/drawing/2014/main" id="{9B0B1D7A-163B-4922-AD8A-F007EE375F6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420624" y="6233421"/>
            <a:ext cx="1131146" cy="624579"/>
          </a:xfrm>
          <a:prstGeom prst="rect">
            <a:avLst/>
          </a:prstGeom>
        </p:spPr>
      </p:pic>
    </p:spTree>
    <p:extLst>
      <p:ext uri="{BB962C8B-B14F-4D97-AF65-F5344CB8AC3E}">
        <p14:creationId xmlns:p14="http://schemas.microsoft.com/office/powerpoint/2010/main" val="2820379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969264"/>
            <a:ext cx="11350752" cy="1123384"/>
          </a:xfrm>
          <a:prstGeom prst="rect">
            <a:avLst/>
          </a:prstGeom>
        </p:spPr>
        <p:txBody>
          <a:bodyPr wrap="square" lIns="0" rIns="0">
            <a:spAutoFit/>
          </a:bodyPr>
          <a:lstStyle>
            <a:lvl1pPr>
              <a:lnSpc>
                <a:spcPct val="100000"/>
              </a:lnSpc>
              <a:spcBef>
                <a:spcPts val="0"/>
              </a:spcBef>
              <a:defRPr sz="1600">
                <a:latin typeface="Arial" panose="020B0604020202020204" pitchFamily="34" charset="0"/>
                <a:cs typeface="Arial" panose="020B0604020202020204" pitchFamily="34" charset="0"/>
              </a:defRPr>
            </a:lvl1pPr>
            <a:lvl2pPr>
              <a:lnSpc>
                <a:spcPct val="100000"/>
              </a:lnSpc>
              <a:spcBef>
                <a:spcPts val="0"/>
              </a:spcBef>
              <a:defRPr sz="1600">
                <a:latin typeface="Arial" panose="020B0604020202020204" pitchFamily="34" charset="0"/>
                <a:cs typeface="Arial" panose="020B0604020202020204" pitchFamily="34" charset="0"/>
              </a:defRPr>
            </a:lvl2pPr>
            <a:lvl3pPr>
              <a:lnSpc>
                <a:spcPct val="100000"/>
              </a:lnSpc>
              <a:spcBef>
                <a:spcPts val="0"/>
              </a:spcBef>
              <a:defRPr sz="1400">
                <a:latin typeface="Arial" panose="020B0604020202020204" pitchFamily="34" charset="0"/>
                <a:cs typeface="Arial" panose="020B0604020202020204" pitchFamily="34" charset="0"/>
              </a:defRPr>
            </a:lvl3pPr>
            <a:lvl4pPr>
              <a:lnSpc>
                <a:spcPct val="100000"/>
              </a:lnSpc>
              <a:spcBef>
                <a:spcPts val="0"/>
              </a:spcBef>
              <a:defRPr sz="1050">
                <a:latin typeface="Arial" panose="020B0604020202020204" pitchFamily="34" charset="0"/>
                <a:cs typeface="Arial" panose="020B0604020202020204" pitchFamily="34" charset="0"/>
              </a:defRPr>
            </a:lvl4pPr>
            <a:lvl5pPr>
              <a:lnSpc>
                <a:spcPct val="100000"/>
              </a:lnSpc>
              <a:spcBef>
                <a:spcPts val="0"/>
              </a:spcBef>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20624" y="185313"/>
            <a:ext cx="11350752" cy="592562"/>
          </a:xfrm>
        </p:spPr>
        <p:txBody>
          <a:bodyPr lIns="0" rIns="0" anchor="ctr"/>
          <a:lstStyle>
            <a:lvl1pPr>
              <a:defRPr sz="2000" b="1" cap="all" spc="130" baseline="0">
                <a:solidFill>
                  <a:srgbClr val="014373"/>
                </a:solidFill>
                <a:latin typeface="Arial" panose="020B0604020202020204" pitchFamily="34" charset="0"/>
                <a:cs typeface="Arial" panose="020B0604020202020204" pitchFamily="34" charset="0"/>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63175851-4D12-4852-84F5-C13C561B8F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11" name="Holder 6">
            <a:extLst>
              <a:ext uri="{FF2B5EF4-FFF2-40B4-BE49-F238E27FC236}">
                <a16:creationId xmlns:a16="http://schemas.microsoft.com/office/drawing/2014/main" id="{183789D2-8A26-402D-8A27-DE00690B5BEC}"/>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EYInterstate" panose="02000503020000020004" pitchFamily="2" charset="0"/>
              </a:rPr>
              <a:pPr marL="19049" algn="r"/>
              <a:t>‹#›</a:t>
            </a:fld>
            <a:endParaRPr lang="en-US" sz="999">
              <a:solidFill>
                <a:srgbClr val="808080"/>
              </a:solidFill>
              <a:latin typeface="EYInterstate" panose="02000503020000020004" pitchFamily="2" charset="0"/>
            </a:endParaRPr>
          </a:p>
        </p:txBody>
      </p:sp>
    </p:spTree>
    <p:extLst>
      <p:ext uri="{BB962C8B-B14F-4D97-AF65-F5344CB8AC3E}">
        <p14:creationId xmlns:p14="http://schemas.microsoft.com/office/powerpoint/2010/main" val="17333092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solidFill>
                  <a:srgbClr val="014373"/>
                </a:solidFill>
                <a:latin typeface="EYInterstate" panose="02000503020000020004" pitchFamily="2" charset="0"/>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EYInterstate" panose="02000503020000020004" pitchFamily="2" charset="0"/>
              </a:rPr>
              <a:pPr marL="19049" algn="ctr"/>
              <a:t>‹#›</a:t>
            </a:fld>
            <a:endParaRPr lang="en-US" sz="999">
              <a:solidFill>
                <a:srgbClr val="808080"/>
              </a:solidFill>
              <a:latin typeface="EYInterstate" panose="02000503020000020004" pitchFamily="2"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5" y="713894"/>
            <a:ext cx="11474771" cy="930"/>
          </a:xfrm>
          <a:prstGeom prst="straightConnector1">
            <a:avLst/>
          </a:prstGeom>
          <a:noFill/>
          <a:ln w="28575" cap="flat" cmpd="sng" algn="ctr">
            <a:solidFill>
              <a:srgbClr val="014373"/>
            </a:solidFill>
            <a:prstDash val="solid"/>
            <a:miter lim="800000"/>
            <a:headEnd type="none" w="med" len="med"/>
            <a:tailEnd type="none" w="med" len="med"/>
          </a:ln>
          <a:effectLst/>
        </p:spPr>
      </p:cxnSp>
      <p:sp>
        <p:nvSpPr>
          <p:cNvPr id="5" name="Slide Number Placeholder 5">
            <a:extLst>
              <a:ext uri="{FF2B5EF4-FFF2-40B4-BE49-F238E27FC236}">
                <a16:creationId xmlns:a16="http://schemas.microsoft.com/office/drawing/2014/main" id="{9CA3E7CE-BF70-49A8-9F98-67CB2AF5EE25}"/>
              </a:ext>
            </a:extLst>
          </p:cNvPr>
          <p:cNvSpPr txBox="1">
            <a:spLocks/>
          </p:cNvSpPr>
          <p:nvPr userDrawn="1"/>
        </p:nvSpPr>
        <p:spPr>
          <a:xfrm>
            <a:off x="324497" y="6367369"/>
            <a:ext cx="6221776"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rgbClr val="01437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latin typeface="EYInterstate" panose="02000503020000020004" pitchFamily="2" charset="0"/>
              </a:rPr>
              <a:t>NORTH CAROLINA DEPARTMENT OF HEALTH AND HUMAN SERVICES</a:t>
            </a:r>
          </a:p>
        </p:txBody>
      </p:sp>
    </p:spTree>
    <p:extLst>
      <p:ext uri="{BB962C8B-B14F-4D97-AF65-F5344CB8AC3E}">
        <p14:creationId xmlns:p14="http://schemas.microsoft.com/office/powerpoint/2010/main" val="3620357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8867" y="2067905"/>
            <a:ext cx="2017776" cy="1993392"/>
          </a:xfrm>
          <a:prstGeom prst="rect">
            <a:avLst/>
          </a:prstGeom>
        </p:spPr>
      </p:pic>
      <p:sp>
        <p:nvSpPr>
          <p:cNvPr id="12" name="Text Placeholder 2">
            <a:extLst>
              <a:ext uri="{FF2B5EF4-FFF2-40B4-BE49-F238E27FC236}">
                <a16:creationId xmlns:a16="http://schemas.microsoft.com/office/drawing/2014/main" id="{A4EDEA2F-8CAE-4566-9543-C37D8DA50AC0}"/>
              </a:ext>
            </a:extLst>
          </p:cNvPr>
          <p:cNvSpPr>
            <a:spLocks noGrp="1"/>
          </p:cNvSpPr>
          <p:nvPr>
            <p:ph type="body" sz="quarter" idx="11"/>
          </p:nvPr>
        </p:nvSpPr>
        <p:spPr>
          <a:xfrm>
            <a:off x="3691462" y="2040473"/>
            <a:ext cx="7700783" cy="2020824"/>
          </a:xfrm>
          <a:prstGeom prst="rect">
            <a:avLst/>
          </a:prstGeom>
        </p:spPr>
        <p:txBody>
          <a:bodyPr anchor="ctr">
            <a:noAutofit/>
          </a:bodyPr>
          <a:lstStyle>
            <a:lvl1pPr marL="0" indent="0">
              <a:buNone/>
              <a:defRPr lang="en-US" sz="3200" b="1" baseline="0" smtClean="0">
                <a:latin typeface="EYInterstate" panose="02000503020000020004" pitchFamily="2" charset="0"/>
                <a:ea typeface="EYInterstate" panose="02000503020000020004" pitchFamily="2" charset="0"/>
              </a:defRPr>
            </a:lvl1pPr>
            <a:lvl2pPr>
              <a:defRPr lang="en-US" sz="2800" smtClean="0">
                <a:latin typeface="Franklin Gothic Demi Cond" panose="020B0706030402020204" pitchFamily="34" charset="0"/>
              </a:defRPr>
            </a:lvl2pPr>
            <a:lvl3pPr>
              <a:defRPr lang="en-US" sz="2800" smtClean="0">
                <a:latin typeface="Franklin Gothic Demi Cond" panose="020B0706030402020204" pitchFamily="34" charset="0"/>
              </a:defRPr>
            </a:lvl3pPr>
            <a:lvl4pPr>
              <a:defRPr lang="en-US" sz="2800" smtClean="0">
                <a:latin typeface="Franklin Gothic Demi Cond" panose="020B0706030402020204" pitchFamily="34" charset="0"/>
              </a:defRPr>
            </a:lvl4pPr>
            <a:lvl5pPr>
              <a:defRPr lang="en-US" sz="2800">
                <a:latin typeface="Franklin Gothic Demi Cond" panose="020B0706030402020204" pitchFamily="34" charset="0"/>
              </a:defRPr>
            </a:lvl5pPr>
          </a:lstStyle>
          <a:p>
            <a:pPr marL="171450" lvl="0" indent="-171450"/>
            <a:r>
              <a:rPr lang="en-US"/>
              <a:t>Click to edit Master text styles</a:t>
            </a:r>
          </a:p>
        </p:txBody>
      </p:sp>
      <p:sp>
        <p:nvSpPr>
          <p:cNvPr id="13" name="Text Placeholder 15">
            <a:extLst>
              <a:ext uri="{FF2B5EF4-FFF2-40B4-BE49-F238E27FC236}">
                <a16:creationId xmlns:a16="http://schemas.microsoft.com/office/drawing/2014/main" id="{741EA323-3686-46B3-9FEB-E98930398C56}"/>
              </a:ext>
            </a:extLst>
          </p:cNvPr>
          <p:cNvSpPr>
            <a:spLocks noGrp="1"/>
          </p:cNvSpPr>
          <p:nvPr>
            <p:ph type="body" sz="quarter" idx="12"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EYInterstate" panose="02000503020000020004" pitchFamily="2" charset="0"/>
                <a:ea typeface="EYInterstate" panose="02000503020000020004" pitchFamily="2" charset="0"/>
                <a:cs typeface="Arial" panose="020B0604020202020204" pitchFamily="34" charset="0"/>
              </a:defRPr>
            </a:lvl1pPr>
          </a:lstStyle>
          <a:p>
            <a:pPr lvl="0"/>
            <a:r>
              <a:rPr lang="en-US"/>
              <a:t>Click to Add Presenter Name and Title</a:t>
            </a:r>
          </a:p>
        </p:txBody>
      </p:sp>
      <p:sp>
        <p:nvSpPr>
          <p:cNvPr id="5" name="Holder 6">
            <a:extLst>
              <a:ext uri="{FF2B5EF4-FFF2-40B4-BE49-F238E27FC236}">
                <a16:creationId xmlns:a16="http://schemas.microsoft.com/office/drawing/2014/main" id="{74B71ABA-3DFC-4885-98A2-CF2BA0AE09FA}"/>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EYInterstate" panose="02000503020000020004" pitchFamily="2" charset="0"/>
              </a:rPr>
              <a:pPr marL="19049" algn="ctr"/>
              <a:t>‹#›</a:t>
            </a:fld>
            <a:endParaRPr lang="en-US" sz="999">
              <a:solidFill>
                <a:srgbClr val="808080"/>
              </a:solidFill>
              <a:latin typeface="EYInterstate" panose="02000503020000020004" pitchFamily="2" charset="0"/>
            </a:endParaRPr>
          </a:p>
        </p:txBody>
      </p:sp>
    </p:spTree>
    <p:extLst>
      <p:ext uri="{BB962C8B-B14F-4D97-AF65-F5344CB8AC3E}">
        <p14:creationId xmlns:p14="http://schemas.microsoft.com/office/powerpoint/2010/main" val="2544417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DE4F-38EA-4A46-A6C6-8446ECD6824C}"/>
              </a:ext>
            </a:extLst>
          </p:cNvPr>
          <p:cNvSpPr>
            <a:spLocks noGrp="1"/>
          </p:cNvSpPr>
          <p:nvPr>
            <p:ph type="ctrTitle"/>
          </p:nvPr>
        </p:nvSpPr>
        <p:spPr>
          <a:xfrm>
            <a:off x="1524000" y="1122363"/>
            <a:ext cx="9144000" cy="2387600"/>
          </a:xfrm>
        </p:spPr>
        <p:txBody>
          <a:bodyPr anchor="b"/>
          <a:lstStyle>
            <a:lvl1pPr algn="ctr">
              <a:defRPr sz="6000">
                <a:latin typeface="EYInterstate" panose="02000503020000020004"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CEFED499-052A-4DDC-B234-D11CDAA011E9}"/>
              </a:ext>
            </a:extLst>
          </p:cNvPr>
          <p:cNvSpPr>
            <a:spLocks noGrp="1"/>
          </p:cNvSpPr>
          <p:nvPr>
            <p:ph type="subTitle" idx="1"/>
          </p:nvPr>
        </p:nvSpPr>
        <p:spPr>
          <a:xfrm>
            <a:off x="1524000" y="3602038"/>
            <a:ext cx="9144000" cy="1655762"/>
          </a:xfrm>
        </p:spPr>
        <p:txBody>
          <a:bodyPr/>
          <a:lstStyle>
            <a:lvl1pPr marL="0" indent="0" algn="ctr">
              <a:buNone/>
              <a:defRPr sz="2400">
                <a:latin typeface="EYInterstate" panose="0200050302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A140CF-2593-42F0-A005-FEE83296F375}"/>
              </a:ext>
            </a:extLst>
          </p:cNvPr>
          <p:cNvSpPr>
            <a:spLocks noGrp="1"/>
          </p:cNvSpPr>
          <p:nvPr>
            <p:ph type="dt" sz="half" idx="10"/>
          </p:nvPr>
        </p:nvSpPr>
        <p:spPr/>
        <p:txBody>
          <a:bodyPr/>
          <a:lstStyle>
            <a:lvl1pPr>
              <a:defRPr>
                <a:latin typeface="EYInterstate" panose="02000503020000020004" pitchFamily="2" charset="0"/>
              </a:defRPr>
            </a:lvl1pPr>
          </a:lstStyle>
          <a:p>
            <a:fld id="{6E0000FD-8915-45C0-80D6-1B15A6752E2A}" type="datetimeFigureOut">
              <a:rPr lang="en-US" smtClean="0"/>
              <a:pPr/>
              <a:t>7/9/2024</a:t>
            </a:fld>
            <a:endParaRPr lang="en-US"/>
          </a:p>
        </p:txBody>
      </p:sp>
      <p:sp>
        <p:nvSpPr>
          <p:cNvPr id="5" name="Footer Placeholder 4">
            <a:extLst>
              <a:ext uri="{FF2B5EF4-FFF2-40B4-BE49-F238E27FC236}">
                <a16:creationId xmlns:a16="http://schemas.microsoft.com/office/drawing/2014/main" id="{8A91CA11-90F8-48FE-8D0C-BB76D00E084C}"/>
              </a:ext>
            </a:extLst>
          </p:cNvPr>
          <p:cNvSpPr>
            <a:spLocks noGrp="1"/>
          </p:cNvSpPr>
          <p:nvPr>
            <p:ph type="ftr" sz="quarter" idx="11"/>
          </p:nvPr>
        </p:nvSpPr>
        <p:spPr/>
        <p:txBody>
          <a:bodyPr/>
          <a:lstStyle>
            <a:lvl1pPr>
              <a:defRPr>
                <a:latin typeface="EYInterstate" panose="02000503020000020004" pitchFamily="2" charset="0"/>
              </a:defRPr>
            </a:lvl1pPr>
          </a:lstStyle>
          <a:p>
            <a:endParaRPr lang="en-US"/>
          </a:p>
        </p:txBody>
      </p:sp>
      <p:sp>
        <p:nvSpPr>
          <p:cNvPr id="6" name="Slide Number Placeholder 5">
            <a:extLst>
              <a:ext uri="{FF2B5EF4-FFF2-40B4-BE49-F238E27FC236}">
                <a16:creationId xmlns:a16="http://schemas.microsoft.com/office/drawing/2014/main" id="{D1AD6B61-0F5C-41E3-8732-B7A6CDECA9A8}"/>
              </a:ext>
            </a:extLst>
          </p:cNvPr>
          <p:cNvSpPr>
            <a:spLocks noGrp="1"/>
          </p:cNvSpPr>
          <p:nvPr>
            <p:ph type="sldNum" sz="quarter" idx="12"/>
          </p:nvPr>
        </p:nvSpPr>
        <p:spPr/>
        <p:txBody>
          <a:bodyPr/>
          <a:lstStyle>
            <a:lvl1pPr>
              <a:defRPr/>
            </a:lvl1pPr>
          </a:lstStyle>
          <a:p>
            <a:fld id="{20E648FA-4F72-42C3-929A-4FFCC0C831E5}" type="slidenum">
              <a:rPr lang="en-US" smtClean="0"/>
              <a:pPr/>
              <a:t>‹#›</a:t>
            </a:fld>
            <a:endParaRPr lang="en-US"/>
          </a:p>
        </p:txBody>
      </p:sp>
    </p:spTree>
    <p:extLst>
      <p:ext uri="{BB962C8B-B14F-4D97-AF65-F5344CB8AC3E}">
        <p14:creationId xmlns:p14="http://schemas.microsoft.com/office/powerpoint/2010/main" val="1104286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7C078F04-0858-47C2-B1C3-DBB69868C94B}"/>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pic>
        <p:nvPicPr>
          <p:cNvPr id="3" name="Picture 2">
            <a:extLst>
              <a:ext uri="{FF2B5EF4-FFF2-40B4-BE49-F238E27FC236}">
                <a16:creationId xmlns:a16="http://schemas.microsoft.com/office/drawing/2014/main" id="{9EA11BB6-3304-4786-97E7-A56B9BEDB577}"/>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
        <p:nvSpPr>
          <p:cNvPr id="4" name="Title 8">
            <a:extLst>
              <a:ext uri="{FF2B5EF4-FFF2-40B4-BE49-F238E27FC236}">
                <a16:creationId xmlns:a16="http://schemas.microsoft.com/office/drawing/2014/main" id="{BBFD8B02-5ABB-4440-8134-FB99935F278B}"/>
              </a:ext>
            </a:extLst>
          </p:cNvPr>
          <p:cNvSpPr>
            <a:spLocks noGrp="1"/>
          </p:cNvSpPr>
          <p:nvPr>
            <p:ph type="title"/>
          </p:nvPr>
        </p:nvSpPr>
        <p:spPr>
          <a:xfrm>
            <a:off x="253934" y="16009"/>
            <a:ext cx="11474771" cy="719052"/>
          </a:xfrm>
          <a:prstGeom prst="rect">
            <a:avLst/>
          </a:prstGeom>
        </p:spPr>
        <p:txBody>
          <a:bodyPr vert="horz" wrap="square" lIns="91440" tIns="45720" rIns="91440" bIns="45720" rtlCol="0" anchor="ctr" anchorCtr="0">
            <a:noAutofit/>
          </a:bodyPr>
          <a:lstStyle>
            <a:lvl1pPr marL="0" indent="0" algn="l">
              <a:lnSpc>
                <a:spcPct val="100000"/>
              </a:lnSpc>
              <a:spcBef>
                <a:spcPct val="0"/>
              </a:spcBef>
              <a:spcAft>
                <a:spcPts val="0"/>
              </a:spcAft>
              <a:buFontTx/>
              <a:buNone/>
              <a:defRPr lang="en-US" sz="2000" b="1" i="0" dirty="0">
                <a:ln w="0">
                  <a:noFill/>
                </a:ln>
                <a:solidFill>
                  <a:srgbClr val="000000"/>
                </a:solidFill>
                <a:latin typeface="EYInterstate"/>
                <a:cs typeface="Arial"/>
              </a:defRPr>
            </a:lvl1pPr>
          </a:lstStyle>
          <a:p>
            <a:pPr marL="0" lvl="0" defTabSz="457200"/>
            <a:r>
              <a:rPr lang="en-US"/>
              <a:t>Click to edit Master title style</a:t>
            </a:r>
          </a:p>
        </p:txBody>
      </p:sp>
      <p:cxnSp>
        <p:nvCxnSpPr>
          <p:cNvPr id="7" name="Straight Arrow Connector 6">
            <a:extLst>
              <a:ext uri="{FF2B5EF4-FFF2-40B4-BE49-F238E27FC236}">
                <a16:creationId xmlns:a16="http://schemas.microsoft.com/office/drawing/2014/main" id="{88837183-B8A1-4AFA-BDD9-6D8D203312AE}"/>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3948231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1_">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7C078F04-0858-47C2-B1C3-DBB69868C94B}"/>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pic>
        <p:nvPicPr>
          <p:cNvPr id="3" name="Picture 2">
            <a:extLst>
              <a:ext uri="{FF2B5EF4-FFF2-40B4-BE49-F238E27FC236}">
                <a16:creationId xmlns:a16="http://schemas.microsoft.com/office/drawing/2014/main" id="{9EA11BB6-3304-4786-97E7-A56B9BEDB577}"/>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
        <p:nvSpPr>
          <p:cNvPr id="8" name="Rectangle 7">
            <a:extLst>
              <a:ext uri="{FF2B5EF4-FFF2-40B4-BE49-F238E27FC236}">
                <a16:creationId xmlns:a16="http://schemas.microsoft.com/office/drawing/2014/main" id="{02DD0243-E01C-44C4-A0DB-7A16FB3C72EA}"/>
              </a:ext>
            </a:extLst>
          </p:cNvPr>
          <p:cNvSpPr/>
          <p:nvPr userDrawn="1"/>
        </p:nvSpPr>
        <p:spPr>
          <a:xfrm>
            <a:off x="0" y="-1"/>
            <a:ext cx="12192000" cy="6115050"/>
          </a:xfrm>
          <a:prstGeom prst="rect">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EYInterstate" panose="02000503020000020004" pitchFamily="2" charset="0"/>
              <a:ea typeface="+mn-ea"/>
              <a:cs typeface="+mn-cs"/>
            </a:endParaRPr>
          </a:p>
        </p:txBody>
      </p:sp>
      <p:sp>
        <p:nvSpPr>
          <p:cNvPr id="9" name="Title 8">
            <a:extLst>
              <a:ext uri="{FF2B5EF4-FFF2-40B4-BE49-F238E27FC236}">
                <a16:creationId xmlns:a16="http://schemas.microsoft.com/office/drawing/2014/main" id="{C6E52AB2-C503-45BB-896A-3291700FDF2E}"/>
              </a:ext>
            </a:extLst>
          </p:cNvPr>
          <p:cNvSpPr>
            <a:spLocks noGrp="1"/>
          </p:cNvSpPr>
          <p:nvPr>
            <p:ph type="title"/>
          </p:nvPr>
        </p:nvSpPr>
        <p:spPr>
          <a:xfrm>
            <a:off x="864523" y="2734358"/>
            <a:ext cx="8261108" cy="646331"/>
          </a:xfrm>
          <a:prstGeom prst="rect">
            <a:avLst/>
          </a:prstGeom>
          <a:noFill/>
        </p:spPr>
        <p:txBody>
          <a:bodyPr wrap="none" lIns="91440" tIns="45720" rIns="91440" bIns="45720" rtlCol="0" anchor="t" anchorCtr="0">
            <a:noAutofit/>
          </a:bodyPr>
          <a:lstStyle>
            <a:lvl1pPr marL="0" indent="0" algn="l">
              <a:lnSpc>
                <a:spcPct val="100000"/>
              </a:lnSpc>
              <a:spcBef>
                <a:spcPct val="0"/>
              </a:spcBef>
              <a:spcAft>
                <a:spcPts val="0"/>
              </a:spcAft>
              <a:buFontTx/>
              <a:buNone/>
              <a:defRPr lang="en-US" sz="3600" b="1" i="0" dirty="0">
                <a:solidFill>
                  <a:srgbClr val="FFFFFF"/>
                </a:solidFill>
                <a:latin typeface="EYInterstate" panose="02000503020000020004"/>
                <a:ea typeface="+mn-ea"/>
                <a:cs typeface="+mn-cs"/>
              </a:defRPr>
            </a:lvl1pPr>
          </a:lstStyle>
          <a:p>
            <a:pPr marL="0" lvl="0"/>
            <a:r>
              <a:rPr lang="en-US"/>
              <a:t>Click to edit Master title style</a:t>
            </a:r>
          </a:p>
        </p:txBody>
      </p:sp>
      <p:sp>
        <p:nvSpPr>
          <p:cNvPr id="10" name="Text Placeholder 10">
            <a:extLst>
              <a:ext uri="{FF2B5EF4-FFF2-40B4-BE49-F238E27FC236}">
                <a16:creationId xmlns:a16="http://schemas.microsoft.com/office/drawing/2014/main" id="{3E8B990D-35F8-489F-AB5F-508BF94971CA}"/>
              </a:ext>
            </a:extLst>
          </p:cNvPr>
          <p:cNvSpPr>
            <a:spLocks noGrp="1"/>
          </p:cNvSpPr>
          <p:nvPr>
            <p:ph type="body" sz="quarter" idx="10"/>
          </p:nvPr>
        </p:nvSpPr>
        <p:spPr>
          <a:xfrm>
            <a:off x="864523" y="3429000"/>
            <a:ext cx="8261108" cy="954107"/>
          </a:xfrm>
          <a:prstGeom prst="rect">
            <a:avLst/>
          </a:prstGeom>
          <a:noFill/>
        </p:spPr>
        <p:txBody>
          <a:bodyPr wrap="square" lIns="91440" tIns="45720" rIns="91440" bIns="45720" rtlCol="0" anchor="t" anchorCtr="0">
            <a:noAutofit/>
          </a:bodyPr>
          <a:lstStyle>
            <a:lvl1pPr marL="0" indent="0" algn="l">
              <a:lnSpc>
                <a:spcPct val="100000"/>
              </a:lnSpc>
              <a:spcBef>
                <a:spcPts val="0"/>
              </a:spcBef>
              <a:spcAft>
                <a:spcPts val="0"/>
              </a:spcAft>
              <a:buFontTx/>
              <a:buNone/>
              <a:defRPr lang="en-US" sz="2800" b="0" i="0" dirty="0" smtClean="0">
                <a:solidFill>
                  <a:srgbClr val="FFFFFF"/>
                </a:solidFill>
                <a:latin typeface="EYInterstate" panose="02000503020000020004"/>
              </a:defRPr>
            </a:lvl1pPr>
          </a:lstStyle>
          <a:p>
            <a:pPr marL="0" lvl="0"/>
            <a:r>
              <a:rPr lang="en-US"/>
              <a:t>Click to edit Master text styles</a:t>
            </a:r>
          </a:p>
        </p:txBody>
      </p:sp>
    </p:spTree>
    <p:extLst>
      <p:ext uri="{BB962C8B-B14F-4D97-AF65-F5344CB8AC3E}">
        <p14:creationId xmlns:p14="http://schemas.microsoft.com/office/powerpoint/2010/main" val="1508859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969264"/>
            <a:ext cx="11350752" cy="1123384"/>
          </a:xfrm>
          <a:prstGeom prst="rect">
            <a:avLst/>
          </a:prstGeom>
        </p:spPr>
        <p:txBody>
          <a:bodyPr wrap="square" lIns="0" rIns="0">
            <a:sp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400"/>
            </a:lvl3pPr>
            <a:lvl4pPr>
              <a:lnSpc>
                <a:spcPct val="100000"/>
              </a:lnSpc>
              <a:spcBef>
                <a:spcPts val="0"/>
              </a:spcBef>
              <a:defRPr sz="1050"/>
            </a:lvl4pPr>
            <a:lvl5pPr>
              <a:lnSpc>
                <a:spcPct val="10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20624" y="185313"/>
            <a:ext cx="11638026" cy="592562"/>
          </a:xfrm>
        </p:spPr>
        <p:txBody>
          <a:bodyPr lIns="0" rIns="0" anchor="ctr"/>
          <a:lstStyle>
            <a:lvl1pPr>
              <a:defRPr sz="2000" b="1" cap="all" spc="130" baseline="0">
                <a:solidFill>
                  <a:srgbClr val="014373"/>
                </a:solidFill>
                <a:latin typeface="Arial" panose="020B0604020202020204" pitchFamily="34" charset="0"/>
                <a:cs typeface="Arial" panose="020B0604020202020204" pitchFamily="34" charset="0"/>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63175851-4D12-4852-84F5-C13C561B8F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Tree>
    <p:extLst>
      <p:ext uri="{BB962C8B-B14F-4D97-AF65-F5344CB8AC3E}">
        <p14:creationId xmlns:p14="http://schemas.microsoft.com/office/powerpoint/2010/main" val="570294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00DE5D11-71B1-4520-9A95-7170E9CDB9EE}"/>
              </a:ext>
            </a:extLst>
          </p:cNvPr>
          <p:cNvSpPr>
            <a:spLocks noGrp="1"/>
          </p:cNvSpPr>
          <p:nvPr>
            <p:ph type="subTitle" idx="1"/>
          </p:nvPr>
        </p:nvSpPr>
        <p:spPr>
          <a:xfrm>
            <a:off x="349184" y="1522516"/>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9" name="Title 1">
            <a:extLst>
              <a:ext uri="{FF2B5EF4-FFF2-40B4-BE49-F238E27FC236}">
                <a16:creationId xmlns:a16="http://schemas.microsoft.com/office/drawing/2014/main" id="{EBFB7D56-2A24-4E0F-B4F6-013DA9F32E25}"/>
              </a:ext>
            </a:extLst>
          </p:cNvPr>
          <p:cNvSpPr>
            <a:spLocks noGrp="1"/>
          </p:cNvSpPr>
          <p:nvPr>
            <p:ph type="title"/>
          </p:nvPr>
        </p:nvSpPr>
        <p:spPr>
          <a:xfrm>
            <a:off x="368044" y="95509"/>
            <a:ext cx="10515600" cy="618385"/>
          </a:xfrm>
          <a:prstGeom prst="rect">
            <a:avLst/>
          </a:prstGeom>
        </p:spPr>
        <p:txBody>
          <a:bodyPr/>
          <a:lstStyle/>
          <a:p>
            <a:endParaRPr lang="en-US"/>
          </a:p>
        </p:txBody>
      </p:sp>
      <p:cxnSp>
        <p:nvCxnSpPr>
          <p:cNvPr id="10" name="Straight Arrow Connector 9">
            <a:extLst>
              <a:ext uri="{FF2B5EF4-FFF2-40B4-BE49-F238E27FC236}">
                <a16:creationId xmlns:a16="http://schemas.microsoft.com/office/drawing/2014/main" id="{3A96B944-040D-4684-AB3A-79883F7DC474}"/>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
        <p:nvSpPr>
          <p:cNvPr id="14" name="TextBox 13">
            <a:extLst>
              <a:ext uri="{FF2B5EF4-FFF2-40B4-BE49-F238E27FC236}">
                <a16:creationId xmlns:a16="http://schemas.microsoft.com/office/drawing/2014/main" id="{20A7237C-C87B-4269-81D2-4471C0956529}"/>
              </a:ext>
            </a:extLst>
          </p:cNvPr>
          <p:cNvSpPr txBox="1"/>
          <p:nvPr userDrawn="1"/>
        </p:nvSpPr>
        <p:spPr>
          <a:xfrm>
            <a:off x="4269205" y="6572186"/>
            <a:ext cx="3653590" cy="273280"/>
          </a:xfrm>
          <a:prstGeom prst="rect">
            <a:avLst/>
          </a:prstGeom>
          <a:noFill/>
        </p:spPr>
        <p:txBody>
          <a:bodyPr wrap="square" rtlCol="0">
            <a:spAutoFit/>
          </a:bodyPr>
          <a:lstStyle/>
          <a:p>
            <a:pPr algn="ctr"/>
            <a:r>
              <a:rPr lang="en-US" sz="1000"/>
              <a:t>FOR OFFICIAL USE ONLY | NOT FOR DISTRIBUTION</a:t>
            </a:r>
          </a:p>
          <a:p>
            <a:endParaRPr lang="en-US" sz="1000">
              <a:latin typeface="Franklin Gothic Book" panose="020B0503020102020204" pitchFamily="34" charset="0"/>
            </a:endParaRPr>
          </a:p>
        </p:txBody>
      </p:sp>
    </p:spTree>
    <p:extLst>
      <p:ext uri="{BB962C8B-B14F-4D97-AF65-F5344CB8AC3E}">
        <p14:creationId xmlns:p14="http://schemas.microsoft.com/office/powerpoint/2010/main" val="758092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7C078F04-0858-47C2-B1C3-DBB69868C94B}"/>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pic>
        <p:nvPicPr>
          <p:cNvPr id="3" name="Picture 2">
            <a:extLst>
              <a:ext uri="{FF2B5EF4-FFF2-40B4-BE49-F238E27FC236}">
                <a16:creationId xmlns:a16="http://schemas.microsoft.com/office/drawing/2014/main" id="{94F3CD28-3307-4B78-9D9F-54A02908B3B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420624" y="6233421"/>
            <a:ext cx="1131146" cy="624579"/>
          </a:xfrm>
          <a:prstGeom prst="rect">
            <a:avLst/>
          </a:prstGeom>
        </p:spPr>
      </p:pic>
    </p:spTree>
    <p:extLst>
      <p:ext uri="{BB962C8B-B14F-4D97-AF65-F5344CB8AC3E}">
        <p14:creationId xmlns:p14="http://schemas.microsoft.com/office/powerpoint/2010/main" val="820203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1F08-B40D-9A19-74DA-248CE5AE50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7CAC6D-55D7-63E1-C5F5-9C0458F66C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5DB26-7AFA-5CD8-8493-9BE838164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2E346-3E48-3F29-250F-0ABE13C08AFB}"/>
              </a:ext>
            </a:extLst>
          </p:cNvPr>
          <p:cNvSpPr>
            <a:spLocks noGrp="1"/>
          </p:cNvSpPr>
          <p:nvPr>
            <p:ph type="dt" sz="half" idx="10"/>
          </p:nvPr>
        </p:nvSpPr>
        <p:spPr/>
        <p:txBody>
          <a:bodyPr/>
          <a:lstStyle/>
          <a:p>
            <a:fld id="{A89E3BFB-F10D-46E6-B25D-1858AC68462B}" type="datetimeFigureOut">
              <a:rPr lang="en-US" smtClean="0"/>
              <a:t>7/9/2024</a:t>
            </a:fld>
            <a:endParaRPr lang="en-US"/>
          </a:p>
        </p:txBody>
      </p:sp>
      <p:sp>
        <p:nvSpPr>
          <p:cNvPr id="6" name="Footer Placeholder 5">
            <a:extLst>
              <a:ext uri="{FF2B5EF4-FFF2-40B4-BE49-F238E27FC236}">
                <a16:creationId xmlns:a16="http://schemas.microsoft.com/office/drawing/2014/main" id="{C9C63E93-7583-FA8D-6F10-7B80A5871F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9EC042-4742-8B62-6D02-B708731C0D22}"/>
              </a:ext>
            </a:extLst>
          </p:cNvPr>
          <p:cNvSpPr>
            <a:spLocks noGrp="1"/>
          </p:cNvSpPr>
          <p:nvPr>
            <p:ph type="sldNum" sz="quarter" idx="12"/>
          </p:nvPr>
        </p:nvSpPr>
        <p:spPr/>
        <p:txBody>
          <a:bodyPr/>
          <a:lstStyle/>
          <a:p>
            <a:fld id="{A445D3D2-298B-4445-8F63-6C38DAE897BB}" type="slidenum">
              <a:rPr lang="en-US" smtClean="0"/>
              <a:t>‹#›</a:t>
            </a:fld>
            <a:endParaRPr lang="en-US"/>
          </a:p>
        </p:txBody>
      </p:sp>
    </p:spTree>
    <p:extLst>
      <p:ext uri="{BB962C8B-B14F-4D97-AF65-F5344CB8AC3E}">
        <p14:creationId xmlns:p14="http://schemas.microsoft.com/office/powerpoint/2010/main" val="3868476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2F124-8F28-6BF2-8955-8F518D3EA5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2446DE-DA48-65CD-679F-8AF4DE4272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81F19A-4719-DAF3-DE71-11006D5071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6700C4-79CE-456E-E78F-C4DE4AFC8A67}"/>
              </a:ext>
            </a:extLst>
          </p:cNvPr>
          <p:cNvSpPr>
            <a:spLocks noGrp="1"/>
          </p:cNvSpPr>
          <p:nvPr>
            <p:ph type="dt" sz="half" idx="10"/>
          </p:nvPr>
        </p:nvSpPr>
        <p:spPr/>
        <p:txBody>
          <a:bodyPr/>
          <a:lstStyle/>
          <a:p>
            <a:fld id="{A89E3BFB-F10D-46E6-B25D-1858AC68462B}" type="datetimeFigureOut">
              <a:rPr lang="en-US" smtClean="0"/>
              <a:t>7/9/2024</a:t>
            </a:fld>
            <a:endParaRPr lang="en-US"/>
          </a:p>
        </p:txBody>
      </p:sp>
      <p:sp>
        <p:nvSpPr>
          <p:cNvPr id="6" name="Footer Placeholder 5">
            <a:extLst>
              <a:ext uri="{FF2B5EF4-FFF2-40B4-BE49-F238E27FC236}">
                <a16:creationId xmlns:a16="http://schemas.microsoft.com/office/drawing/2014/main" id="{457FF573-31E4-FC40-2D35-37FECDBFC5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0BE10-8869-A746-65FF-CD4A4799CC48}"/>
              </a:ext>
            </a:extLst>
          </p:cNvPr>
          <p:cNvSpPr>
            <a:spLocks noGrp="1"/>
          </p:cNvSpPr>
          <p:nvPr>
            <p:ph type="sldNum" sz="quarter" idx="12"/>
          </p:nvPr>
        </p:nvSpPr>
        <p:spPr/>
        <p:txBody>
          <a:bodyPr/>
          <a:lstStyle/>
          <a:p>
            <a:fld id="{A445D3D2-298B-4445-8F63-6C38DAE897BB}" type="slidenum">
              <a:rPr lang="en-US" smtClean="0"/>
              <a:t>‹#›</a:t>
            </a:fld>
            <a:endParaRPr lang="en-US"/>
          </a:p>
        </p:txBody>
      </p:sp>
    </p:spTree>
    <p:extLst>
      <p:ext uri="{BB962C8B-B14F-4D97-AF65-F5344CB8AC3E}">
        <p14:creationId xmlns:p14="http://schemas.microsoft.com/office/powerpoint/2010/main" val="12145871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703EC-DB2E-41BC-BBE5-E82CA4BBA895}"/>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D7B787D-75B1-4351-BBA9-A0177FFD570F}"/>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B5E30-6766-4E2A-B7F7-974A5B480389}"/>
              </a:ext>
            </a:extLst>
          </p:cNvPr>
          <p:cNvSpPr>
            <a:spLocks noGrp="1"/>
          </p:cNvSpPr>
          <p:nvPr>
            <p:ph type="dt" sz="half" idx="10"/>
          </p:nvPr>
        </p:nvSpPr>
        <p:spPr/>
        <p:txBody>
          <a:bodyPr/>
          <a:lstStyle>
            <a:lvl1pPr>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02899BD-F1BB-4B89-B671-B6AF9C36707C}" type="datetimeFigureOut">
              <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7/9/2024</a:t>
            </a:fld>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97862756-9A51-4CC7-9355-068F9D7C221E}"/>
              </a:ext>
            </a:extLst>
          </p:cNvPr>
          <p:cNvSpPr>
            <a:spLocks noGrp="1"/>
          </p:cNvSpPr>
          <p:nvPr>
            <p:ph type="ftr" sz="quarter" idx="11"/>
          </p:nvPr>
        </p:nvSpPr>
        <p:spPr/>
        <p:txBody>
          <a:bodyPr/>
          <a:lstStyle>
            <a:lvl1pPr>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115161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1009"/>
            <a:ext cx="2697799"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a:t>Click to Add Presenter Name and Title</a:t>
            </a:r>
          </a:p>
        </p:txBody>
      </p:sp>
      <p:sp>
        <p:nvSpPr>
          <p:cNvPr id="18"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937949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4823"/>
            <a:ext cx="2689348" cy="201701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3889325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51009"/>
            <a:ext cx="2698311"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3422082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43108"/>
            <a:ext cx="10656007"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21" name="Footer Placeholder 20"/>
          <p:cNvSpPr>
            <a:spLocks noGrp="1"/>
          </p:cNvSpPr>
          <p:nvPr>
            <p:ph type="ftr" sz="quarter" idx="13"/>
          </p:nvPr>
        </p:nvSpPr>
        <p:spPr>
          <a:xfrm>
            <a:off x="694972"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t>MEDICAID SAMPLE PRES | MONTH DAY, YYYY | v2</a:t>
            </a:r>
          </a:p>
        </p:txBody>
      </p:sp>
      <p:sp>
        <p:nvSpPr>
          <p:cNvPr id="22" name="Slide Number Placeholder 21"/>
          <p:cNvSpPr>
            <a:spLocks noGrp="1"/>
          </p:cNvSpPr>
          <p:nvPr>
            <p:ph type="sldNum" sz="quarter" idx="14"/>
          </p:nvPr>
        </p:nvSpPr>
        <p:spPr>
          <a:xfrm>
            <a:off x="11074400" y="6573308"/>
            <a:ext cx="752131"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899160" y="624054"/>
            <a:ext cx="10457689"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411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335573"/>
            <a:ext cx="10517717" cy="1212895"/>
          </a:xfrm>
        </p:spPr>
        <p:txBody>
          <a:bodyPr>
            <a:noAutofit/>
          </a:bodyPr>
          <a:lstStyle>
            <a:lvl1pPr marL="228600" indent="-228600">
              <a:lnSpc>
                <a:spcPct val="100000"/>
              </a:lnSpc>
              <a:spcBef>
                <a:spcPts val="0"/>
              </a:spcBef>
              <a:defRPr sz="2000">
                <a:latin typeface="Franklin Gothic Medium" panose="020B0603020102020204" pitchFamily="34" charset="0"/>
              </a:defRPr>
            </a:lvl1pPr>
            <a:lvl2pPr marL="576263" indent="-233363">
              <a:lnSpc>
                <a:spcPct val="100000"/>
              </a:lnSpc>
              <a:spcBef>
                <a:spcPts val="0"/>
              </a:spcBef>
              <a:buFont typeface="Franklin Gothic Medium" panose="020B0603020102020204" pitchFamily="34" charset="0"/>
              <a:buChar char="−"/>
              <a:defRPr sz="2000">
                <a:latin typeface="Franklin Gothic Medium" panose="020B0603020102020204" pitchFamily="34" charset="0"/>
              </a:defRPr>
            </a:lvl2pPr>
            <a:lvl3pPr marL="973138" indent="-228600">
              <a:lnSpc>
                <a:spcPct val="100000"/>
              </a:lnSpc>
              <a:spcBef>
                <a:spcPts val="0"/>
              </a:spcBef>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51575"/>
            <a:ext cx="10656007"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548467"/>
            <a:ext cx="10526184" cy="3694230"/>
          </a:xfrm>
        </p:spPr>
        <p:txBody>
          <a:bodyPr/>
          <a:lstStyle>
            <a:lvl1pPr marL="0" indent="0" algn="ctr">
              <a:buNone/>
              <a:defRPr baseline="0">
                <a:latin typeface="Franklin Gothic Medium" panose="020B0603020102020204" pitchFamily="34" charset="0"/>
              </a:defRPr>
            </a:lvl1pPr>
          </a:lstStyle>
          <a:p>
            <a:pPr lvl="0"/>
            <a:r>
              <a:rPr lang="en-US"/>
              <a:t>Click icon below to add table or chart</a:t>
            </a:r>
          </a:p>
        </p:txBody>
      </p:sp>
      <p:sp>
        <p:nvSpPr>
          <p:cNvPr id="15" name="Footer Placeholder 20"/>
          <p:cNvSpPr>
            <a:spLocks noGrp="1"/>
          </p:cNvSpPr>
          <p:nvPr>
            <p:ph type="ftr" sz="quarter" idx="13"/>
          </p:nvPr>
        </p:nvSpPr>
        <p:spPr>
          <a:xfrm>
            <a:off x="694972"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t>MEDICAID SAMPLE PRES | MONTH DAY, YYYY | v2</a:t>
            </a:r>
          </a:p>
        </p:txBody>
      </p:sp>
      <p:sp>
        <p:nvSpPr>
          <p:cNvPr id="16"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3" name="Straight Connector 1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348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699911" y="6249458"/>
            <a:ext cx="10656007"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1335573"/>
            <a:ext cx="10526184" cy="4902890"/>
          </a:xfrm>
        </p:spPr>
        <p:txBody>
          <a:bodyPr/>
          <a:lstStyle>
            <a:lvl1pPr marL="0" indent="0" algn="ctr">
              <a:buNone/>
              <a:defRPr baseline="0">
                <a:latin typeface="Franklin Gothic Medium" panose="020B0603020102020204" pitchFamily="34" charset="0"/>
              </a:defRPr>
            </a:lvl1pPr>
          </a:lstStyle>
          <a:p>
            <a:pPr lvl="0"/>
            <a:r>
              <a:rPr lang="en-US"/>
              <a:t>Click icon below to add table or chart</a:t>
            </a:r>
          </a:p>
        </p:txBody>
      </p:sp>
      <p:sp>
        <p:nvSpPr>
          <p:cNvPr id="13" name="Footer Placeholder 20"/>
          <p:cNvSpPr>
            <a:spLocks noGrp="1"/>
          </p:cNvSpPr>
          <p:nvPr>
            <p:ph type="ftr" sz="quarter" idx="13"/>
          </p:nvPr>
        </p:nvSpPr>
        <p:spPr>
          <a:xfrm>
            <a:off x="694972"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t>MEDICAID SAMPLE PRES | MONTH DAY, YYYY | v2</a:t>
            </a:r>
          </a:p>
        </p:txBody>
      </p:sp>
      <p:sp>
        <p:nvSpPr>
          <p:cNvPr id="15"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748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699911" y="6249458"/>
            <a:ext cx="10656007"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2" y="1845731"/>
            <a:ext cx="5120640" cy="4392732"/>
          </a:xfrm>
        </p:spPr>
        <p:txBody>
          <a:bodyPr/>
          <a:lstStyle>
            <a:lvl1pPr marL="0" indent="0" algn="ctr">
              <a:buNone/>
              <a:defRPr baseline="0">
                <a:latin typeface="Franklin Gothic Medium" panose="020B06030201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845731"/>
            <a:ext cx="5120640" cy="4392732"/>
          </a:xfrm>
        </p:spPr>
        <p:txBody>
          <a:bodyPr/>
          <a:lstStyle>
            <a:lvl1pPr marL="0" indent="0" algn="ctr">
              <a:buNone/>
              <a:defRPr baseline="0">
                <a:latin typeface="Franklin Gothic Medium" panose="020B06030201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Franklin Gothic Demi Cond" panose="020B07060304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Franklin Gothic Demi Cond" panose="020B0706030402020204" pitchFamily="34" charset="0"/>
              </a:defRPr>
            </a:lvl1pPr>
          </a:lstStyle>
          <a:p>
            <a:pPr lvl="0"/>
            <a:r>
              <a:rPr lang="en-US"/>
              <a:t>Click to add title</a:t>
            </a:r>
          </a:p>
        </p:txBody>
      </p:sp>
      <p:sp>
        <p:nvSpPr>
          <p:cNvPr id="15" name="Footer Placeholder 20"/>
          <p:cNvSpPr>
            <a:spLocks noGrp="1"/>
          </p:cNvSpPr>
          <p:nvPr>
            <p:ph type="ftr" sz="quarter" idx="13"/>
          </p:nvPr>
        </p:nvSpPr>
        <p:spPr>
          <a:xfrm>
            <a:off x="694972"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t>MEDICAID SAMPLE PRES | MONTH DAY, YYYY | v2</a:t>
            </a:r>
          </a:p>
        </p:txBody>
      </p:sp>
      <p:sp>
        <p:nvSpPr>
          <p:cNvPr id="16" name="Slide Number Placeholder 21"/>
          <p:cNvSpPr>
            <a:spLocks noGrp="1"/>
          </p:cNvSpPr>
          <p:nvPr>
            <p:ph type="sldNum" sz="quarter" idx="18"/>
          </p:nvPr>
        </p:nvSpPr>
        <p:spPr>
          <a:xfrm>
            <a:off x="11074400" y="6573308"/>
            <a:ext cx="752131"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666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6263"/>
            <a:ext cx="5120217" cy="4402137"/>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a:latin typeface="Franklin Gothic Medium Cond" panose="020B0606030402020204" pitchFamily="34" charset="0"/>
              </a:defRPr>
            </a:lvl2pPr>
            <a:lvl3pPr>
              <a:defRPr sz="2000">
                <a:latin typeface="Franklin Gothic Medium Cond" panose="020B06060304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899160" y="624054"/>
            <a:ext cx="10457689"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699911" y="6251575"/>
            <a:ext cx="10656007"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Franklin Gothic Demi Cond" panose="020B07060304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Franklin Gothic Demi Cond" panose="020B07060304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6220600" y="1840560"/>
            <a:ext cx="5120217" cy="4402137"/>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baseline="0">
                <a:latin typeface="Franklin Gothic Medium Cond" panose="020B0606030402020204" pitchFamily="34" charset="0"/>
              </a:defRPr>
            </a:lvl2pPr>
            <a:lvl3pPr>
              <a:defRPr sz="2000" baseline="0">
                <a:latin typeface="Franklin Gothic Medium Cond" panose="020B0606030402020204" pitchFamily="34" charset="0"/>
              </a:defRPr>
            </a:lvl3pPr>
          </a:lstStyle>
          <a:p>
            <a:pPr lvl="0"/>
            <a:r>
              <a:rPr lang="en-US"/>
              <a:t>Click to add bullets</a:t>
            </a:r>
          </a:p>
          <a:p>
            <a:pPr lvl="1"/>
            <a:r>
              <a:rPr lang="en-US"/>
              <a:t>Bullet 2</a:t>
            </a:r>
          </a:p>
          <a:p>
            <a:pPr lvl="2"/>
            <a:r>
              <a:rPr lang="en-US"/>
              <a:t>Bullet 3</a:t>
            </a:r>
          </a:p>
        </p:txBody>
      </p:sp>
      <p:sp>
        <p:nvSpPr>
          <p:cNvPr id="16" name="Footer Placeholder 20"/>
          <p:cNvSpPr>
            <a:spLocks noGrp="1"/>
          </p:cNvSpPr>
          <p:nvPr>
            <p:ph type="ftr" sz="quarter" idx="13"/>
          </p:nvPr>
        </p:nvSpPr>
        <p:spPr>
          <a:xfrm>
            <a:off x="694972"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t>MEDICAID SAMPLE PRES | MONTH DAY, YYYY | v2</a:t>
            </a:r>
          </a:p>
        </p:txBody>
      </p:sp>
      <p:sp>
        <p:nvSpPr>
          <p:cNvPr id="17"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473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694972"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t>MEDICAID SAMPLE PRES | MONTH DAY, YYYY | v2</a:t>
            </a: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690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694972"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t>MEDICAID SAMPLE PRES | MONTH DAY, YYYY | v2</a:t>
            </a: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cxnSp>
        <p:nvCxnSpPr>
          <p:cNvPr id="9" name="Straight Connector 8"/>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213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188714-B605-A748-A46C-16F68F1E3CC0}"/>
              </a:ext>
            </a:extLst>
          </p:cNvPr>
          <p:cNvSpPr/>
          <p:nvPr userDrawn="1"/>
        </p:nvSpPr>
        <p:spPr>
          <a:xfrm>
            <a:off x="0" y="1"/>
            <a:ext cx="12192000" cy="525517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 name="Title 3">
            <a:extLst>
              <a:ext uri="{FF2B5EF4-FFF2-40B4-BE49-F238E27FC236}">
                <a16:creationId xmlns:a16="http://schemas.microsoft.com/office/drawing/2014/main" id="{2B49F9B8-BA8C-3F4A-A9F5-91FF675C782F}"/>
              </a:ext>
            </a:extLst>
          </p:cNvPr>
          <p:cNvSpPr>
            <a:spLocks noGrp="1"/>
          </p:cNvSpPr>
          <p:nvPr>
            <p:ph type="title"/>
          </p:nvPr>
        </p:nvSpPr>
        <p:spPr>
          <a:xfrm>
            <a:off x="836768" y="2750975"/>
            <a:ext cx="10515600" cy="1325563"/>
          </a:xfrm>
          <a:prstGeom prst="rect">
            <a:avLst/>
          </a:prstGeom>
        </p:spPr>
        <p:txBody>
          <a:bodyPr/>
          <a:lstStyle>
            <a:lvl1pPr>
              <a:defRPr sz="3600" b="1">
                <a:solidFill>
                  <a:schemeClr val="tx1"/>
                </a:solidFill>
                <a:latin typeface="Calibri Light" panose="020F0302020204030204" pitchFamily="34" charset="0"/>
                <a:cs typeface="Calibri Light" panose="020F0302020204030204" pitchFamily="34" charset="0"/>
              </a:defRPr>
            </a:lvl1pPr>
          </a:lstStyle>
          <a:p>
            <a:r>
              <a:rPr lang="en-US"/>
              <a:t>Click to edit Master title style</a:t>
            </a:r>
          </a:p>
        </p:txBody>
      </p:sp>
    </p:spTree>
    <p:extLst>
      <p:ext uri="{BB962C8B-B14F-4D97-AF65-F5344CB8AC3E}">
        <p14:creationId xmlns:p14="http://schemas.microsoft.com/office/powerpoint/2010/main" val="35543877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085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5841F1B-4504-0E43-818D-A592EF13E92B}"/>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5644723" y="0"/>
            <a:ext cx="6555474" cy="6365290"/>
          </a:xfrm>
          <a:prstGeom prst="rect">
            <a:avLst/>
          </a:prstGeom>
        </p:spPr>
      </p:pic>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vl1pPr>
          </a:lstStyle>
          <a:p>
            <a:pPr algn="l"/>
            <a:endParaRPr lang="en-US" sz="1400">
              <a:cs typeface="Calibri" panose="020F0502020204030204" pitchFamily="34" charset="0"/>
            </a:endParaRPr>
          </a:p>
        </p:txBody>
      </p:sp>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A4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NC DHHS COVID-19 Response</a:t>
            </a:r>
          </a:p>
        </p:txBody>
      </p:sp>
      <p:pic>
        <p:nvPicPr>
          <p:cNvPr id="3" name="Picture 2">
            <a:extLst>
              <a:ext uri="{FF2B5EF4-FFF2-40B4-BE49-F238E27FC236}">
                <a16:creationId xmlns:a16="http://schemas.microsoft.com/office/drawing/2014/main" id="{69DC0948-870B-1B43-B66F-5B19A0178C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284" y="4664730"/>
            <a:ext cx="3330783" cy="1268870"/>
          </a:xfrm>
          <a:prstGeom prst="rect">
            <a:avLst/>
          </a:prstGeom>
        </p:spPr>
      </p:pic>
    </p:spTree>
    <p:extLst>
      <p:ext uri="{BB962C8B-B14F-4D97-AF65-F5344CB8AC3E}">
        <p14:creationId xmlns:p14="http://schemas.microsoft.com/office/powerpoint/2010/main" val="2668411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E6F4-628E-4B04-B42E-71F26A433E1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32EC109-0073-46D7-9D24-4DDC7FC18FA8}"/>
              </a:ext>
            </a:extLst>
          </p:cNvPr>
          <p:cNvSpPr>
            <a:spLocks noGrp="1"/>
          </p:cNvSpPr>
          <p:nvPr>
            <p:ph type="sldNum" sz="quarter" idx="10"/>
          </p:nvPr>
        </p:nvSpPr>
        <p:spPr/>
        <p:txBody>
          <a:bodyPr/>
          <a:lstStyle/>
          <a:p>
            <a:fld id="{11F27F3A-B3E9-41ED-AF8F-A365F10BB65F}" type="slidenum">
              <a:rPr lang="en-US" smtClean="0"/>
              <a:pPr/>
              <a:t>‹#›</a:t>
            </a:fld>
            <a:endParaRPr lang="en-US"/>
          </a:p>
        </p:txBody>
      </p:sp>
    </p:spTree>
    <p:extLst>
      <p:ext uri="{BB962C8B-B14F-4D97-AF65-F5344CB8AC3E}">
        <p14:creationId xmlns:p14="http://schemas.microsoft.com/office/powerpoint/2010/main" val="1768856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2E23A7-9AE0-483A-96A8-EE52FDA3E4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8" name="Holder 6">
            <a:extLst>
              <a:ext uri="{FF2B5EF4-FFF2-40B4-BE49-F238E27FC236}">
                <a16:creationId xmlns:a16="http://schemas.microsoft.com/office/drawing/2014/main" id="{774018A9-8A9C-4543-9EC6-39716F313462}"/>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spTree>
    <p:extLst>
      <p:ext uri="{BB962C8B-B14F-4D97-AF65-F5344CB8AC3E}">
        <p14:creationId xmlns:p14="http://schemas.microsoft.com/office/powerpoint/2010/main" val="27943421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623" y="185313"/>
            <a:ext cx="11350753" cy="592562"/>
          </a:xfrm>
        </p:spPr>
        <p:txBody>
          <a:bodyPr lIns="0" rIns="0" anchor="ctr"/>
          <a:lstStyle>
            <a:lvl1pPr>
              <a:defRPr sz="2000" b="1" cap="all" spc="130" baseline="0">
                <a:solidFill>
                  <a:srgbClr val="014373"/>
                </a:solidFill>
                <a:latin typeface="+mn-lt"/>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F9780461-BF97-45FF-888C-1942E648F70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11" name="Holder 6">
            <a:extLst>
              <a:ext uri="{FF2B5EF4-FFF2-40B4-BE49-F238E27FC236}">
                <a16:creationId xmlns:a16="http://schemas.microsoft.com/office/drawing/2014/main" id="{4BB176CF-EDF3-48AF-914B-97F5C5946B35}"/>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spTree>
    <p:extLst>
      <p:ext uri="{BB962C8B-B14F-4D97-AF65-F5344CB8AC3E}">
        <p14:creationId xmlns:p14="http://schemas.microsoft.com/office/powerpoint/2010/main" val="3424082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969264"/>
            <a:ext cx="11350752" cy="1123384"/>
          </a:xfrm>
          <a:prstGeom prst="rect">
            <a:avLst/>
          </a:prstGeom>
        </p:spPr>
        <p:txBody>
          <a:bodyPr wrap="square" lIns="0" rIns="0">
            <a:sp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400"/>
            </a:lvl3pPr>
            <a:lvl4pPr>
              <a:lnSpc>
                <a:spcPct val="100000"/>
              </a:lnSpc>
              <a:spcBef>
                <a:spcPts val="0"/>
              </a:spcBef>
              <a:defRPr sz="1050"/>
            </a:lvl4pPr>
            <a:lvl5pPr>
              <a:lnSpc>
                <a:spcPct val="10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20624" y="185313"/>
            <a:ext cx="11350752" cy="592562"/>
          </a:xfrm>
        </p:spPr>
        <p:txBody>
          <a:bodyPr lIns="0" rIns="0" anchor="ctr"/>
          <a:lstStyle>
            <a:lvl1pPr>
              <a:defRPr sz="2000" b="1" cap="all" spc="130" baseline="0">
                <a:solidFill>
                  <a:srgbClr val="014373"/>
                </a:solidFill>
                <a:latin typeface="+mn-lt"/>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63175851-4D12-4852-84F5-C13C561B8F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11" name="Holder 6">
            <a:extLst>
              <a:ext uri="{FF2B5EF4-FFF2-40B4-BE49-F238E27FC236}">
                <a16:creationId xmlns:a16="http://schemas.microsoft.com/office/drawing/2014/main" id="{183789D2-8A26-402D-8A27-DE00690B5BEC}"/>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spTree>
    <p:extLst>
      <p:ext uri="{BB962C8B-B14F-4D97-AF65-F5344CB8AC3E}">
        <p14:creationId xmlns:p14="http://schemas.microsoft.com/office/powerpoint/2010/main" val="3515321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pic>
        <p:nvPicPr>
          <p:cNvPr id="9" name="Picture 8">
            <a:extLst>
              <a:ext uri="{FF2B5EF4-FFF2-40B4-BE49-F238E27FC236}">
                <a16:creationId xmlns:a16="http://schemas.microsoft.com/office/drawing/2014/main" id="{95B968A7-424C-405F-A24E-08D3BF14E4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3" name="Rectangle 2">
            <a:extLst>
              <a:ext uri="{FF2B5EF4-FFF2-40B4-BE49-F238E27FC236}">
                <a16:creationId xmlns:a16="http://schemas.microsoft.com/office/drawing/2014/main" id="{ED188714-B605-A748-A46C-16F68F1E3CC0}"/>
              </a:ext>
            </a:extLst>
          </p:cNvPr>
          <p:cNvSpPr/>
          <p:nvPr userDrawn="1"/>
        </p:nvSpPr>
        <p:spPr>
          <a:xfrm>
            <a:off x="0" y="1"/>
            <a:ext cx="12192000" cy="52551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B49F9B8-BA8C-3F4A-A9F5-91FF675C782F}"/>
              </a:ext>
            </a:extLst>
          </p:cNvPr>
          <p:cNvSpPr>
            <a:spLocks noGrp="1"/>
          </p:cNvSpPr>
          <p:nvPr>
            <p:ph type="title"/>
          </p:nvPr>
        </p:nvSpPr>
        <p:spPr>
          <a:xfrm>
            <a:off x="836768" y="2750974"/>
            <a:ext cx="10515600" cy="1325563"/>
          </a:xfrm>
          <a:prstGeom prst="rect">
            <a:avLst/>
          </a:prstGeo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624707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solidFill>
                  <a:srgbClr val="014373"/>
                </a:solidFill>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349185" y="714824"/>
            <a:ext cx="11422191" cy="0"/>
          </a:xfrm>
          <a:prstGeom prst="straightConnector1">
            <a:avLst/>
          </a:prstGeom>
          <a:noFill/>
          <a:ln w="28575"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95B968A7-424C-405F-A24E-08D3BF14E4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Tree>
    <p:extLst>
      <p:ext uri="{BB962C8B-B14F-4D97-AF65-F5344CB8AC3E}">
        <p14:creationId xmlns:p14="http://schemas.microsoft.com/office/powerpoint/2010/main" val="780923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8867" y="2067905"/>
            <a:ext cx="2017776" cy="1993392"/>
          </a:xfrm>
          <a:prstGeom prst="rect">
            <a:avLst/>
          </a:prstGeom>
        </p:spPr>
      </p:pic>
      <p:sp>
        <p:nvSpPr>
          <p:cNvPr id="12" name="Text Placeholder 2">
            <a:extLst>
              <a:ext uri="{FF2B5EF4-FFF2-40B4-BE49-F238E27FC236}">
                <a16:creationId xmlns:a16="http://schemas.microsoft.com/office/drawing/2014/main" id="{A4EDEA2F-8CAE-4566-9543-C37D8DA50AC0}"/>
              </a:ext>
            </a:extLst>
          </p:cNvPr>
          <p:cNvSpPr>
            <a:spLocks noGrp="1"/>
          </p:cNvSpPr>
          <p:nvPr>
            <p:ph type="body" sz="quarter" idx="11"/>
          </p:nvPr>
        </p:nvSpPr>
        <p:spPr>
          <a:xfrm>
            <a:off x="3691462" y="2040473"/>
            <a:ext cx="7700783" cy="2020824"/>
          </a:xfrm>
          <a:prstGeom prst="rect">
            <a:avLst/>
          </a:prstGeom>
        </p:spPr>
        <p:txBody>
          <a:bodyPr anchor="ctr">
            <a:noAutofit/>
          </a:bodyPr>
          <a:lstStyle>
            <a:lvl1pPr marL="0" indent="0">
              <a:buNone/>
              <a:defRPr lang="en-US" sz="3200" b="1" baseline="0" smtClean="0">
                <a:ea typeface="Arial" panose="020B0604020202020204" pitchFamily="34" charset="0"/>
              </a:defRPr>
            </a:lvl1pPr>
            <a:lvl2pPr>
              <a:defRPr lang="en-US" sz="2800" smtClean="0">
                <a:latin typeface="Franklin Gothic Demi Cond" panose="020B0706030402020204" pitchFamily="34" charset="0"/>
              </a:defRPr>
            </a:lvl2pPr>
            <a:lvl3pPr>
              <a:defRPr lang="en-US" sz="2800" smtClean="0">
                <a:latin typeface="Franklin Gothic Demi Cond" panose="020B0706030402020204" pitchFamily="34" charset="0"/>
              </a:defRPr>
            </a:lvl3pPr>
            <a:lvl4pPr>
              <a:defRPr lang="en-US" sz="2800" smtClean="0">
                <a:latin typeface="Franklin Gothic Demi Cond" panose="020B0706030402020204" pitchFamily="34" charset="0"/>
              </a:defRPr>
            </a:lvl4pPr>
            <a:lvl5pPr>
              <a:defRPr lang="en-US" sz="2800">
                <a:latin typeface="Franklin Gothic Demi Cond" panose="020B0706030402020204" pitchFamily="34" charset="0"/>
              </a:defRPr>
            </a:lvl5pPr>
          </a:lstStyle>
          <a:p>
            <a:pPr marL="171450" lvl="0" indent="-171450"/>
            <a:r>
              <a:rPr lang="en-US"/>
              <a:t>Click to edit Master text styles</a:t>
            </a:r>
          </a:p>
        </p:txBody>
      </p:sp>
      <p:sp>
        <p:nvSpPr>
          <p:cNvPr id="13" name="Text Placeholder 15">
            <a:extLst>
              <a:ext uri="{FF2B5EF4-FFF2-40B4-BE49-F238E27FC236}">
                <a16:creationId xmlns:a16="http://schemas.microsoft.com/office/drawing/2014/main" id="{741EA323-3686-46B3-9FEB-E98930398C56}"/>
              </a:ext>
            </a:extLst>
          </p:cNvPr>
          <p:cNvSpPr>
            <a:spLocks noGrp="1"/>
          </p:cNvSpPr>
          <p:nvPr>
            <p:ph type="body" sz="quarter" idx="12"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5" name="Holder 6">
            <a:extLst>
              <a:ext uri="{FF2B5EF4-FFF2-40B4-BE49-F238E27FC236}">
                <a16:creationId xmlns:a16="http://schemas.microsoft.com/office/drawing/2014/main" id="{74B71ABA-3DFC-4885-98A2-CF2BA0AE09FA}"/>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mn-lt"/>
              </a:rPr>
              <a:pPr marL="19049" algn="ctr"/>
              <a:t>‹#›</a:t>
            </a:fld>
            <a:endParaRPr lang="en-US" sz="999">
              <a:solidFill>
                <a:srgbClr val="808080"/>
              </a:solidFill>
              <a:latin typeface="+mn-lt"/>
            </a:endParaRPr>
          </a:p>
        </p:txBody>
      </p:sp>
    </p:spTree>
    <p:extLst>
      <p:ext uri="{BB962C8B-B14F-4D97-AF65-F5344CB8AC3E}">
        <p14:creationId xmlns:p14="http://schemas.microsoft.com/office/powerpoint/2010/main" val="2822197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DE4F-38EA-4A46-A6C6-8446ECD682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FED499-052A-4DDC-B234-D11CDAA011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A140CF-2593-42F0-A005-FEE83296F375}"/>
              </a:ext>
            </a:extLst>
          </p:cNvPr>
          <p:cNvSpPr>
            <a:spLocks noGrp="1"/>
          </p:cNvSpPr>
          <p:nvPr>
            <p:ph type="dt" sz="half" idx="10"/>
          </p:nvPr>
        </p:nvSpPr>
        <p:spPr/>
        <p:txBody>
          <a:bodyPr/>
          <a:lstStyle/>
          <a:p>
            <a:fld id="{6E0000FD-8915-45C0-80D6-1B15A6752E2A}" type="datetimeFigureOut">
              <a:rPr lang="en-US" smtClean="0"/>
              <a:t>7/9/2024</a:t>
            </a:fld>
            <a:endParaRPr lang="en-US"/>
          </a:p>
        </p:txBody>
      </p:sp>
      <p:sp>
        <p:nvSpPr>
          <p:cNvPr id="5" name="Footer Placeholder 4">
            <a:extLst>
              <a:ext uri="{FF2B5EF4-FFF2-40B4-BE49-F238E27FC236}">
                <a16:creationId xmlns:a16="http://schemas.microsoft.com/office/drawing/2014/main" id="{8A91CA11-90F8-48FE-8D0C-BB76D00E0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D6B61-0F5C-41E3-8732-B7A6CDECA9A8}"/>
              </a:ext>
            </a:extLst>
          </p:cNvPr>
          <p:cNvSpPr>
            <a:spLocks noGrp="1"/>
          </p:cNvSpPr>
          <p:nvPr>
            <p:ph type="sldNum" sz="quarter" idx="12"/>
          </p:nvPr>
        </p:nvSpPr>
        <p:spPr/>
        <p:txBody>
          <a:bodyPr/>
          <a:lstStyle/>
          <a:p>
            <a:fld id="{20E648FA-4F72-42C3-929A-4FFCC0C831E5}" type="slidenum">
              <a:rPr lang="en-US" smtClean="0"/>
              <a:t>‹#›</a:t>
            </a:fld>
            <a:endParaRPr lang="en-US"/>
          </a:p>
        </p:txBody>
      </p:sp>
    </p:spTree>
    <p:extLst>
      <p:ext uri="{BB962C8B-B14F-4D97-AF65-F5344CB8AC3E}">
        <p14:creationId xmlns:p14="http://schemas.microsoft.com/office/powerpoint/2010/main" val="1086336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4239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Blank/ Headline 1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870" y="504000"/>
            <a:ext cx="11183564" cy="738664"/>
          </a:xfrm>
        </p:spPr>
        <p:txBody>
          <a:bodyPr/>
          <a:lstStyle/>
          <a:p>
            <a:r>
              <a:rPr lang="en-GB" noProof="0"/>
              <a:t>Headline in CorpoS (Body) 35 pt.</a:t>
            </a:r>
            <a:br>
              <a:rPr lang="en-GB" noProof="0"/>
            </a:br>
            <a:r>
              <a:rPr lang="en-GB" noProof="0"/>
              <a:t>in two lines</a:t>
            </a:r>
            <a:endParaRPr lang="en-GB"/>
          </a:p>
        </p:txBody>
      </p:sp>
      <p:sp>
        <p:nvSpPr>
          <p:cNvPr id="3" name="Footer Placeholder 2"/>
          <p:cNvSpPr>
            <a:spLocks noGrp="1"/>
          </p:cNvSpPr>
          <p:nvPr>
            <p:ph type="ftr" sz="quarter" idx="10"/>
          </p:nvPr>
        </p:nvSpPr>
        <p:spPr/>
        <p:txBody>
          <a:bodyPr/>
          <a:lstStyle/>
          <a:p>
            <a:r>
              <a:rPr lang="en-GB"/>
              <a:t>Title of presentation / Department / Date /</a:t>
            </a:r>
          </a:p>
        </p:txBody>
      </p:sp>
      <p:sp>
        <p:nvSpPr>
          <p:cNvPr id="4" name="Slide Number Placeholder 3"/>
          <p:cNvSpPr>
            <a:spLocks noGrp="1"/>
          </p:cNvSpPr>
          <p:nvPr>
            <p:ph type="sldNum" sz="quarter" idx="11"/>
          </p:nvPr>
        </p:nvSpPr>
        <p:spPr/>
        <p:txBody>
          <a:bodyPr/>
          <a:lstStyle/>
          <a:p>
            <a:r>
              <a:rPr lang="en-GB"/>
              <a:t>Page </a:t>
            </a:r>
            <a:fld id="{52531704-8F80-415D-BD2B-6B9991AE822F}" type="slidenum">
              <a:rPr lang="en-GB" smtClean="0"/>
              <a:pPr/>
              <a:t>‹#›</a:t>
            </a:fld>
            <a:endParaRPr lang="en-GB"/>
          </a:p>
        </p:txBody>
      </p:sp>
    </p:spTree>
    <p:extLst>
      <p:ext uri="{BB962C8B-B14F-4D97-AF65-F5344CB8AC3E}">
        <p14:creationId xmlns:p14="http://schemas.microsoft.com/office/powerpoint/2010/main" val="25308503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82">
          <p15:clr>
            <a:srgbClr val="FBAE40"/>
          </p15:clr>
        </p15:guide>
        <p15:guide id="2" orient="horz" pos="402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61E91-9393-4E62-8FC0-EEFB6157BC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924F18-6A95-44EE-9D37-17412BF69E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355A6A-D73F-4E19-A4D0-20A6210D1AFC}"/>
              </a:ext>
            </a:extLst>
          </p:cNvPr>
          <p:cNvSpPr>
            <a:spLocks noGrp="1"/>
          </p:cNvSpPr>
          <p:nvPr>
            <p:ph type="dt" sz="half" idx="10"/>
          </p:nvPr>
        </p:nvSpPr>
        <p:spPr/>
        <p:txBody>
          <a:bodyPr/>
          <a:lstStyle/>
          <a:p>
            <a:fld id="{3F01B6A0-4817-4F57-9A7E-C3189579F4FA}" type="datetimeFigureOut">
              <a:rPr lang="en-US" smtClean="0"/>
              <a:t>7/9/2024</a:t>
            </a:fld>
            <a:endParaRPr lang="en-US"/>
          </a:p>
        </p:txBody>
      </p:sp>
      <p:sp>
        <p:nvSpPr>
          <p:cNvPr id="5" name="Footer Placeholder 4">
            <a:extLst>
              <a:ext uri="{FF2B5EF4-FFF2-40B4-BE49-F238E27FC236}">
                <a16:creationId xmlns:a16="http://schemas.microsoft.com/office/drawing/2014/main" id="{285269F5-3E3B-4D8F-8439-9DAE53AE7D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849C77-374D-494F-B3C9-F9FDA6236056}"/>
              </a:ext>
            </a:extLst>
          </p:cNvPr>
          <p:cNvSpPr>
            <a:spLocks noGrp="1"/>
          </p:cNvSpPr>
          <p:nvPr>
            <p:ph type="sldNum" sz="quarter" idx="12"/>
          </p:nvPr>
        </p:nvSpPr>
        <p:spPr/>
        <p:txBody>
          <a:bodyPr/>
          <a:lstStyle/>
          <a:p>
            <a:fld id="{FC65B00E-C8FD-43B3-8CBC-CA2E9938603E}" type="slidenum">
              <a:rPr lang="en-US" smtClean="0"/>
              <a:t>‹#›</a:t>
            </a:fld>
            <a:endParaRPr lang="en-US"/>
          </a:p>
        </p:txBody>
      </p:sp>
    </p:spTree>
    <p:extLst>
      <p:ext uri="{BB962C8B-B14F-4D97-AF65-F5344CB8AC3E}">
        <p14:creationId xmlns:p14="http://schemas.microsoft.com/office/powerpoint/2010/main" val="1824171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EYP_ShapeSpecification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1"/>
            </p:custDataLst>
            <p:extLst>
              <p:ext uri="{D42A27DB-BD31-4B8C-83A1-F6EECF244321}">
                <p14:modId xmlns:p14="http://schemas.microsoft.com/office/powerpoint/2010/main" val="97274852"/>
              </p:ext>
            </p:extLst>
          </p:nvPr>
        </p:nvGraphicFramePr>
        <p:xfrm>
          <a:off x="1587" y="1588"/>
          <a:ext cx="1587" cy="1588"/>
        </p:xfrm>
        <a:graphic>
          <a:graphicData uri="http://schemas.openxmlformats.org/presentationml/2006/ole">
            <mc:AlternateContent xmlns:mc="http://schemas.openxmlformats.org/markup-compatibility/2006">
              <mc:Choice xmlns:v="urn:schemas-microsoft-com:vml" Requires="v">
                <p:oleObj name="think-cell Slide" r:id="rId21" imgW="306" imgH="306" progId="TCLayout.ActiveDocument.1">
                  <p:embed/>
                </p:oleObj>
              </mc:Choice>
              <mc:Fallback>
                <p:oleObj name="think-cell Slide" r:id="rId21"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22"/>
                      <a:stretch>
                        <a:fillRect/>
                      </a:stretch>
                    </p:blipFill>
                    <p:spPr>
                      <a:xfrm>
                        <a:off x="1587" y="1588"/>
                        <a:ext cx="158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64FB760-C3F0-4C80-87F0-278137ABAE45}"/>
              </a:ext>
            </a:extLst>
          </p:cNvPr>
          <p:cNvSpPr/>
          <p:nvPr userDrawn="1">
            <p:custDataLst>
              <p:tags r:id="rId2"/>
            </p:custDataLst>
          </p:nvPr>
        </p:nvSpPr>
        <p:spPr>
          <a:xfrm>
            <a:off x="0" y="0"/>
            <a:ext cx="158667" cy="158750"/>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l" rtl="0"/>
            <a:endParaRPr kumimoji="0" lang="en-US" sz="2199" b="0" i="0" u="none" cap="none" baseline="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Grid">
            <a:extLst>
              <a:ext uri="{FF2B5EF4-FFF2-40B4-BE49-F238E27FC236}">
                <a16:creationId xmlns:a16="http://schemas.microsoft.com/office/drawing/2014/main" id="{B446B261-5697-4B3A-865E-C6F538C8BB84}"/>
              </a:ext>
            </a:extLst>
          </p:cNvPr>
          <p:cNvSpPr/>
          <p:nvPr userDrawn="1"/>
        </p:nvSpPr>
        <p:spPr>
          <a:xfrm>
            <a:off x="603069" y="1327149"/>
            <a:ext cx="10974284" cy="4797425"/>
          </a:xfrm>
          <a:prstGeom prst="rect">
            <a:avLst/>
          </a:prstGeom>
          <a:solidFill>
            <a:srgbClr val="FFFFFF"/>
          </a:solidFill>
          <a:ln w="9525" cap="flat" cmpd="sng" algn="ctr">
            <a:solidFill>
              <a:srgbClr val="FF000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nchorCtr="0"/>
          <a:lstStyle/>
          <a:p>
            <a:pPr algn="l"/>
            <a:endParaRPr lang="en-US" sz="1099">
              <a:solidFill>
                <a:schemeClr val="bg1"/>
              </a:solidFill>
            </a:endParaRPr>
          </a:p>
        </p:txBody>
      </p:sp>
      <p:sp>
        <p:nvSpPr>
          <p:cNvPr id="9" name="SectionHeader" descr="Super Headline">
            <a:extLst>
              <a:ext uri="{FF2B5EF4-FFF2-40B4-BE49-F238E27FC236}">
                <a16:creationId xmlns:a16="http://schemas.microsoft.com/office/drawing/2014/main" id="{7F6122C7-2E42-4480-BF4F-8D630CA808BF}"/>
              </a:ext>
            </a:extLst>
          </p:cNvPr>
          <p:cNvSpPr txBox="1"/>
          <p:nvPr userDrawn="1"/>
        </p:nvSpPr>
        <p:spPr>
          <a:xfrm>
            <a:off x="603069" y="77800"/>
            <a:ext cx="937269" cy="158248"/>
          </a:xfrm>
          <a:prstGeom prst="rect">
            <a:avLst/>
          </a:prstGeom>
          <a:noFill/>
        </p:spPr>
        <p:txBody>
          <a:bodyPr vert="horz" wrap="none" lIns="0" tIns="0" rIns="0" bIns="0" rtlCol="0">
            <a:spAutoFit/>
          </a:bodyPr>
          <a:lstStyle/>
          <a:p>
            <a:pPr>
              <a:lnSpc>
                <a:spcPct val="85000"/>
              </a:lnSpc>
              <a:spcAft>
                <a:spcPts val="600"/>
              </a:spcAft>
              <a:buSzPct val="75000"/>
            </a:pPr>
            <a:r>
              <a:rPr lang="en-US" sz="1199">
                <a:solidFill>
                  <a:srgbClr val="1A9AFA"/>
                </a:solidFill>
                <a:cs typeface="Arial" panose="020B0604020202020204" pitchFamily="34" charset="0"/>
              </a:rPr>
              <a:t>Section header</a:t>
            </a:r>
          </a:p>
        </p:txBody>
      </p:sp>
      <p:sp>
        <p:nvSpPr>
          <p:cNvPr id="11" name="Subtitle">
            <a:extLst>
              <a:ext uri="{FF2B5EF4-FFF2-40B4-BE49-F238E27FC236}">
                <a16:creationId xmlns:a16="http://schemas.microsoft.com/office/drawing/2014/main" id="{DEFA5F07-5E00-4E2B-85F7-2AD1F183B795}"/>
              </a:ext>
            </a:extLst>
          </p:cNvPr>
          <p:cNvSpPr/>
          <p:nvPr userDrawn="1"/>
        </p:nvSpPr>
        <p:spPr>
          <a:xfrm>
            <a:off x="603069" y="964570"/>
            <a:ext cx="1000587" cy="215315"/>
          </a:xfrm>
          <a:prstGeom prst="rect">
            <a:avLst/>
          </a:prstGeom>
          <a:noFill/>
          <a:ln w="9525">
            <a:noFill/>
          </a:ln>
          <a:extLst>
            <a:ext uri="{909E8E84-426E-40DD-AFC4-6F175D3DCCD1}">
              <a14:hiddenFill xmlns:a14="http://schemas.microsoft.com/office/drawing/2010/main">
                <a:solidFill>
                  <a:schemeClr val="accent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defRPr/>
            </a:pPr>
            <a:r>
              <a:rPr lang="en-US" sz="1399">
                <a:solidFill>
                  <a:srgbClr val="2E2E38"/>
                </a:solidFill>
                <a:cs typeface="Arial" panose="020B0604020202020204" pitchFamily="34" charset="0"/>
              </a:rPr>
              <a:t>Subtitle</a:t>
            </a:r>
            <a:r>
              <a:rPr lang="en-US" sz="1399">
                <a:solidFill>
                  <a:srgbClr val="000000"/>
                </a:solidFill>
                <a:cs typeface="Arial" panose="020B0604020202020204" pitchFamily="34" charset="0"/>
              </a:rPr>
              <a:t> (unit)</a:t>
            </a:r>
          </a:p>
        </p:txBody>
      </p:sp>
      <p:sp>
        <p:nvSpPr>
          <p:cNvPr id="12" name="Source" descr="Source">
            <a:extLst>
              <a:ext uri="{FF2B5EF4-FFF2-40B4-BE49-F238E27FC236}">
                <a16:creationId xmlns:a16="http://schemas.microsoft.com/office/drawing/2014/main" id="{2EB7D800-CD76-4D06-A8D8-ED05B9F784B1}"/>
              </a:ext>
            </a:extLst>
          </p:cNvPr>
          <p:cNvSpPr txBox="1"/>
          <p:nvPr userDrawn="1"/>
        </p:nvSpPr>
        <p:spPr>
          <a:xfrm>
            <a:off x="609601" y="6583579"/>
            <a:ext cx="828322" cy="105606"/>
          </a:xfrm>
          <a:prstGeom prst="rect">
            <a:avLst/>
          </a:prstGeom>
          <a:noFill/>
        </p:spPr>
        <p:txBody>
          <a:bodyPr vert="horz" wrap="none" lIns="0" tIns="0" rIns="0" bIns="0" rtlCol="0">
            <a:spAutoFit/>
          </a:bodyPr>
          <a:lstStyle/>
          <a:p>
            <a:pPr>
              <a:lnSpc>
                <a:spcPct val="85000"/>
              </a:lnSpc>
              <a:spcAft>
                <a:spcPts val="600"/>
              </a:spcAft>
              <a:buSzPct val="75000"/>
            </a:pPr>
            <a:r>
              <a:rPr lang="en-US" sz="800">
                <a:solidFill>
                  <a:srgbClr val="2E2E38"/>
                </a:solidFill>
                <a:cs typeface="Arial" panose="020B0604020202020204" pitchFamily="34" charset="0"/>
              </a:rPr>
              <a:t>Source: xxx; yyy; </a:t>
            </a:r>
            <a:r>
              <a:rPr lang="en-US" sz="800" err="1">
                <a:solidFill>
                  <a:srgbClr val="2E2E38"/>
                </a:solidFill>
                <a:cs typeface="Arial" panose="020B0604020202020204" pitchFamily="34" charset="0"/>
              </a:rPr>
              <a:t>zzz</a:t>
            </a:r>
            <a:endParaRPr lang="en-US" sz="800">
              <a:solidFill>
                <a:srgbClr val="2E2E38"/>
              </a:solidFill>
              <a:cs typeface="Arial" panose="020B0604020202020204" pitchFamily="34" charset="0"/>
            </a:endParaRPr>
          </a:p>
        </p:txBody>
      </p:sp>
      <p:sp>
        <p:nvSpPr>
          <p:cNvPr id="13" name="SlideInfo">
            <a:extLst>
              <a:ext uri="{FF2B5EF4-FFF2-40B4-BE49-F238E27FC236}">
                <a16:creationId xmlns:a16="http://schemas.microsoft.com/office/drawing/2014/main" id="{E31C99E6-AEF7-44B4-A771-8B3283C9815A}"/>
              </a:ext>
            </a:extLst>
          </p:cNvPr>
          <p:cNvSpPr/>
          <p:nvPr userDrawn="1"/>
        </p:nvSpPr>
        <p:spPr>
          <a:xfrm>
            <a:off x="9763822" y="964570"/>
            <a:ext cx="1820063" cy="215315"/>
          </a:xfrm>
          <a:prstGeom prst="rect">
            <a:avLst/>
          </a:prstGeom>
          <a:noFill/>
          <a:ln w="12700" cap="sq" cmpd="sng" algn="ctr">
            <a:noFill/>
            <a:prstDash val="solid"/>
            <a:miter lim="800000"/>
            <a:tailEnd type="none"/>
          </a:ln>
          <a:effectLst/>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r" defTabSz="913943" rtl="0" eaLnBrk="1" fontAlgn="auto" latinLnBrk="0" hangingPunct="1">
              <a:lnSpc>
                <a:spcPct val="100000"/>
              </a:lnSpc>
              <a:spcBef>
                <a:spcPts val="0"/>
              </a:spcBef>
              <a:spcAft>
                <a:spcPts val="0"/>
              </a:spcAft>
              <a:buClrTx/>
              <a:buSzTx/>
              <a:buFontTx/>
              <a:buNone/>
              <a:tabLst/>
              <a:defRPr/>
            </a:pPr>
            <a:r>
              <a:rPr kumimoji="0" lang="en-US" sz="1399" b="0" i="0" u="none" strike="noStrike" kern="0" cap="all" spc="0" normalizeH="0" noProof="0">
                <a:ln>
                  <a:noFill/>
                </a:ln>
                <a:solidFill>
                  <a:srgbClr val="747480"/>
                </a:solidFill>
                <a:effectLst/>
                <a:uLnTx/>
                <a:uFillTx/>
                <a:latin typeface="+mn-lt"/>
                <a:ea typeface="+mn-ea"/>
                <a:cs typeface="+mn-cs"/>
              </a:rPr>
              <a:t>back-up | preliminary</a:t>
            </a:r>
          </a:p>
        </p:txBody>
      </p:sp>
      <p:sp>
        <p:nvSpPr>
          <p:cNvPr id="15" name="TrackerBounds">
            <a:extLst>
              <a:ext uri="{FF2B5EF4-FFF2-40B4-BE49-F238E27FC236}">
                <a16:creationId xmlns:a16="http://schemas.microsoft.com/office/drawing/2014/main" id="{12184C22-680D-4AF2-BB1B-FD2737ECE8A9}"/>
              </a:ext>
            </a:extLst>
          </p:cNvPr>
          <p:cNvSpPr/>
          <p:nvPr userDrawn="1"/>
        </p:nvSpPr>
        <p:spPr>
          <a:xfrm>
            <a:off x="9583957" y="129268"/>
            <a:ext cx="1998443" cy="710598"/>
          </a:xfrm>
          <a:prstGeom prst="rect">
            <a:avLst/>
          </a:prstGeom>
          <a:noFill/>
          <a:ln w="9525" cap="flat" cmpd="sng" algn="ctr">
            <a:solidFill>
              <a:srgbClr val="1A9AFA"/>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nchorCtr="0"/>
          <a:lstStyle/>
          <a:p>
            <a:pPr algn="ctr"/>
            <a:endParaRPr lang="en-US" sz="1099">
              <a:solidFill>
                <a:schemeClr val="accent2"/>
              </a:solidFill>
            </a:endParaRPr>
          </a:p>
        </p:txBody>
      </p:sp>
      <p:sp>
        <p:nvSpPr>
          <p:cNvPr id="16" name="ChevronBounds">
            <a:extLst>
              <a:ext uri="{FF2B5EF4-FFF2-40B4-BE49-F238E27FC236}">
                <a16:creationId xmlns:a16="http://schemas.microsoft.com/office/drawing/2014/main" id="{1511A0AA-77B5-40AC-9C13-50BA9E5E7D00}"/>
              </a:ext>
            </a:extLst>
          </p:cNvPr>
          <p:cNvSpPr/>
          <p:nvPr userDrawn="1"/>
        </p:nvSpPr>
        <p:spPr>
          <a:xfrm>
            <a:off x="9583957" y="268567"/>
            <a:ext cx="1998443" cy="432000"/>
          </a:xfrm>
          <a:prstGeom prst="rect">
            <a:avLst/>
          </a:prstGeom>
          <a:noFill/>
          <a:ln w="9525" cap="flat" cmpd="sng" algn="ctr">
            <a:solidFill>
              <a:srgbClr val="FF810A"/>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nchorCtr="0"/>
          <a:lstStyle/>
          <a:p>
            <a:pPr algn="ctr"/>
            <a:r>
              <a:rPr lang="en-US" sz="1099">
                <a:solidFill>
                  <a:srgbClr val="1A9AFA"/>
                </a:solidFill>
              </a:rPr>
              <a:t>Space for chevrons</a:t>
            </a:r>
          </a:p>
        </p:txBody>
      </p:sp>
      <p:sp>
        <p:nvSpPr>
          <p:cNvPr id="17" name="Footnote" descr="Footnote">
            <a:extLst>
              <a:ext uri="{FF2B5EF4-FFF2-40B4-BE49-F238E27FC236}">
                <a16:creationId xmlns:a16="http://schemas.microsoft.com/office/drawing/2014/main" id="{D1074E5C-601C-464E-8694-C182917CC12A}"/>
              </a:ext>
            </a:extLst>
          </p:cNvPr>
          <p:cNvSpPr txBox="1"/>
          <p:nvPr userDrawn="1"/>
        </p:nvSpPr>
        <p:spPr>
          <a:xfrm>
            <a:off x="609599" y="6146754"/>
            <a:ext cx="9980613" cy="404226"/>
          </a:xfrm>
          <a:prstGeom prst="rect">
            <a:avLst/>
          </a:prstGeom>
          <a:noFill/>
        </p:spPr>
        <p:txBody>
          <a:bodyPr vert="horz" wrap="none" lIns="0" tIns="0" rIns="0" bIns="0" rtlCol="0" anchor="b" anchorCtr="0">
            <a:noAutofit/>
          </a:bodyPr>
          <a:lstStyle/>
          <a:p>
            <a:pPr marL="95202" indent="-95202">
              <a:spcBef>
                <a:spcPct val="0"/>
              </a:spcBef>
              <a:spcAft>
                <a:spcPct val="0"/>
              </a:spcAft>
              <a:buSzPct val="100000"/>
              <a:buFont typeface="Arial" pitchFamily="34" charset="0"/>
              <a:buAutoNum type="arabicPeriod"/>
            </a:pPr>
            <a:r>
              <a:rPr lang="en-US" sz="800">
                <a:solidFill>
                  <a:srgbClr val="2E2E38"/>
                </a:solidFill>
                <a:cs typeface="Arial" panose="020B0604020202020204" pitchFamily="34" charset="0"/>
              </a:rPr>
              <a:t>Footnote</a:t>
            </a:r>
          </a:p>
        </p:txBody>
      </p:sp>
      <p:graphicFrame>
        <p:nvGraphicFramePr>
          <p:cNvPr id="18" name="Table">
            <a:extLst>
              <a:ext uri="{FF2B5EF4-FFF2-40B4-BE49-F238E27FC236}">
                <a16:creationId xmlns:a16="http://schemas.microsoft.com/office/drawing/2014/main" id="{E1176629-106D-474A-BCB6-97B9068D484C}"/>
              </a:ext>
            </a:extLst>
          </p:cNvPr>
          <p:cNvGraphicFramePr>
            <a:graphicFrameLocks noGrp="1"/>
          </p:cNvGraphicFramePr>
          <p:nvPr userDrawn="1">
            <p:extLst>
              <p:ext uri="{D42A27DB-BD31-4B8C-83A1-F6EECF244321}">
                <p14:modId xmlns:p14="http://schemas.microsoft.com/office/powerpoint/2010/main" val="4042956487"/>
              </p:ext>
            </p:extLst>
          </p:nvPr>
        </p:nvGraphicFramePr>
        <p:xfrm>
          <a:off x="1157736" y="3084408"/>
          <a:ext cx="4785507" cy="2349500"/>
        </p:xfrm>
        <a:graphic>
          <a:graphicData uri="http://schemas.openxmlformats.org/drawingml/2006/table">
            <a:tbl>
              <a:tblPr firstRow="1" bandRow="1">
                <a:tableStyleId>{5C22544A-7EE6-4342-B048-85BDC9FD1C3A}</a:tableStyleId>
              </a:tblPr>
              <a:tblGrid>
                <a:gridCol w="1595169">
                  <a:extLst>
                    <a:ext uri="{9D8B030D-6E8A-4147-A177-3AD203B41FA5}">
                      <a16:colId xmlns:a16="http://schemas.microsoft.com/office/drawing/2014/main" val="1000314679"/>
                    </a:ext>
                  </a:extLst>
                </a:gridCol>
                <a:gridCol w="1595169">
                  <a:extLst>
                    <a:ext uri="{9D8B030D-6E8A-4147-A177-3AD203B41FA5}">
                      <a16:colId xmlns:a16="http://schemas.microsoft.com/office/drawing/2014/main" val="587981265"/>
                    </a:ext>
                  </a:extLst>
                </a:gridCol>
                <a:gridCol w="1595169">
                  <a:extLst>
                    <a:ext uri="{9D8B030D-6E8A-4147-A177-3AD203B41FA5}">
                      <a16:colId xmlns:a16="http://schemas.microsoft.com/office/drawing/2014/main" val="4248580404"/>
                    </a:ext>
                  </a:extLst>
                </a:gridCol>
              </a:tblGrid>
              <a:tr h="237744">
                <a:tc>
                  <a:txBody>
                    <a:bodyPr/>
                    <a:lstStyle/>
                    <a:p>
                      <a:pPr marL="108000" indent="-108000" algn="ctr">
                        <a:buClr>
                          <a:srgbClr val="1A9AFA"/>
                        </a:buClr>
                        <a:buSzPct val="75000"/>
                        <a:buFontTx/>
                        <a:buNone/>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108000" indent="-108000" algn="ctr">
                        <a:buClr>
                          <a:srgbClr val="1A9AFA"/>
                        </a:buClr>
                        <a:buSzPct val="75000"/>
                        <a:buFontTx/>
                        <a:buNone/>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108000" indent="-108000" algn="ctr">
                        <a:buClr>
                          <a:srgbClr val="1A9AFA"/>
                        </a:buClr>
                        <a:buSzPct val="75000"/>
                        <a:buFontTx/>
                        <a:buNone/>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1055878">
                <a:tc>
                  <a:txBody>
                    <a:bodyPr/>
                    <a:lstStyle/>
                    <a:p>
                      <a:pPr marL="90000" indent="-90000" algn="l">
                        <a:buClr>
                          <a:srgbClr val="1A9AFA"/>
                        </a:buClr>
                        <a:buSzPct val="75000"/>
                        <a:buFontTx/>
                        <a:buNone/>
                      </a:pPr>
                      <a:endParaRPr lang="en-US" sz="1200" b="0">
                        <a:solidFill>
                          <a:srgbClr val="1A9AFA"/>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75429890"/>
                  </a:ext>
                </a:extLst>
              </a:tr>
              <a:tr h="1055878">
                <a:tc>
                  <a:txBody>
                    <a:bodyPr/>
                    <a:lstStyle/>
                    <a:p>
                      <a:pPr marL="90000" indent="-90000" algn="l">
                        <a:buClr>
                          <a:srgbClr val="1A9AFA"/>
                        </a:buClr>
                        <a:buSzPct val="75000"/>
                        <a:buFontTx/>
                        <a:buNone/>
                      </a:pPr>
                      <a:endParaRPr lang="en-US" sz="1200" b="0">
                        <a:solidFill>
                          <a:srgbClr val="1A9AFA"/>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51924294"/>
                  </a:ext>
                </a:extLst>
              </a:tr>
            </a:tbl>
          </a:graphicData>
        </a:graphic>
      </p:graphicFrame>
      <p:grpSp>
        <p:nvGrpSpPr>
          <p:cNvPr id="19" name="NumberedTracker_Blue">
            <a:extLst>
              <a:ext uri="{FF2B5EF4-FFF2-40B4-BE49-F238E27FC236}">
                <a16:creationId xmlns:a16="http://schemas.microsoft.com/office/drawing/2014/main" id="{99781829-5581-4677-B5EC-F7C47520E773}"/>
              </a:ext>
            </a:extLst>
          </p:cNvPr>
          <p:cNvGrpSpPr/>
          <p:nvPr userDrawn="1"/>
        </p:nvGrpSpPr>
        <p:grpSpPr>
          <a:xfrm>
            <a:off x="6567064" y="3137343"/>
            <a:ext cx="2005555" cy="287384"/>
            <a:chOff x="7013159" y="2413792"/>
            <a:chExt cx="2006600" cy="287384"/>
          </a:xfrm>
        </p:grpSpPr>
        <p:sp>
          <p:nvSpPr>
            <p:cNvPr id="20" name="SelectedNumber">
              <a:extLst>
                <a:ext uri="{FF2B5EF4-FFF2-40B4-BE49-F238E27FC236}">
                  <a16:creationId xmlns:a16="http://schemas.microsoft.com/office/drawing/2014/main" id="{916BADF3-685D-4FA6-AFE0-CF21231E1D2F}"/>
                </a:ext>
              </a:extLst>
            </p:cNvPr>
            <p:cNvSpPr/>
            <p:nvPr>
              <p:custDataLst>
                <p:tags r:id="rId16"/>
              </p:custDataLst>
            </p:nvPr>
          </p:nvSpPr>
          <p:spPr>
            <a:xfrm>
              <a:off x="7013159" y="2413792"/>
              <a:ext cx="261620" cy="1368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Arial" panose="020B0604020202020204" pitchFamily="34" charset="0"/>
                </a:rPr>
                <a:t>1</a:t>
              </a:r>
            </a:p>
          </p:txBody>
        </p:sp>
        <p:sp>
          <p:nvSpPr>
            <p:cNvPr id="21" name="Selected">
              <a:extLst>
                <a:ext uri="{FF2B5EF4-FFF2-40B4-BE49-F238E27FC236}">
                  <a16:creationId xmlns:a16="http://schemas.microsoft.com/office/drawing/2014/main" id="{1F6C7114-EF90-4545-BD13-8737C8905BE3}"/>
                </a:ext>
              </a:extLst>
            </p:cNvPr>
            <p:cNvSpPr/>
            <p:nvPr>
              <p:custDataLst>
                <p:tags r:id="rId17"/>
              </p:custDataLst>
            </p:nvPr>
          </p:nvSpPr>
          <p:spPr>
            <a:xfrm>
              <a:off x="7287479" y="2413792"/>
              <a:ext cx="1732280" cy="1368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Arial" panose="020B0604020202020204" pitchFamily="34" charset="0"/>
                </a:rPr>
                <a:t>Selected</a:t>
              </a:r>
            </a:p>
          </p:txBody>
        </p:sp>
        <p:sp>
          <p:nvSpPr>
            <p:cNvPr id="22" name="UnselectedNumber">
              <a:extLst>
                <a:ext uri="{FF2B5EF4-FFF2-40B4-BE49-F238E27FC236}">
                  <a16:creationId xmlns:a16="http://schemas.microsoft.com/office/drawing/2014/main" id="{E13BDA0B-2F16-4F2F-BD43-72C31A83C958}"/>
                </a:ext>
              </a:extLst>
            </p:cNvPr>
            <p:cNvSpPr/>
            <p:nvPr>
              <p:custDataLst>
                <p:tags r:id="rId18"/>
              </p:custDataLst>
            </p:nvPr>
          </p:nvSpPr>
          <p:spPr>
            <a:xfrm>
              <a:off x="7013159" y="2564376"/>
              <a:ext cx="261620" cy="136800"/>
            </a:xfrm>
            <a:prstGeom prst="rect">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Arial" panose="020B0604020202020204" pitchFamily="34" charset="0"/>
                </a:rPr>
                <a:t>2</a:t>
              </a:r>
            </a:p>
          </p:txBody>
        </p:sp>
        <p:sp>
          <p:nvSpPr>
            <p:cNvPr id="23" name="Unselected">
              <a:extLst>
                <a:ext uri="{FF2B5EF4-FFF2-40B4-BE49-F238E27FC236}">
                  <a16:creationId xmlns:a16="http://schemas.microsoft.com/office/drawing/2014/main" id="{7115B848-59BC-456D-9830-D60A2CFBAA8F}"/>
                </a:ext>
              </a:extLst>
            </p:cNvPr>
            <p:cNvSpPr/>
            <p:nvPr>
              <p:custDataLst>
                <p:tags r:id="rId19"/>
              </p:custDataLst>
            </p:nvPr>
          </p:nvSpPr>
          <p:spPr>
            <a:xfrm>
              <a:off x="7287479" y="2564376"/>
              <a:ext cx="1732280" cy="136800"/>
            </a:xfrm>
            <a:prstGeom prst="rect">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Arial" panose="020B0604020202020204" pitchFamily="34" charset="0"/>
                </a:rPr>
                <a:t>Unselected</a:t>
              </a:r>
            </a:p>
          </p:txBody>
        </p:sp>
      </p:grpSp>
      <p:grpSp>
        <p:nvGrpSpPr>
          <p:cNvPr id="24" name="NumberedTracker_Gray">
            <a:extLst>
              <a:ext uri="{FF2B5EF4-FFF2-40B4-BE49-F238E27FC236}">
                <a16:creationId xmlns:a16="http://schemas.microsoft.com/office/drawing/2014/main" id="{5F45E0CD-546C-4D0A-AAFE-34CFD62A8950}"/>
              </a:ext>
            </a:extLst>
          </p:cNvPr>
          <p:cNvGrpSpPr/>
          <p:nvPr userDrawn="1"/>
        </p:nvGrpSpPr>
        <p:grpSpPr>
          <a:xfrm>
            <a:off x="6567064" y="3636289"/>
            <a:ext cx="2005555" cy="285573"/>
            <a:chOff x="3812540" y="2712440"/>
            <a:chExt cx="2006600" cy="285573"/>
          </a:xfrm>
        </p:grpSpPr>
        <p:sp>
          <p:nvSpPr>
            <p:cNvPr id="25" name="SelectedNumber">
              <a:extLst>
                <a:ext uri="{FF2B5EF4-FFF2-40B4-BE49-F238E27FC236}">
                  <a16:creationId xmlns:a16="http://schemas.microsoft.com/office/drawing/2014/main" id="{00C31DA8-9593-4D39-B5D7-7DFDA80C1E03}"/>
                </a:ext>
              </a:extLst>
            </p:cNvPr>
            <p:cNvSpPr/>
            <p:nvPr>
              <p:custDataLst>
                <p:tags r:id="rId12"/>
              </p:custDataLst>
            </p:nvPr>
          </p:nvSpPr>
          <p:spPr>
            <a:xfrm>
              <a:off x="3812540" y="2712440"/>
              <a:ext cx="261620" cy="136800"/>
            </a:xfrm>
            <a:prstGeom prst="rect">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Arial" panose="020B0604020202020204" pitchFamily="34" charset="0"/>
                </a:rPr>
                <a:t>1</a:t>
              </a:r>
            </a:p>
          </p:txBody>
        </p:sp>
        <p:sp>
          <p:nvSpPr>
            <p:cNvPr id="26" name="Selected">
              <a:extLst>
                <a:ext uri="{FF2B5EF4-FFF2-40B4-BE49-F238E27FC236}">
                  <a16:creationId xmlns:a16="http://schemas.microsoft.com/office/drawing/2014/main" id="{04FAC387-8731-481F-8C59-791390012D90}"/>
                </a:ext>
              </a:extLst>
            </p:cNvPr>
            <p:cNvSpPr/>
            <p:nvPr>
              <p:custDataLst>
                <p:tags r:id="rId13"/>
              </p:custDataLst>
            </p:nvPr>
          </p:nvSpPr>
          <p:spPr>
            <a:xfrm>
              <a:off x="4086860" y="2712440"/>
              <a:ext cx="1732280" cy="136800"/>
            </a:xfrm>
            <a:prstGeom prst="rect">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Arial" panose="020B0604020202020204" pitchFamily="34" charset="0"/>
                </a:rPr>
                <a:t>Selected</a:t>
              </a:r>
            </a:p>
          </p:txBody>
        </p:sp>
        <p:sp>
          <p:nvSpPr>
            <p:cNvPr id="27" name="UnselectedNumber">
              <a:extLst>
                <a:ext uri="{FF2B5EF4-FFF2-40B4-BE49-F238E27FC236}">
                  <a16:creationId xmlns:a16="http://schemas.microsoft.com/office/drawing/2014/main" id="{27CCCAA5-11FF-46BA-88B4-815973A6D722}"/>
                </a:ext>
              </a:extLst>
            </p:cNvPr>
            <p:cNvSpPr/>
            <p:nvPr>
              <p:custDataLst>
                <p:tags r:id="rId14"/>
              </p:custDataLst>
            </p:nvPr>
          </p:nvSpPr>
          <p:spPr>
            <a:xfrm>
              <a:off x="3812540" y="2861213"/>
              <a:ext cx="261620" cy="136800"/>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Arial" panose="020B0604020202020204" pitchFamily="34" charset="0"/>
                </a:rPr>
                <a:t>2</a:t>
              </a:r>
            </a:p>
          </p:txBody>
        </p:sp>
        <p:sp>
          <p:nvSpPr>
            <p:cNvPr id="28" name="Unselected">
              <a:extLst>
                <a:ext uri="{FF2B5EF4-FFF2-40B4-BE49-F238E27FC236}">
                  <a16:creationId xmlns:a16="http://schemas.microsoft.com/office/drawing/2014/main" id="{9F1702D7-A913-4A7B-9C44-37DE5ED5B52A}"/>
                </a:ext>
              </a:extLst>
            </p:cNvPr>
            <p:cNvSpPr/>
            <p:nvPr>
              <p:custDataLst>
                <p:tags r:id="rId15"/>
              </p:custDataLst>
            </p:nvPr>
          </p:nvSpPr>
          <p:spPr>
            <a:xfrm>
              <a:off x="4086860" y="2861213"/>
              <a:ext cx="1732280" cy="136800"/>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Arial" panose="020B0604020202020204" pitchFamily="34" charset="0"/>
                </a:rPr>
                <a:t>Unselected</a:t>
              </a:r>
            </a:p>
          </p:txBody>
        </p:sp>
      </p:grpSp>
      <p:grpSp>
        <p:nvGrpSpPr>
          <p:cNvPr id="29" name="TitleTracker_Blue">
            <a:extLst>
              <a:ext uri="{FF2B5EF4-FFF2-40B4-BE49-F238E27FC236}">
                <a16:creationId xmlns:a16="http://schemas.microsoft.com/office/drawing/2014/main" id="{682F2A3C-2576-46DE-9F71-5B6C076C8306}"/>
              </a:ext>
            </a:extLst>
          </p:cNvPr>
          <p:cNvGrpSpPr/>
          <p:nvPr userDrawn="1"/>
        </p:nvGrpSpPr>
        <p:grpSpPr>
          <a:xfrm>
            <a:off x="6567064" y="4094566"/>
            <a:ext cx="2005555" cy="287388"/>
            <a:chOff x="4850118" y="2906786"/>
            <a:chExt cx="2006600" cy="287388"/>
          </a:xfrm>
        </p:grpSpPr>
        <p:sp>
          <p:nvSpPr>
            <p:cNvPr id="30" name="Selected">
              <a:extLst>
                <a:ext uri="{FF2B5EF4-FFF2-40B4-BE49-F238E27FC236}">
                  <a16:creationId xmlns:a16="http://schemas.microsoft.com/office/drawing/2014/main" id="{0DC9DE7F-6D69-4097-BD2B-D58EB6C29A4F}"/>
                </a:ext>
              </a:extLst>
            </p:cNvPr>
            <p:cNvSpPr/>
            <p:nvPr>
              <p:custDataLst>
                <p:tags r:id="rId10"/>
              </p:custDataLst>
            </p:nvPr>
          </p:nvSpPr>
          <p:spPr>
            <a:xfrm>
              <a:off x="4850118" y="2906786"/>
              <a:ext cx="2006600" cy="1368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Arial" panose="020B0604020202020204" pitchFamily="34" charset="0"/>
                </a:rPr>
                <a:t>Selected</a:t>
              </a:r>
            </a:p>
          </p:txBody>
        </p:sp>
        <p:sp>
          <p:nvSpPr>
            <p:cNvPr id="31" name="Unselected">
              <a:extLst>
                <a:ext uri="{FF2B5EF4-FFF2-40B4-BE49-F238E27FC236}">
                  <a16:creationId xmlns:a16="http://schemas.microsoft.com/office/drawing/2014/main" id="{22F64030-4FAF-460A-9492-5619BB2B7D23}"/>
                </a:ext>
              </a:extLst>
            </p:cNvPr>
            <p:cNvSpPr/>
            <p:nvPr>
              <p:custDataLst>
                <p:tags r:id="rId11"/>
              </p:custDataLst>
            </p:nvPr>
          </p:nvSpPr>
          <p:spPr>
            <a:xfrm>
              <a:off x="4850118" y="3057374"/>
              <a:ext cx="2006600" cy="136800"/>
            </a:xfrm>
            <a:prstGeom prst="rect">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Arial" panose="020B0604020202020204" pitchFamily="34" charset="0"/>
                </a:rPr>
                <a:t>Unselected</a:t>
              </a:r>
            </a:p>
          </p:txBody>
        </p:sp>
      </p:grpSp>
      <p:grpSp>
        <p:nvGrpSpPr>
          <p:cNvPr id="32" name="TitleTracker_Gray">
            <a:extLst>
              <a:ext uri="{FF2B5EF4-FFF2-40B4-BE49-F238E27FC236}">
                <a16:creationId xmlns:a16="http://schemas.microsoft.com/office/drawing/2014/main" id="{47C66DF2-FEAB-4410-A0BF-4D5B20F977ED}"/>
              </a:ext>
            </a:extLst>
          </p:cNvPr>
          <p:cNvGrpSpPr/>
          <p:nvPr userDrawn="1"/>
        </p:nvGrpSpPr>
        <p:grpSpPr>
          <a:xfrm>
            <a:off x="6567064" y="4616781"/>
            <a:ext cx="2005555" cy="287387"/>
            <a:chOff x="4850118" y="3429000"/>
            <a:chExt cx="2006600" cy="287387"/>
          </a:xfrm>
        </p:grpSpPr>
        <p:sp>
          <p:nvSpPr>
            <p:cNvPr id="33" name="Unselected">
              <a:extLst>
                <a:ext uri="{FF2B5EF4-FFF2-40B4-BE49-F238E27FC236}">
                  <a16:creationId xmlns:a16="http://schemas.microsoft.com/office/drawing/2014/main" id="{7B68979D-6940-47FD-8C8C-D066AA041DB6}"/>
                </a:ext>
              </a:extLst>
            </p:cNvPr>
            <p:cNvSpPr/>
            <p:nvPr>
              <p:custDataLst>
                <p:tags r:id="rId8"/>
              </p:custDataLst>
            </p:nvPr>
          </p:nvSpPr>
          <p:spPr>
            <a:xfrm>
              <a:off x="4850118" y="3429000"/>
              <a:ext cx="2006600" cy="136800"/>
            </a:xfrm>
            <a:prstGeom prst="rect">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Arial" panose="020B0604020202020204" pitchFamily="34" charset="0"/>
                </a:rPr>
                <a:t>Selected</a:t>
              </a:r>
            </a:p>
          </p:txBody>
        </p:sp>
        <p:sp>
          <p:nvSpPr>
            <p:cNvPr id="34" name="Selected">
              <a:extLst>
                <a:ext uri="{FF2B5EF4-FFF2-40B4-BE49-F238E27FC236}">
                  <a16:creationId xmlns:a16="http://schemas.microsoft.com/office/drawing/2014/main" id="{0C5A4080-6082-467E-9CBC-B0F8BBB7348A}"/>
                </a:ext>
              </a:extLst>
            </p:cNvPr>
            <p:cNvSpPr/>
            <p:nvPr>
              <p:custDataLst>
                <p:tags r:id="rId9"/>
              </p:custDataLst>
            </p:nvPr>
          </p:nvSpPr>
          <p:spPr>
            <a:xfrm>
              <a:off x="4850118" y="3579587"/>
              <a:ext cx="2006600" cy="136800"/>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Arial" panose="020B0604020202020204" pitchFamily="34" charset="0"/>
                </a:rPr>
                <a:t>Unselected</a:t>
              </a:r>
            </a:p>
          </p:txBody>
        </p:sp>
      </p:grpSp>
      <p:grpSp>
        <p:nvGrpSpPr>
          <p:cNvPr id="35" name="ChevronTracker_Gray">
            <a:extLst>
              <a:ext uri="{FF2B5EF4-FFF2-40B4-BE49-F238E27FC236}">
                <a16:creationId xmlns:a16="http://schemas.microsoft.com/office/drawing/2014/main" id="{4BF3D363-3367-4601-AA4B-19C009108674}"/>
              </a:ext>
            </a:extLst>
          </p:cNvPr>
          <p:cNvGrpSpPr/>
          <p:nvPr userDrawn="1"/>
        </p:nvGrpSpPr>
        <p:grpSpPr>
          <a:xfrm>
            <a:off x="8217205" y="5176279"/>
            <a:ext cx="1366753" cy="457200"/>
            <a:chOff x="4850118" y="4055611"/>
            <a:chExt cx="1367465" cy="457200"/>
          </a:xfrm>
        </p:grpSpPr>
        <p:sp>
          <p:nvSpPr>
            <p:cNvPr id="36" name="Selected">
              <a:extLst>
                <a:ext uri="{FF2B5EF4-FFF2-40B4-BE49-F238E27FC236}">
                  <a16:creationId xmlns:a16="http://schemas.microsoft.com/office/drawing/2014/main" id="{94F722C3-DE19-4208-BD66-291D9CBC026B}"/>
                </a:ext>
              </a:extLst>
            </p:cNvPr>
            <p:cNvSpPr/>
            <p:nvPr>
              <p:custDataLst>
                <p:tags r:id="rId6"/>
              </p:custDataLst>
            </p:nvPr>
          </p:nvSpPr>
          <p:spPr>
            <a:xfrm>
              <a:off x="4850118" y="4055611"/>
              <a:ext cx="711200" cy="457200"/>
            </a:xfrm>
            <a:prstGeom prst="homePlate">
              <a:avLst>
                <a:gd name="adj" fmla="val 14821"/>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b="1">
                  <a:solidFill>
                    <a:srgbClr val="FFFFFF"/>
                  </a:solidFill>
                  <a:latin typeface="Arial" panose="020B0604020202020204" pitchFamily="34" charset="0"/>
                </a:rPr>
                <a:t>Selected</a:t>
              </a:r>
            </a:p>
          </p:txBody>
        </p:sp>
        <p:sp>
          <p:nvSpPr>
            <p:cNvPr id="37" name="Unselected">
              <a:extLst>
                <a:ext uri="{FF2B5EF4-FFF2-40B4-BE49-F238E27FC236}">
                  <a16:creationId xmlns:a16="http://schemas.microsoft.com/office/drawing/2014/main" id="{2FF187ED-0297-4D59-BE42-ADD836FA9CCA}"/>
                </a:ext>
              </a:extLst>
            </p:cNvPr>
            <p:cNvSpPr/>
            <p:nvPr>
              <p:custDataLst>
                <p:tags r:id="rId7"/>
              </p:custDataLst>
            </p:nvPr>
          </p:nvSpPr>
          <p:spPr>
            <a:xfrm>
              <a:off x="5517465" y="4055611"/>
              <a:ext cx="700118" cy="457200"/>
            </a:xfrm>
            <a:prstGeom prst="chevron">
              <a:avLst>
                <a:gd name="adj" fmla="val 14881"/>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a:solidFill>
                    <a:srgbClr val="747480"/>
                  </a:solidFill>
                  <a:latin typeface="Arial" panose="020B0604020202020204" pitchFamily="34" charset="0"/>
                </a:rPr>
                <a:t>Unselected</a:t>
              </a:r>
            </a:p>
          </p:txBody>
        </p:sp>
      </p:grpSp>
      <p:grpSp>
        <p:nvGrpSpPr>
          <p:cNvPr id="38" name="ChevronTracker_Blue">
            <a:extLst>
              <a:ext uri="{FF2B5EF4-FFF2-40B4-BE49-F238E27FC236}">
                <a16:creationId xmlns:a16="http://schemas.microsoft.com/office/drawing/2014/main" id="{AA2082D3-6CAB-44C2-8A5A-E96A69D49A30}"/>
              </a:ext>
            </a:extLst>
          </p:cNvPr>
          <p:cNvGrpSpPr/>
          <p:nvPr userDrawn="1"/>
        </p:nvGrpSpPr>
        <p:grpSpPr>
          <a:xfrm>
            <a:off x="6567065" y="5176279"/>
            <a:ext cx="1349631" cy="457200"/>
            <a:chOff x="4850119" y="3988499"/>
            <a:chExt cx="1350334" cy="457200"/>
          </a:xfrm>
        </p:grpSpPr>
        <p:sp>
          <p:nvSpPr>
            <p:cNvPr id="39" name="Selected">
              <a:extLst>
                <a:ext uri="{FF2B5EF4-FFF2-40B4-BE49-F238E27FC236}">
                  <a16:creationId xmlns:a16="http://schemas.microsoft.com/office/drawing/2014/main" id="{4FE9BE2F-D6E2-4CE5-A6C8-BDDA4D4F0B6E}"/>
                </a:ext>
              </a:extLst>
            </p:cNvPr>
            <p:cNvSpPr/>
            <p:nvPr>
              <p:custDataLst>
                <p:tags r:id="rId4"/>
              </p:custDataLst>
            </p:nvPr>
          </p:nvSpPr>
          <p:spPr>
            <a:xfrm>
              <a:off x="4850119" y="3988499"/>
              <a:ext cx="670522" cy="457200"/>
            </a:xfrm>
            <a:prstGeom prst="homePlate">
              <a:avLst>
                <a:gd name="adj" fmla="val 14107"/>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b="1">
                  <a:solidFill>
                    <a:srgbClr val="FFFFFF"/>
                  </a:solidFill>
                  <a:latin typeface="Arial" panose="020B0604020202020204" pitchFamily="34" charset="0"/>
                </a:rPr>
                <a:t>Selected</a:t>
              </a:r>
            </a:p>
          </p:txBody>
        </p:sp>
        <p:sp>
          <p:nvSpPr>
            <p:cNvPr id="40" name="Unselected">
              <a:extLst>
                <a:ext uri="{FF2B5EF4-FFF2-40B4-BE49-F238E27FC236}">
                  <a16:creationId xmlns:a16="http://schemas.microsoft.com/office/drawing/2014/main" id="{6FF67708-B5EC-4325-BB88-D8C6A9B3F593}"/>
                </a:ext>
              </a:extLst>
            </p:cNvPr>
            <p:cNvSpPr/>
            <p:nvPr>
              <p:custDataLst>
                <p:tags r:id="rId5"/>
              </p:custDataLst>
            </p:nvPr>
          </p:nvSpPr>
          <p:spPr>
            <a:xfrm>
              <a:off x="5489253" y="3988499"/>
              <a:ext cx="711200" cy="457200"/>
            </a:xfrm>
            <a:prstGeom prst="chevron">
              <a:avLst>
                <a:gd name="adj" fmla="val 14464"/>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chorCtr="0">
              <a:noAutofit/>
            </a:bodyPr>
            <a:lstStyle/>
            <a:p>
              <a:pPr algn="ctr" eaLnBrk="0"/>
              <a:r>
                <a:rPr lang="en-US" sz="900">
                  <a:solidFill>
                    <a:srgbClr val="747480"/>
                  </a:solidFill>
                  <a:latin typeface="Arial" panose="020B0604020202020204" pitchFamily="34" charset="0"/>
                </a:rPr>
                <a:t>Unselected</a:t>
              </a:r>
            </a:p>
          </p:txBody>
        </p:sp>
      </p:grpSp>
      <p:grpSp>
        <p:nvGrpSpPr>
          <p:cNvPr id="41" name="Title">
            <a:extLst>
              <a:ext uri="{FF2B5EF4-FFF2-40B4-BE49-F238E27FC236}">
                <a16:creationId xmlns:a16="http://schemas.microsoft.com/office/drawing/2014/main" id="{E74ADF67-AB8B-46D9-AB72-0B208878F6F9}"/>
              </a:ext>
            </a:extLst>
          </p:cNvPr>
          <p:cNvGrpSpPr/>
          <p:nvPr userDrawn="1"/>
        </p:nvGrpSpPr>
        <p:grpSpPr>
          <a:xfrm>
            <a:off x="609601" y="1327151"/>
            <a:ext cx="3532843" cy="257369"/>
            <a:chOff x="2832361" y="2087941"/>
            <a:chExt cx="3534683" cy="257369"/>
          </a:xfrm>
        </p:grpSpPr>
        <p:sp>
          <p:nvSpPr>
            <p:cNvPr id="42" name="Arrow: Left-Right 41">
              <a:extLst>
                <a:ext uri="{FF2B5EF4-FFF2-40B4-BE49-F238E27FC236}">
                  <a16:creationId xmlns:a16="http://schemas.microsoft.com/office/drawing/2014/main" id="{D5A3948A-34D3-4F7C-8BC0-42C233207A78}"/>
                </a:ext>
              </a:extLst>
            </p:cNvPr>
            <p:cNvSpPr/>
            <p:nvPr/>
          </p:nvSpPr>
          <p:spPr>
            <a:xfrm>
              <a:off x="2832361" y="2087941"/>
              <a:ext cx="3534683"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199" b="1">
                  <a:solidFill>
                    <a:srgbClr val="1A9AFA"/>
                  </a:solidFill>
                </a:rPr>
                <a:t>Title </a:t>
              </a:r>
              <a:r>
                <a:rPr lang="en-US" sz="1199">
                  <a:solidFill>
                    <a:srgbClr val="1A9AFA"/>
                  </a:solidFill>
                </a:rPr>
                <a:t>(units)</a:t>
              </a:r>
            </a:p>
          </p:txBody>
        </p:sp>
        <p:cxnSp>
          <p:nvCxnSpPr>
            <p:cNvPr id="43" name="Straight Connector 42">
              <a:extLst>
                <a:ext uri="{FF2B5EF4-FFF2-40B4-BE49-F238E27FC236}">
                  <a16:creationId xmlns:a16="http://schemas.microsoft.com/office/drawing/2014/main" id="{E690A46E-6013-4F5E-AB02-FBAAD73C6645}"/>
                </a:ext>
              </a:extLst>
            </p:cNvPr>
            <p:cNvCxnSpPr>
              <a:stCxn id="42" idx="4"/>
              <a:endCxn id="42" idx="6"/>
            </p:cNvCxnSpPr>
            <p:nvPr/>
          </p:nvCxnSpPr>
          <p:spPr>
            <a:xfrm>
              <a:off x="2832361" y="2345310"/>
              <a:ext cx="3534683"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4" name="Flag">
            <a:extLst>
              <a:ext uri="{FF2B5EF4-FFF2-40B4-BE49-F238E27FC236}">
                <a16:creationId xmlns:a16="http://schemas.microsoft.com/office/drawing/2014/main" id="{893A5313-43EA-4118-8CFD-1A5820BD9870}"/>
              </a:ext>
            </a:extLst>
          </p:cNvPr>
          <p:cNvGrpSpPr/>
          <p:nvPr userDrawn="1">
            <p:custDataLst>
              <p:tags r:id="rId3"/>
            </p:custDataLst>
          </p:nvPr>
        </p:nvGrpSpPr>
        <p:grpSpPr>
          <a:xfrm>
            <a:off x="11259853" y="45720"/>
            <a:ext cx="329013" cy="218458"/>
            <a:chOff x="1" y="749"/>
            <a:chExt cx="458953" cy="327687"/>
          </a:xfrm>
        </p:grpSpPr>
        <p:sp>
          <p:nvSpPr>
            <p:cNvPr id="45" name="imageBackground_637277204436084394">
              <a:extLst>
                <a:ext uri="{FF2B5EF4-FFF2-40B4-BE49-F238E27FC236}">
                  <a16:creationId xmlns:a16="http://schemas.microsoft.com/office/drawing/2014/main" id="{FDDAEF19-AA89-4320-9C58-A5702DA78E2A}"/>
                </a:ext>
              </a:extLst>
            </p:cNvPr>
            <p:cNvSpPr/>
            <p:nvPr/>
          </p:nvSpPr>
          <p:spPr>
            <a:xfrm>
              <a:off x="2" y="749"/>
              <a:ext cx="458952" cy="327687"/>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46" name="image_637277204436084394">
              <a:extLst>
                <a:ext uri="{FF2B5EF4-FFF2-40B4-BE49-F238E27FC236}">
                  <a16:creationId xmlns:a16="http://schemas.microsoft.com/office/drawing/2014/main" id="{232F366D-A54C-460C-9F48-D6AA39CADBB9}"/>
                </a:ext>
              </a:extLst>
            </p:cNvPr>
            <p:cNvPicPr>
              <a:picLocks/>
            </p:cNvPicPr>
            <p:nvPr/>
          </p:nvPicPr>
          <p:blipFill>
            <a:blip r:embed="rId23">
              <a:extLst>
                <a:ext uri="{28A0092B-C50C-407E-A947-70E740481C1C}">
                  <a14:useLocalDpi xmlns:a14="http://schemas.microsoft.com/office/drawing/2010/main" val="0"/>
                </a:ext>
              </a:extLst>
            </a:blip>
            <a:stretch>
              <a:fillRect/>
            </a:stretch>
          </p:blipFill>
          <p:spPr>
            <a:xfrm>
              <a:off x="1" y="749"/>
              <a:ext cx="458952" cy="327687"/>
            </a:xfrm>
            <a:prstGeom prst="rect">
              <a:avLst/>
            </a:prstGeom>
          </p:spPr>
        </p:pic>
      </p:grpSp>
      <p:sp>
        <p:nvSpPr>
          <p:cNvPr id="47" name="ST_Bubble">
            <a:extLst>
              <a:ext uri="{FF2B5EF4-FFF2-40B4-BE49-F238E27FC236}">
                <a16:creationId xmlns:a16="http://schemas.microsoft.com/office/drawing/2014/main" id="{44C6E1A7-0002-4D03-A0A7-771B3A536E20}"/>
              </a:ext>
            </a:extLst>
          </p:cNvPr>
          <p:cNvSpPr/>
          <p:nvPr userDrawn="1"/>
        </p:nvSpPr>
        <p:spPr>
          <a:xfrm>
            <a:off x="609284" y="949989"/>
            <a:ext cx="249078" cy="249208"/>
          </a:xfrm>
          <a:prstGeom prst="ellipse">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defTabSz="913486"/>
            <a:endParaRPr lang="en-US" sz="1398">
              <a:solidFill>
                <a:srgbClr val="FFFFFF"/>
              </a:solidFill>
              <a:latin typeface="Arial" panose="020B0604020202020204" pitchFamily="34" charset="0"/>
            </a:endParaRPr>
          </a:p>
        </p:txBody>
      </p:sp>
      <p:sp>
        <p:nvSpPr>
          <p:cNvPr id="49" name="TitleTextBox">
            <a:extLst>
              <a:ext uri="{FF2B5EF4-FFF2-40B4-BE49-F238E27FC236}">
                <a16:creationId xmlns:a16="http://schemas.microsoft.com/office/drawing/2014/main" id="{ABDB8C77-301D-437E-BF36-B5B329B22D48}"/>
              </a:ext>
            </a:extLst>
          </p:cNvPr>
          <p:cNvSpPr>
            <a:spLocks noChangeArrowheads="1"/>
          </p:cNvSpPr>
          <p:nvPr userDrawn="1"/>
        </p:nvSpPr>
        <p:spPr bwMode="auto">
          <a:xfrm>
            <a:off x="681133" y="1600201"/>
            <a:ext cx="3384908" cy="4470141"/>
          </a:xfrm>
          <a:prstGeom prst="rect">
            <a:avLst/>
          </a:prstGeom>
          <a:noFill/>
          <a:ln w="9525">
            <a:noFill/>
            <a:miter lim="800000"/>
            <a:headEnd/>
            <a:tailEnd/>
          </a:ln>
          <a:effectLst/>
        </p:spPr>
        <p:txBody>
          <a:bodyPr lIns="0" tIns="0" rIns="0" bIns="0"/>
          <a:lstStyle/>
          <a:p>
            <a:pPr marL="125937" indent="-125937">
              <a:spcBef>
                <a:spcPct val="20000"/>
              </a:spcBef>
              <a:buClr>
                <a:srgbClr val="1A9AFA"/>
              </a:buClr>
              <a:buSzPct val="75000"/>
              <a:buFont typeface="Wingdings 3" panose="05040102010807070707" pitchFamily="18" charset="2"/>
              <a:buChar char=""/>
            </a:pPr>
            <a:r>
              <a:rPr lang="en-US" altLang="de-DE" sz="1199">
                <a:solidFill>
                  <a:srgbClr val="2E2E38"/>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7568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651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703EC-DB2E-41BC-BBE5-E82CA4BBA8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7B787D-75B1-4351-BBA9-A0177FFD57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B5E30-6766-4E2A-B7F7-974A5B480389}"/>
              </a:ext>
            </a:extLst>
          </p:cNvPr>
          <p:cNvSpPr>
            <a:spLocks noGrp="1"/>
          </p:cNvSpPr>
          <p:nvPr>
            <p:ph type="dt" sz="half" idx="10"/>
          </p:nvPr>
        </p:nvSpPr>
        <p:spPr/>
        <p:txBody>
          <a:bodyPr/>
          <a:lstStyle/>
          <a:p>
            <a:fld id="{802899BD-F1BB-4B89-B671-B6AF9C36707C}" type="datetimeFigureOut">
              <a:rPr lang="en-US" smtClean="0"/>
              <a:t>7/9/2024</a:t>
            </a:fld>
            <a:endParaRPr lang="en-US"/>
          </a:p>
        </p:txBody>
      </p:sp>
      <p:sp>
        <p:nvSpPr>
          <p:cNvPr id="5" name="Footer Placeholder 4">
            <a:extLst>
              <a:ext uri="{FF2B5EF4-FFF2-40B4-BE49-F238E27FC236}">
                <a16:creationId xmlns:a16="http://schemas.microsoft.com/office/drawing/2014/main" id="{97862756-9A51-4CC7-9355-068F9D7C22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7AC3DB-5C6E-46B4-ACD5-D492B3D9F0D6}"/>
              </a:ext>
            </a:extLst>
          </p:cNvPr>
          <p:cNvSpPr>
            <a:spLocks noGrp="1"/>
          </p:cNvSpPr>
          <p:nvPr>
            <p:ph type="sldNum" sz="quarter" idx="12"/>
          </p:nvPr>
        </p:nvSpPr>
        <p:spPr/>
        <p:txBody>
          <a:bodyPr/>
          <a:lstStyle/>
          <a:p>
            <a:fld id="{9E734C4E-AF57-4BF9-B5D5-6E8ED7372C8B}" type="slidenum">
              <a:rPr lang="en-US" smtClean="0"/>
              <a:t>‹#›</a:t>
            </a:fld>
            <a:endParaRPr lang="en-US"/>
          </a:p>
        </p:txBody>
      </p:sp>
    </p:spTree>
    <p:extLst>
      <p:ext uri="{BB962C8B-B14F-4D97-AF65-F5344CB8AC3E}">
        <p14:creationId xmlns:p14="http://schemas.microsoft.com/office/powerpoint/2010/main" val="1360853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1CD8C-74B6-DE08-6BD5-49238034A46C}"/>
              </a:ext>
            </a:extLst>
          </p:cNvPr>
          <p:cNvSpPr>
            <a:spLocks noGrp="1"/>
          </p:cNvSpPr>
          <p:nvPr>
            <p:ph type="ctrTitle"/>
          </p:nvPr>
        </p:nvSpPr>
        <p:spPr>
          <a:xfrm>
            <a:off x="4451926" y="1122363"/>
            <a:ext cx="6216073"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E5806C-3E7C-C76B-4057-8A792542A1A2}"/>
              </a:ext>
            </a:extLst>
          </p:cNvPr>
          <p:cNvSpPr>
            <a:spLocks noGrp="1"/>
          </p:cNvSpPr>
          <p:nvPr>
            <p:ph type="subTitle" idx="1"/>
          </p:nvPr>
        </p:nvSpPr>
        <p:spPr>
          <a:xfrm>
            <a:off x="4451926" y="3602038"/>
            <a:ext cx="621607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98195B-12FD-0327-DB67-BDBB4CE2A7F4}"/>
              </a:ext>
            </a:extLst>
          </p:cNvPr>
          <p:cNvSpPr>
            <a:spLocks noGrp="1"/>
          </p:cNvSpPr>
          <p:nvPr>
            <p:ph type="dt" sz="half" idx="10"/>
          </p:nvPr>
        </p:nvSpPr>
        <p:spPr>
          <a:xfrm>
            <a:off x="7924799" y="5307877"/>
            <a:ext cx="2743200" cy="365125"/>
          </a:xfrm>
        </p:spPr>
        <p:txBody>
          <a:bodyPr/>
          <a:lstStyle/>
          <a:p>
            <a:fld id="{2363690C-3CCC-43C5-B9E4-E3BC581DD9CA}" type="datetimeFigureOut">
              <a:rPr lang="en-US" smtClean="0"/>
              <a:t>7/9/2024</a:t>
            </a:fld>
            <a:endParaRPr lang="en-US"/>
          </a:p>
        </p:txBody>
      </p:sp>
      <p:sp>
        <p:nvSpPr>
          <p:cNvPr id="5" name="Footer Placeholder 4">
            <a:extLst>
              <a:ext uri="{FF2B5EF4-FFF2-40B4-BE49-F238E27FC236}">
                <a16:creationId xmlns:a16="http://schemas.microsoft.com/office/drawing/2014/main" id="{BDDEF528-7B38-D3E9-0748-063ED1F2B984}"/>
              </a:ext>
            </a:extLst>
          </p:cNvPr>
          <p:cNvSpPr>
            <a:spLocks noGrp="1"/>
          </p:cNvSpPr>
          <p:nvPr>
            <p:ph type="ftr" sz="quarter" idx="11"/>
          </p:nvPr>
        </p:nvSpPr>
        <p:spPr>
          <a:xfrm>
            <a:off x="4038599" y="6173786"/>
            <a:ext cx="4114800" cy="365125"/>
          </a:xfrm>
        </p:spPr>
        <p:txBody>
          <a:bodyPr/>
          <a:lstStyle/>
          <a:p>
            <a:endParaRPr lang="en-US"/>
          </a:p>
        </p:txBody>
      </p:sp>
      <p:sp>
        <p:nvSpPr>
          <p:cNvPr id="6" name="Slide Number Placeholder 5">
            <a:extLst>
              <a:ext uri="{FF2B5EF4-FFF2-40B4-BE49-F238E27FC236}">
                <a16:creationId xmlns:a16="http://schemas.microsoft.com/office/drawing/2014/main" id="{57B75C8C-7E90-2F15-896B-9149BBCC2550}"/>
              </a:ext>
            </a:extLst>
          </p:cNvPr>
          <p:cNvSpPr>
            <a:spLocks noGrp="1"/>
          </p:cNvSpPr>
          <p:nvPr>
            <p:ph type="sldNum" sz="quarter" idx="12"/>
          </p:nvPr>
        </p:nvSpPr>
        <p:spPr>
          <a:xfrm>
            <a:off x="8610599" y="6173786"/>
            <a:ext cx="2743200" cy="365125"/>
          </a:xfrm>
        </p:spPr>
        <p:txBody>
          <a:bodyPr/>
          <a:lstStyle/>
          <a:p>
            <a:fld id="{5313066F-435E-4BFC-A8B9-288ACE45F14B}" type="slidenum">
              <a:rPr lang="en-US" smtClean="0"/>
              <a:t>‹#›</a:t>
            </a:fld>
            <a:endParaRPr lang="en-US"/>
          </a:p>
        </p:txBody>
      </p:sp>
      <p:pic>
        <p:nvPicPr>
          <p:cNvPr id="11" name="Picture 10">
            <a:extLst>
              <a:ext uri="{FF2B5EF4-FFF2-40B4-BE49-F238E27FC236}">
                <a16:creationId xmlns:a16="http://schemas.microsoft.com/office/drawing/2014/main" id="{02D11A63-E592-6DB4-D315-CDFB1C3305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01294" y="2067904"/>
            <a:ext cx="2017011" cy="1990847"/>
          </a:xfrm>
          <a:prstGeom prst="rect">
            <a:avLst/>
          </a:prstGeom>
        </p:spPr>
      </p:pic>
      <p:sp>
        <p:nvSpPr>
          <p:cNvPr id="12" name="Rectangle 11">
            <a:extLst>
              <a:ext uri="{FF2B5EF4-FFF2-40B4-BE49-F238E27FC236}">
                <a16:creationId xmlns:a16="http://schemas.microsoft.com/office/drawing/2014/main" id="{690350F4-CA94-F097-F41B-956AB5B86CF3}"/>
              </a:ext>
            </a:extLst>
          </p:cNvPr>
          <p:cNvSpPr/>
          <p:nvPr userDrawn="1"/>
        </p:nvSpPr>
        <p:spPr>
          <a:xfrm>
            <a:off x="0" y="3860"/>
            <a:ext cx="12192000" cy="457316"/>
          </a:xfrm>
          <a:prstGeom prst="rect">
            <a:avLst/>
          </a:prstGeom>
          <a:gradFill flip="none" rotWithShape="1">
            <a:gsLst>
              <a:gs pos="0">
                <a:schemeClr val="tx2">
                  <a:lumMod val="75000"/>
                </a:schemeClr>
              </a:gs>
              <a:gs pos="50000">
                <a:schemeClr val="bg1"/>
              </a:gs>
              <a:gs pos="100000">
                <a:schemeClr val="tx2">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Tree>
    <p:extLst>
      <p:ext uri="{BB962C8B-B14F-4D97-AF65-F5344CB8AC3E}">
        <p14:creationId xmlns:p14="http://schemas.microsoft.com/office/powerpoint/2010/main" val="8786649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1BB7E-0D5A-F461-015E-75356E705C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AE74A7-FEA9-DD1B-70ED-8BAEFFD237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0BF15-3541-E8E5-D5A9-05746310DAF3}"/>
              </a:ext>
            </a:extLst>
          </p:cNvPr>
          <p:cNvSpPr>
            <a:spLocks noGrp="1"/>
          </p:cNvSpPr>
          <p:nvPr>
            <p:ph type="dt" sz="half" idx="10"/>
          </p:nvPr>
        </p:nvSpPr>
        <p:spPr/>
        <p:txBody>
          <a:bodyPr/>
          <a:lstStyle/>
          <a:p>
            <a:fld id="{2363690C-3CCC-43C5-B9E4-E3BC581DD9CA}" type="datetimeFigureOut">
              <a:rPr lang="en-US" smtClean="0"/>
              <a:t>7/9/2024</a:t>
            </a:fld>
            <a:endParaRPr lang="en-US"/>
          </a:p>
        </p:txBody>
      </p:sp>
      <p:sp>
        <p:nvSpPr>
          <p:cNvPr id="5" name="Footer Placeholder 4">
            <a:extLst>
              <a:ext uri="{FF2B5EF4-FFF2-40B4-BE49-F238E27FC236}">
                <a16:creationId xmlns:a16="http://schemas.microsoft.com/office/drawing/2014/main" id="{56D39D46-6EB2-9788-6D4C-00FAB436B3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16473A-5436-1AFD-67A5-61BE1288C07D}"/>
              </a:ext>
            </a:extLst>
          </p:cNvPr>
          <p:cNvSpPr>
            <a:spLocks noGrp="1"/>
          </p:cNvSpPr>
          <p:nvPr>
            <p:ph type="sldNum" sz="quarter" idx="12"/>
          </p:nvPr>
        </p:nvSpPr>
        <p:spPr/>
        <p:txBody>
          <a:bodyPr/>
          <a:lstStyle/>
          <a:p>
            <a:fld id="{5313066F-435E-4BFC-A8B9-288ACE45F14B}" type="slidenum">
              <a:rPr lang="en-US" smtClean="0"/>
              <a:t>‹#›</a:t>
            </a:fld>
            <a:endParaRPr lang="en-US"/>
          </a:p>
        </p:txBody>
      </p:sp>
    </p:spTree>
    <p:extLst>
      <p:ext uri="{BB962C8B-B14F-4D97-AF65-F5344CB8AC3E}">
        <p14:creationId xmlns:p14="http://schemas.microsoft.com/office/powerpoint/2010/main" val="15064138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0D6C4-2E20-4B08-B7B3-C95904B613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CB74F1-6B5B-C765-1E87-FE057F79D0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B69FAC-F768-087B-3583-AB4CF6AA95BC}"/>
              </a:ext>
            </a:extLst>
          </p:cNvPr>
          <p:cNvSpPr>
            <a:spLocks noGrp="1"/>
          </p:cNvSpPr>
          <p:nvPr>
            <p:ph type="dt" sz="half" idx="10"/>
          </p:nvPr>
        </p:nvSpPr>
        <p:spPr>
          <a:xfrm>
            <a:off x="831850" y="6173787"/>
            <a:ext cx="2743200" cy="365125"/>
          </a:xfrm>
        </p:spPr>
        <p:txBody>
          <a:bodyPr/>
          <a:lstStyle/>
          <a:p>
            <a:fld id="{2363690C-3CCC-43C5-B9E4-E3BC581DD9CA}" type="datetimeFigureOut">
              <a:rPr lang="en-US" smtClean="0"/>
              <a:t>7/9/2024</a:t>
            </a:fld>
            <a:endParaRPr lang="en-US"/>
          </a:p>
        </p:txBody>
      </p:sp>
      <p:sp>
        <p:nvSpPr>
          <p:cNvPr id="5" name="Footer Placeholder 4">
            <a:extLst>
              <a:ext uri="{FF2B5EF4-FFF2-40B4-BE49-F238E27FC236}">
                <a16:creationId xmlns:a16="http://schemas.microsoft.com/office/drawing/2014/main" id="{E2728D03-52CC-7EF4-086C-9369B7688580}"/>
              </a:ext>
            </a:extLst>
          </p:cNvPr>
          <p:cNvSpPr>
            <a:spLocks noGrp="1"/>
          </p:cNvSpPr>
          <p:nvPr>
            <p:ph type="ftr" sz="quarter" idx="11"/>
          </p:nvPr>
        </p:nvSpPr>
        <p:spPr>
          <a:xfrm>
            <a:off x="4032250" y="6184754"/>
            <a:ext cx="4114800" cy="365125"/>
          </a:xfrm>
        </p:spPr>
        <p:txBody>
          <a:bodyPr/>
          <a:lstStyle/>
          <a:p>
            <a:endParaRPr lang="en-US"/>
          </a:p>
        </p:txBody>
      </p:sp>
      <p:sp>
        <p:nvSpPr>
          <p:cNvPr id="6" name="Slide Number Placeholder 5">
            <a:extLst>
              <a:ext uri="{FF2B5EF4-FFF2-40B4-BE49-F238E27FC236}">
                <a16:creationId xmlns:a16="http://schemas.microsoft.com/office/drawing/2014/main" id="{7FE7B9E3-5B38-FA2B-9DE7-A42B95785FEC}"/>
              </a:ext>
            </a:extLst>
          </p:cNvPr>
          <p:cNvSpPr>
            <a:spLocks noGrp="1"/>
          </p:cNvSpPr>
          <p:nvPr>
            <p:ph type="sldNum" sz="quarter" idx="12"/>
          </p:nvPr>
        </p:nvSpPr>
        <p:spPr>
          <a:xfrm>
            <a:off x="8604250" y="6184754"/>
            <a:ext cx="2743200" cy="365125"/>
          </a:xfrm>
        </p:spPr>
        <p:txBody>
          <a:bodyPr/>
          <a:lstStyle/>
          <a:p>
            <a:fld id="{5313066F-435E-4BFC-A8B9-288ACE45F14B}" type="slidenum">
              <a:rPr lang="en-US" smtClean="0"/>
              <a:t>‹#›</a:t>
            </a:fld>
            <a:endParaRPr lang="en-US"/>
          </a:p>
        </p:txBody>
      </p:sp>
    </p:spTree>
    <p:extLst>
      <p:ext uri="{BB962C8B-B14F-4D97-AF65-F5344CB8AC3E}">
        <p14:creationId xmlns:p14="http://schemas.microsoft.com/office/powerpoint/2010/main" val="30537103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D9EDC-D92B-049D-D983-AB452B1581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36B09E-9DC3-12D3-FDBE-334C8F4060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D7A742-B73D-D1A1-F73C-CD13E86A40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DB52A2-555D-D421-6C90-A9A5FEB52DBC}"/>
              </a:ext>
            </a:extLst>
          </p:cNvPr>
          <p:cNvSpPr>
            <a:spLocks noGrp="1"/>
          </p:cNvSpPr>
          <p:nvPr>
            <p:ph type="dt" sz="half" idx="10"/>
          </p:nvPr>
        </p:nvSpPr>
        <p:spPr/>
        <p:txBody>
          <a:bodyPr/>
          <a:lstStyle/>
          <a:p>
            <a:fld id="{2363690C-3CCC-43C5-B9E4-E3BC581DD9CA}" type="datetimeFigureOut">
              <a:rPr lang="en-US" smtClean="0"/>
              <a:t>7/9/2024</a:t>
            </a:fld>
            <a:endParaRPr lang="en-US"/>
          </a:p>
        </p:txBody>
      </p:sp>
      <p:sp>
        <p:nvSpPr>
          <p:cNvPr id="6" name="Footer Placeholder 5">
            <a:extLst>
              <a:ext uri="{FF2B5EF4-FFF2-40B4-BE49-F238E27FC236}">
                <a16:creationId xmlns:a16="http://schemas.microsoft.com/office/drawing/2014/main" id="{6118E4C7-60EB-FC88-7A27-F825CF0DE7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49FA41-4096-27E0-1603-A25C0B6DF482}"/>
              </a:ext>
            </a:extLst>
          </p:cNvPr>
          <p:cNvSpPr>
            <a:spLocks noGrp="1"/>
          </p:cNvSpPr>
          <p:nvPr>
            <p:ph type="sldNum" sz="quarter" idx="12"/>
          </p:nvPr>
        </p:nvSpPr>
        <p:spPr/>
        <p:txBody>
          <a:bodyPr/>
          <a:lstStyle/>
          <a:p>
            <a:fld id="{5313066F-435E-4BFC-A8B9-288ACE45F14B}" type="slidenum">
              <a:rPr lang="en-US" smtClean="0"/>
              <a:t>‹#›</a:t>
            </a:fld>
            <a:endParaRPr lang="en-US"/>
          </a:p>
        </p:txBody>
      </p:sp>
    </p:spTree>
    <p:extLst>
      <p:ext uri="{BB962C8B-B14F-4D97-AF65-F5344CB8AC3E}">
        <p14:creationId xmlns:p14="http://schemas.microsoft.com/office/powerpoint/2010/main" val="18864315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8FF47-B97A-1305-5A8C-07A0567D5A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2F1045-020C-8D71-6E4E-A016D8A764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0B26F4-657D-7589-BCB6-645D78C7EC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FD546F-7C27-8D7B-79AC-EE31AA67B8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7BE312-AA55-CDCD-1578-2A33D6FB70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1D5BA4-8F5B-C355-971E-A0DC968799FB}"/>
              </a:ext>
            </a:extLst>
          </p:cNvPr>
          <p:cNvSpPr>
            <a:spLocks noGrp="1"/>
          </p:cNvSpPr>
          <p:nvPr>
            <p:ph type="dt" sz="half" idx="10"/>
          </p:nvPr>
        </p:nvSpPr>
        <p:spPr/>
        <p:txBody>
          <a:bodyPr/>
          <a:lstStyle/>
          <a:p>
            <a:fld id="{2363690C-3CCC-43C5-B9E4-E3BC581DD9CA}" type="datetimeFigureOut">
              <a:rPr lang="en-US" smtClean="0"/>
              <a:t>7/9/2024</a:t>
            </a:fld>
            <a:endParaRPr lang="en-US"/>
          </a:p>
        </p:txBody>
      </p:sp>
      <p:sp>
        <p:nvSpPr>
          <p:cNvPr id="8" name="Footer Placeholder 7">
            <a:extLst>
              <a:ext uri="{FF2B5EF4-FFF2-40B4-BE49-F238E27FC236}">
                <a16:creationId xmlns:a16="http://schemas.microsoft.com/office/drawing/2014/main" id="{4CABA166-EE3D-D12F-380A-A2C7F2438E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7EFC4F-9676-0C16-D4C4-3A83F8943296}"/>
              </a:ext>
            </a:extLst>
          </p:cNvPr>
          <p:cNvSpPr>
            <a:spLocks noGrp="1"/>
          </p:cNvSpPr>
          <p:nvPr>
            <p:ph type="sldNum" sz="quarter" idx="12"/>
          </p:nvPr>
        </p:nvSpPr>
        <p:spPr/>
        <p:txBody>
          <a:bodyPr/>
          <a:lstStyle/>
          <a:p>
            <a:fld id="{5313066F-435E-4BFC-A8B9-288ACE45F14B}" type="slidenum">
              <a:rPr lang="en-US" smtClean="0"/>
              <a:t>‹#›</a:t>
            </a:fld>
            <a:endParaRPr lang="en-US"/>
          </a:p>
        </p:txBody>
      </p:sp>
    </p:spTree>
    <p:extLst>
      <p:ext uri="{BB962C8B-B14F-4D97-AF65-F5344CB8AC3E}">
        <p14:creationId xmlns:p14="http://schemas.microsoft.com/office/powerpoint/2010/main" val="77060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6CE7D5-CF57-46EF-B807-FDD0502418D4}" type="datetimeFigureOut">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7/9/2024</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99459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05715-5873-E5E7-305D-3B11E7ACE0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459659-0F2A-2703-3C89-000ECA3E3685}"/>
              </a:ext>
            </a:extLst>
          </p:cNvPr>
          <p:cNvSpPr>
            <a:spLocks noGrp="1"/>
          </p:cNvSpPr>
          <p:nvPr>
            <p:ph type="dt" sz="half" idx="10"/>
          </p:nvPr>
        </p:nvSpPr>
        <p:spPr/>
        <p:txBody>
          <a:bodyPr/>
          <a:lstStyle/>
          <a:p>
            <a:fld id="{2363690C-3CCC-43C5-B9E4-E3BC581DD9CA}" type="datetimeFigureOut">
              <a:rPr lang="en-US" smtClean="0"/>
              <a:t>7/9/2024</a:t>
            </a:fld>
            <a:endParaRPr lang="en-US"/>
          </a:p>
        </p:txBody>
      </p:sp>
      <p:sp>
        <p:nvSpPr>
          <p:cNvPr id="4" name="Footer Placeholder 3">
            <a:extLst>
              <a:ext uri="{FF2B5EF4-FFF2-40B4-BE49-F238E27FC236}">
                <a16:creationId xmlns:a16="http://schemas.microsoft.com/office/drawing/2014/main" id="{5B02D4FD-B77E-4D09-CD36-14009A0769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9AD820-B7BF-ACB8-E2BF-C7E6474E2793}"/>
              </a:ext>
            </a:extLst>
          </p:cNvPr>
          <p:cNvSpPr>
            <a:spLocks noGrp="1"/>
          </p:cNvSpPr>
          <p:nvPr>
            <p:ph type="sldNum" sz="quarter" idx="12"/>
          </p:nvPr>
        </p:nvSpPr>
        <p:spPr/>
        <p:txBody>
          <a:bodyPr/>
          <a:lstStyle/>
          <a:p>
            <a:fld id="{5313066F-435E-4BFC-A8B9-288ACE45F14B}" type="slidenum">
              <a:rPr lang="en-US" smtClean="0"/>
              <a:t>‹#›</a:t>
            </a:fld>
            <a:endParaRPr lang="en-US"/>
          </a:p>
        </p:txBody>
      </p:sp>
    </p:spTree>
    <p:extLst>
      <p:ext uri="{BB962C8B-B14F-4D97-AF65-F5344CB8AC3E}">
        <p14:creationId xmlns:p14="http://schemas.microsoft.com/office/powerpoint/2010/main" val="11847410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C603C6-2D7B-9E74-7AC4-7BC22A848C33}"/>
              </a:ext>
            </a:extLst>
          </p:cNvPr>
          <p:cNvSpPr>
            <a:spLocks noGrp="1"/>
          </p:cNvSpPr>
          <p:nvPr>
            <p:ph type="dt" sz="half" idx="10"/>
          </p:nvPr>
        </p:nvSpPr>
        <p:spPr/>
        <p:txBody>
          <a:bodyPr/>
          <a:lstStyle/>
          <a:p>
            <a:fld id="{2363690C-3CCC-43C5-B9E4-E3BC581DD9CA}" type="datetimeFigureOut">
              <a:rPr lang="en-US" smtClean="0"/>
              <a:t>7/9/2024</a:t>
            </a:fld>
            <a:endParaRPr lang="en-US"/>
          </a:p>
        </p:txBody>
      </p:sp>
      <p:sp>
        <p:nvSpPr>
          <p:cNvPr id="3" name="Footer Placeholder 2">
            <a:extLst>
              <a:ext uri="{FF2B5EF4-FFF2-40B4-BE49-F238E27FC236}">
                <a16:creationId xmlns:a16="http://schemas.microsoft.com/office/drawing/2014/main" id="{F57A6C31-2793-8D60-3033-0948666058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21C059-549B-5F50-BB81-0993D2B77040}"/>
              </a:ext>
            </a:extLst>
          </p:cNvPr>
          <p:cNvSpPr>
            <a:spLocks noGrp="1"/>
          </p:cNvSpPr>
          <p:nvPr>
            <p:ph type="sldNum" sz="quarter" idx="12"/>
          </p:nvPr>
        </p:nvSpPr>
        <p:spPr/>
        <p:txBody>
          <a:bodyPr/>
          <a:lstStyle/>
          <a:p>
            <a:fld id="{5313066F-435E-4BFC-A8B9-288ACE45F14B}" type="slidenum">
              <a:rPr lang="en-US" smtClean="0"/>
              <a:t>‹#›</a:t>
            </a:fld>
            <a:endParaRPr lang="en-US"/>
          </a:p>
        </p:txBody>
      </p:sp>
    </p:spTree>
    <p:extLst>
      <p:ext uri="{BB962C8B-B14F-4D97-AF65-F5344CB8AC3E}">
        <p14:creationId xmlns:p14="http://schemas.microsoft.com/office/powerpoint/2010/main" val="16464252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5E4E7-3169-E335-E7E8-406CAEE1F3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8DA2C3-42F7-1FB3-597E-F8C543E798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DE9273-4C60-0329-512A-FBF6A9B949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B20D0D-626C-5EAC-50D0-CFE0FEB47554}"/>
              </a:ext>
            </a:extLst>
          </p:cNvPr>
          <p:cNvSpPr>
            <a:spLocks noGrp="1"/>
          </p:cNvSpPr>
          <p:nvPr>
            <p:ph type="dt" sz="half" idx="10"/>
          </p:nvPr>
        </p:nvSpPr>
        <p:spPr/>
        <p:txBody>
          <a:bodyPr/>
          <a:lstStyle/>
          <a:p>
            <a:fld id="{2363690C-3CCC-43C5-B9E4-E3BC581DD9CA}" type="datetimeFigureOut">
              <a:rPr lang="en-US" smtClean="0"/>
              <a:t>7/9/2024</a:t>
            </a:fld>
            <a:endParaRPr lang="en-US"/>
          </a:p>
        </p:txBody>
      </p:sp>
      <p:sp>
        <p:nvSpPr>
          <p:cNvPr id="6" name="Footer Placeholder 5">
            <a:extLst>
              <a:ext uri="{FF2B5EF4-FFF2-40B4-BE49-F238E27FC236}">
                <a16:creationId xmlns:a16="http://schemas.microsoft.com/office/drawing/2014/main" id="{2A39822E-655D-0308-01C3-5848B3A60B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A885D5-3605-3ED4-B88E-1DC01745244E}"/>
              </a:ext>
            </a:extLst>
          </p:cNvPr>
          <p:cNvSpPr>
            <a:spLocks noGrp="1"/>
          </p:cNvSpPr>
          <p:nvPr>
            <p:ph type="sldNum" sz="quarter" idx="12"/>
          </p:nvPr>
        </p:nvSpPr>
        <p:spPr/>
        <p:txBody>
          <a:bodyPr/>
          <a:lstStyle/>
          <a:p>
            <a:fld id="{5313066F-435E-4BFC-A8B9-288ACE45F14B}" type="slidenum">
              <a:rPr lang="en-US" smtClean="0"/>
              <a:t>‹#›</a:t>
            </a:fld>
            <a:endParaRPr lang="en-US"/>
          </a:p>
        </p:txBody>
      </p:sp>
    </p:spTree>
    <p:extLst>
      <p:ext uri="{BB962C8B-B14F-4D97-AF65-F5344CB8AC3E}">
        <p14:creationId xmlns:p14="http://schemas.microsoft.com/office/powerpoint/2010/main" val="16293396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4E7F-9AC6-9D38-8F41-4C4E94D380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A7C0AA-6F30-B7EA-0289-F54989FF1D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AEF2D6-0918-BA4B-5D4B-1A9B19061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6E7BE8-AD9F-5815-FBE0-C8252454E042}"/>
              </a:ext>
            </a:extLst>
          </p:cNvPr>
          <p:cNvSpPr>
            <a:spLocks noGrp="1"/>
          </p:cNvSpPr>
          <p:nvPr>
            <p:ph type="dt" sz="half" idx="10"/>
          </p:nvPr>
        </p:nvSpPr>
        <p:spPr/>
        <p:txBody>
          <a:bodyPr/>
          <a:lstStyle/>
          <a:p>
            <a:fld id="{2363690C-3CCC-43C5-B9E4-E3BC581DD9CA}" type="datetimeFigureOut">
              <a:rPr lang="en-US" smtClean="0"/>
              <a:t>7/9/2024</a:t>
            </a:fld>
            <a:endParaRPr lang="en-US"/>
          </a:p>
        </p:txBody>
      </p:sp>
      <p:sp>
        <p:nvSpPr>
          <p:cNvPr id="6" name="Footer Placeholder 5">
            <a:extLst>
              <a:ext uri="{FF2B5EF4-FFF2-40B4-BE49-F238E27FC236}">
                <a16:creationId xmlns:a16="http://schemas.microsoft.com/office/drawing/2014/main" id="{E9ED45FD-B4D9-FAEF-B269-D0601687A6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0BB690-F8A7-332B-3B4E-9423400B9007}"/>
              </a:ext>
            </a:extLst>
          </p:cNvPr>
          <p:cNvSpPr>
            <a:spLocks noGrp="1"/>
          </p:cNvSpPr>
          <p:nvPr>
            <p:ph type="sldNum" sz="quarter" idx="12"/>
          </p:nvPr>
        </p:nvSpPr>
        <p:spPr/>
        <p:txBody>
          <a:bodyPr/>
          <a:lstStyle/>
          <a:p>
            <a:fld id="{5313066F-435E-4BFC-A8B9-288ACE45F14B}" type="slidenum">
              <a:rPr lang="en-US" smtClean="0"/>
              <a:t>‹#›</a:t>
            </a:fld>
            <a:endParaRPr lang="en-US"/>
          </a:p>
        </p:txBody>
      </p:sp>
    </p:spTree>
    <p:extLst>
      <p:ext uri="{BB962C8B-B14F-4D97-AF65-F5344CB8AC3E}">
        <p14:creationId xmlns:p14="http://schemas.microsoft.com/office/powerpoint/2010/main" val="35449874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8A9A-F5B6-2BAA-489A-945B34380F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569749-2209-3037-D2DA-B00C6DB30F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34575E-C023-35C2-EFFB-A4427D97888C}"/>
              </a:ext>
            </a:extLst>
          </p:cNvPr>
          <p:cNvSpPr>
            <a:spLocks noGrp="1"/>
          </p:cNvSpPr>
          <p:nvPr>
            <p:ph type="dt" sz="half" idx="10"/>
          </p:nvPr>
        </p:nvSpPr>
        <p:spPr/>
        <p:txBody>
          <a:bodyPr/>
          <a:lstStyle/>
          <a:p>
            <a:fld id="{2363690C-3CCC-43C5-B9E4-E3BC581DD9CA}" type="datetimeFigureOut">
              <a:rPr lang="en-US" smtClean="0"/>
              <a:t>7/9/2024</a:t>
            </a:fld>
            <a:endParaRPr lang="en-US"/>
          </a:p>
        </p:txBody>
      </p:sp>
      <p:sp>
        <p:nvSpPr>
          <p:cNvPr id="5" name="Footer Placeholder 4">
            <a:extLst>
              <a:ext uri="{FF2B5EF4-FFF2-40B4-BE49-F238E27FC236}">
                <a16:creationId xmlns:a16="http://schemas.microsoft.com/office/drawing/2014/main" id="{6C38FBA3-7EC0-5CA8-DF98-C03079C8E9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25ABC2-E941-C755-06F5-9B6AE91E7F07}"/>
              </a:ext>
            </a:extLst>
          </p:cNvPr>
          <p:cNvSpPr>
            <a:spLocks noGrp="1"/>
          </p:cNvSpPr>
          <p:nvPr>
            <p:ph type="sldNum" sz="quarter" idx="12"/>
          </p:nvPr>
        </p:nvSpPr>
        <p:spPr/>
        <p:txBody>
          <a:bodyPr/>
          <a:lstStyle/>
          <a:p>
            <a:fld id="{5313066F-435E-4BFC-A8B9-288ACE45F14B}" type="slidenum">
              <a:rPr lang="en-US" smtClean="0"/>
              <a:t>‹#›</a:t>
            </a:fld>
            <a:endParaRPr lang="en-US"/>
          </a:p>
        </p:txBody>
      </p:sp>
    </p:spTree>
    <p:extLst>
      <p:ext uri="{BB962C8B-B14F-4D97-AF65-F5344CB8AC3E}">
        <p14:creationId xmlns:p14="http://schemas.microsoft.com/office/powerpoint/2010/main" val="21274999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5A1FA4-2CD8-FC60-97B2-CC5AF5CD9F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CE6446-53D8-42EC-195A-845A27E26C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9410B-5FDB-81A5-CCEA-E662E0ECA894}"/>
              </a:ext>
            </a:extLst>
          </p:cNvPr>
          <p:cNvSpPr>
            <a:spLocks noGrp="1"/>
          </p:cNvSpPr>
          <p:nvPr>
            <p:ph type="dt" sz="half" idx="10"/>
          </p:nvPr>
        </p:nvSpPr>
        <p:spPr/>
        <p:txBody>
          <a:bodyPr/>
          <a:lstStyle/>
          <a:p>
            <a:fld id="{2363690C-3CCC-43C5-B9E4-E3BC581DD9CA}" type="datetimeFigureOut">
              <a:rPr lang="en-US" smtClean="0"/>
              <a:t>7/9/2024</a:t>
            </a:fld>
            <a:endParaRPr lang="en-US"/>
          </a:p>
        </p:txBody>
      </p:sp>
      <p:sp>
        <p:nvSpPr>
          <p:cNvPr id="5" name="Footer Placeholder 4">
            <a:extLst>
              <a:ext uri="{FF2B5EF4-FFF2-40B4-BE49-F238E27FC236}">
                <a16:creationId xmlns:a16="http://schemas.microsoft.com/office/drawing/2014/main" id="{3AAD1A6B-CEB0-C4FD-A720-40AB65BB67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4561AB-6588-C80B-5CCF-3262C9B19CBF}"/>
              </a:ext>
            </a:extLst>
          </p:cNvPr>
          <p:cNvSpPr>
            <a:spLocks noGrp="1"/>
          </p:cNvSpPr>
          <p:nvPr>
            <p:ph type="sldNum" sz="quarter" idx="12"/>
          </p:nvPr>
        </p:nvSpPr>
        <p:spPr/>
        <p:txBody>
          <a:bodyPr/>
          <a:lstStyle/>
          <a:p>
            <a:fld id="{5313066F-435E-4BFC-A8B9-288ACE45F14B}" type="slidenum">
              <a:rPr lang="en-US" smtClean="0"/>
              <a:t>‹#›</a:t>
            </a:fld>
            <a:endParaRPr lang="en-US"/>
          </a:p>
        </p:txBody>
      </p:sp>
    </p:spTree>
    <p:extLst>
      <p:ext uri="{BB962C8B-B14F-4D97-AF65-F5344CB8AC3E}">
        <p14:creationId xmlns:p14="http://schemas.microsoft.com/office/powerpoint/2010/main" val="1089227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Content Slide - Bullets&amp;Table" preserve="1" userDrawn="1">
  <p:cSld name="Content Slide - Bullets&amp;Table">
    <p:spTree>
      <p:nvGrpSpPr>
        <p:cNvPr id="1" name="Shape 50"/>
        <p:cNvGrpSpPr/>
        <p:nvPr/>
      </p:nvGrpSpPr>
      <p:grpSpPr>
        <a:xfrm>
          <a:off x="0" y="0"/>
          <a:ext cx="0" cy="0"/>
          <a:chOff x="0" y="0"/>
          <a:chExt cx="0" cy="0"/>
        </a:xfrm>
      </p:grpSpPr>
      <p:sp>
        <p:nvSpPr>
          <p:cNvPr id="52" name="Google Shape;52;p8"/>
          <p:cNvSpPr/>
          <p:nvPr/>
        </p:nvSpPr>
        <p:spPr>
          <a:xfrm>
            <a:off x="0" y="3860"/>
            <a:ext cx="12192000" cy="457316"/>
          </a:xfrm>
          <a:prstGeom prst="rect">
            <a:avLst/>
          </a:prstGeom>
          <a:gradFill>
            <a:gsLst>
              <a:gs pos="0">
                <a:srgbClr val="17365D"/>
              </a:gs>
              <a:gs pos="60000">
                <a:srgbClr val="D1E3ED"/>
              </a:gs>
              <a:gs pos="100000">
                <a:srgbClr val="E8F0F5"/>
              </a:gs>
            </a:gsLst>
            <a:lin ang="10800000" scaled="0"/>
          </a:gra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1" i="0" u="none" strike="noStrike" kern="0" cap="none" spc="0" normalizeH="0" baseline="0" noProof="0">
              <a:ln>
                <a:noFill/>
              </a:ln>
              <a:solidFill>
                <a:srgbClr val="17365D"/>
              </a:solidFill>
              <a:effectLst/>
              <a:uLnTx/>
              <a:uFillTx/>
              <a:latin typeface="Montserrat"/>
              <a:ea typeface="Montserrat"/>
              <a:cs typeface="Montserrat"/>
              <a:sym typeface="Montserrat"/>
            </a:endParaRPr>
          </a:p>
        </p:txBody>
      </p:sp>
      <p:cxnSp>
        <p:nvCxnSpPr>
          <p:cNvPr id="56" name="Google Shape;56;p8"/>
          <p:cNvCxnSpPr/>
          <p:nvPr/>
        </p:nvCxnSpPr>
        <p:spPr>
          <a:xfrm>
            <a:off x="0" y="6573308"/>
            <a:ext cx="12192000" cy="0"/>
          </a:xfrm>
          <a:prstGeom prst="straightConnector1">
            <a:avLst/>
          </a:prstGeom>
          <a:noFill/>
          <a:ln w="22225" cap="flat" cmpd="sng">
            <a:solidFill>
              <a:srgbClr val="17365D"/>
            </a:solidFill>
            <a:prstDash val="solid"/>
            <a:miter lim="800000"/>
            <a:headEnd type="none" w="sm" len="sm"/>
            <a:tailEnd type="none" w="sm" len="sm"/>
          </a:ln>
        </p:spPr>
      </p:cxnSp>
    </p:spTree>
    <p:extLst>
      <p:ext uri="{BB962C8B-B14F-4D97-AF65-F5344CB8AC3E}">
        <p14:creationId xmlns:p14="http://schemas.microsoft.com/office/powerpoint/2010/main" val="34482874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3"/>
            <a:ext cx="10517717"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548467"/>
            <a:ext cx="10526184"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3">
            <a:extLst>
              <a:ext uri="{FF2B5EF4-FFF2-40B4-BE49-F238E27FC236}">
                <a16:creationId xmlns:a16="http://schemas.microsoft.com/office/drawing/2014/main" id="{75F5F32B-AADB-4B0D-A425-9AFF140B2EDB}"/>
              </a:ext>
            </a:extLst>
          </p:cNvPr>
          <p:cNvSpPr txBox="1">
            <a:spLocks/>
          </p:cNvSpPr>
          <p:nvPr userDrawn="1"/>
        </p:nvSpPr>
        <p:spPr>
          <a:xfrm>
            <a:off x="11503025" y="6600158"/>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900" b="1" i="0" smtClean="0">
                <a:latin typeface="Arial" panose="020B0604020202020204" pitchFamily="34" charset="0"/>
                <a:cs typeface="Arial" panose="020B0604020202020204" pitchFamily="34" charset="0"/>
              </a:rPr>
              <a:pPr/>
              <a:t>‹#›</a:t>
            </a:fld>
            <a:endParaRPr lang="en-US" sz="900" b="1" i="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DC23414-3D46-BD51-477A-43B2C9FB2EED}"/>
              </a:ext>
            </a:extLst>
          </p:cNvPr>
          <p:cNvSpPr txBox="1"/>
          <p:nvPr userDrawn="1"/>
        </p:nvSpPr>
        <p:spPr>
          <a:xfrm>
            <a:off x="9830115" y="470054"/>
            <a:ext cx="2036190" cy="246221"/>
          </a:xfrm>
          <a:prstGeom prst="rect">
            <a:avLst/>
          </a:prstGeom>
          <a:noFill/>
        </p:spPr>
        <p:txBody>
          <a:bodyPr wrap="square" rtlCol="0">
            <a:spAutoFit/>
          </a:bodyPr>
          <a:lstStyle/>
          <a:p>
            <a:r>
              <a:rPr lang="en-US" sz="1000" i="1">
                <a:solidFill>
                  <a:srgbClr val="C00000"/>
                </a:solidFill>
                <a:latin typeface="Franklin Gothic Book" panose="020B0503020102020204" pitchFamily="34" charset="0"/>
              </a:rPr>
              <a:t>DRAFT – For internal review only</a:t>
            </a:r>
          </a:p>
        </p:txBody>
      </p:sp>
    </p:spTree>
    <p:extLst>
      <p:ext uri="{BB962C8B-B14F-4D97-AF65-F5344CB8AC3E}">
        <p14:creationId xmlns:p14="http://schemas.microsoft.com/office/powerpoint/2010/main" val="18977213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Blu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DC0ADF5-9AC8-374C-B5A2-B8BC3D8FCD72}"/>
              </a:ext>
            </a:extLst>
          </p:cNvPr>
          <p:cNvSpPr>
            <a:spLocks noGrp="1"/>
          </p:cNvSpPr>
          <p:nvPr>
            <p:ph type="pic" sz="quarter" idx="10"/>
          </p:nvPr>
        </p:nvSpPr>
        <p:spPr>
          <a:xfrm>
            <a:off x="8089900" y="177800"/>
            <a:ext cx="4102100" cy="6680200"/>
          </a:xfrm>
        </p:spPr>
        <p:txBody>
          <a:bodyPr/>
          <a:lstStyle/>
          <a:p>
            <a:endParaRPr lang="en-US"/>
          </a:p>
        </p:txBody>
      </p:sp>
      <p:sp>
        <p:nvSpPr>
          <p:cNvPr id="8" name="Rectangle 5">
            <a:extLst>
              <a:ext uri="{FF2B5EF4-FFF2-40B4-BE49-F238E27FC236}">
                <a16:creationId xmlns:a16="http://schemas.microsoft.com/office/drawing/2014/main" id="{6709F968-C8B0-8D4F-A841-65855A50B4CA}"/>
              </a:ext>
            </a:extLst>
          </p:cNvPr>
          <p:cNvSpPr>
            <a:spLocks/>
          </p:cNvSpPr>
          <p:nvPr userDrawn="1"/>
        </p:nvSpPr>
        <p:spPr bwMode="auto">
          <a:xfrm>
            <a:off x="601415" y="6434258"/>
            <a:ext cx="3155337" cy="160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nchor="ctr" anchorCtr="0">
            <a:spAutoFit/>
          </a:bodyPr>
          <a:lstStyle/>
          <a:p>
            <a:pPr algn="l">
              <a:lnSpc>
                <a:spcPts val="1400"/>
              </a:lnSpc>
              <a:spcBef>
                <a:spcPts val="0"/>
              </a:spcBef>
            </a:pPr>
            <a:fld id="{5E7974B2-3D67-6E4B-84FB-FEA54E3B2E2B}" type="slidenum">
              <a:rPr lang="en-US" sz="900" b="1" smtClean="0">
                <a:solidFill>
                  <a:schemeClr val="tx1">
                    <a:lumMod val="75000"/>
                    <a:lumOff val="25000"/>
                  </a:schemeClr>
                </a:solidFill>
                <a:latin typeface="Arial"/>
                <a:cs typeface="Arial"/>
                <a:sym typeface="Helvetica" charset="0"/>
              </a:rPr>
              <a:t>‹#›</a:t>
            </a:fld>
            <a:endParaRPr lang="en-US" sz="900">
              <a:solidFill>
                <a:schemeClr val="tx1">
                  <a:lumMod val="75000"/>
                  <a:lumOff val="25000"/>
                </a:schemeClr>
              </a:solidFill>
              <a:latin typeface="Arial"/>
              <a:cs typeface="Arial"/>
              <a:sym typeface="Helvetica" charset="0"/>
            </a:endParaRPr>
          </a:p>
        </p:txBody>
      </p:sp>
      <p:sp>
        <p:nvSpPr>
          <p:cNvPr id="6" name="Text Placeholder 11">
            <a:extLst>
              <a:ext uri="{FF2B5EF4-FFF2-40B4-BE49-F238E27FC236}">
                <a16:creationId xmlns:a16="http://schemas.microsoft.com/office/drawing/2014/main" id="{45F3A90D-F67E-C248-8E0E-FE7B8D53A331}"/>
              </a:ext>
            </a:extLst>
          </p:cNvPr>
          <p:cNvSpPr>
            <a:spLocks noGrp="1"/>
          </p:cNvSpPr>
          <p:nvPr>
            <p:ph idx="1"/>
          </p:nvPr>
        </p:nvSpPr>
        <p:spPr>
          <a:xfrm>
            <a:off x="838200" y="1152135"/>
            <a:ext cx="6426200" cy="5241586"/>
          </a:xfrm>
          <a:prstGeom prst="rect">
            <a:avLst/>
          </a:prstGeom>
        </p:spPr>
        <p:txBody>
          <a:bodyPr vert="horz" lIns="91440" tIns="45720" rIns="91440" bIns="45720" rtlCol="0">
            <a:normAutofit/>
          </a:bodyPr>
          <a:lstStyle/>
          <a:p>
            <a:pPr lvl="0"/>
            <a:r>
              <a:rPr lang="en-US"/>
              <a:t>Click to edit Master text styles</a:t>
            </a:r>
          </a:p>
          <a:p>
            <a:pPr lvl="1"/>
            <a:endParaRPr lang="en-US"/>
          </a:p>
          <a:p>
            <a:pPr lvl="1"/>
            <a:r>
              <a:rPr lang="en-US"/>
              <a:t>Second level</a:t>
            </a:r>
          </a:p>
          <a:p>
            <a:pPr lvl="2"/>
            <a:r>
              <a:rPr lang="en-US"/>
              <a:t>Third level</a:t>
            </a:r>
          </a:p>
        </p:txBody>
      </p:sp>
      <p:cxnSp>
        <p:nvCxnSpPr>
          <p:cNvPr id="5" name="Straight Connector 4">
            <a:extLst>
              <a:ext uri="{FF2B5EF4-FFF2-40B4-BE49-F238E27FC236}">
                <a16:creationId xmlns:a16="http://schemas.microsoft.com/office/drawing/2014/main" id="{FDB3CF89-5DB8-7647-AE36-93A0F9EC5A53}"/>
              </a:ext>
            </a:extLst>
          </p:cNvPr>
          <p:cNvCxnSpPr>
            <a:cxnSpLocks/>
          </p:cNvCxnSpPr>
          <p:nvPr userDrawn="1"/>
        </p:nvCxnSpPr>
        <p:spPr>
          <a:xfrm>
            <a:off x="949532" y="1616766"/>
            <a:ext cx="11242468" cy="0"/>
          </a:xfrm>
          <a:prstGeom prst="line">
            <a:avLst/>
          </a:prstGeom>
          <a:ln w="38100">
            <a:solidFill>
              <a:srgbClr val="4D87A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1110211"/>
      </p:ext>
    </p:extLst>
  </p:cSld>
  <p:clrMapOvr>
    <a:masterClrMapping/>
  </p:clrMapOvr>
  <p:transition spd="slow">
    <p:wip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252334" y="529970"/>
            <a:ext cx="10172937" cy="695740"/>
          </a:xfrm>
        </p:spPr>
        <p:txBody>
          <a:bodyPr/>
          <a:lstStyle>
            <a:lvl1pPr>
              <a:lnSpc>
                <a:spcPct val="90000"/>
              </a:lnSpc>
              <a:defRPr sz="2200" b="0">
                <a:solidFill>
                  <a:schemeClr val="accent1"/>
                </a:solidFill>
                <a:latin typeface="Arial" panose="020B0604020202020204" pitchFamily="34" charset="0"/>
                <a:cs typeface="Arial" panose="020B0604020202020204" pitchFamily="34" charset="0"/>
              </a:defRPr>
            </a:lvl1pPr>
          </a:lstStyle>
          <a:p>
            <a:r>
              <a:rPr lang="en-ZA"/>
              <a:t>This title-only layout leaves oodles of white space and </a:t>
            </a:r>
            <a:br>
              <a:rPr lang="en-ZA"/>
            </a:br>
            <a:r>
              <a:rPr lang="en-ZA"/>
              <a:t>is ideal for busy slides with lots of charts and graphics, </a:t>
            </a:r>
            <a:br>
              <a:rPr lang="en-ZA"/>
            </a:br>
            <a:r>
              <a:rPr lang="en-ZA"/>
              <a:t>and for slides with really long descriptors.  </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accent1"/>
                </a:solidFill>
              </a:defRPr>
            </a:lvl1pPr>
          </a:lstStyle>
          <a:p>
            <a:r>
              <a:rPr lang="en-ZA"/>
              <a:t>  </a:t>
            </a:r>
          </a:p>
        </p:txBody>
      </p:sp>
      <p:sp>
        <p:nvSpPr>
          <p:cNvPr id="3" name="TextBox 2">
            <a:extLst>
              <a:ext uri="{FF2B5EF4-FFF2-40B4-BE49-F238E27FC236}">
                <a16:creationId xmlns:a16="http://schemas.microsoft.com/office/drawing/2014/main" id="{A1F89329-1E3D-367E-0EA4-EDDCDFC0AB4C}"/>
              </a:ext>
            </a:extLst>
          </p:cNvPr>
          <p:cNvSpPr txBox="1"/>
          <p:nvPr userDrawn="1"/>
        </p:nvSpPr>
        <p:spPr>
          <a:xfrm>
            <a:off x="9735847" y="92316"/>
            <a:ext cx="2036190" cy="246221"/>
          </a:xfrm>
          <a:prstGeom prst="rect">
            <a:avLst/>
          </a:prstGeom>
          <a:noFill/>
        </p:spPr>
        <p:txBody>
          <a:bodyPr wrap="square" rtlCol="0">
            <a:spAutoFit/>
          </a:bodyPr>
          <a:lstStyle/>
          <a:p>
            <a:r>
              <a:rPr lang="en-US" sz="1000" i="1">
                <a:solidFill>
                  <a:srgbClr val="C00000"/>
                </a:solidFill>
                <a:latin typeface="Franklin Gothic Book" panose="020B0503020102020204" pitchFamily="34" charset="0"/>
              </a:rPr>
              <a:t>DRAFT – For internal review only</a:t>
            </a:r>
          </a:p>
        </p:txBody>
      </p:sp>
    </p:spTree>
    <p:extLst>
      <p:ext uri="{BB962C8B-B14F-4D97-AF65-F5344CB8AC3E}">
        <p14:creationId xmlns:p14="http://schemas.microsoft.com/office/powerpoint/2010/main" val="1456038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99.xml"/><Relationship Id="rId7" Type="http://schemas.openxmlformats.org/officeDocument/2006/relationships/oleObject" Target="../embeddings/oleObject7.bin"/><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tags" Target="../tags/tag32.xml"/><Relationship Id="rId5" Type="http://schemas.openxmlformats.org/officeDocument/2006/relationships/tags" Target="../tags/tag31.xml"/><Relationship Id="rId10" Type="http://schemas.microsoft.com/office/2007/relationships/hdphoto" Target="../media/hdphoto3.wdp"/><Relationship Id="rId4" Type="http://schemas.openxmlformats.org/officeDocument/2006/relationships/theme" Target="../theme/theme10.xml"/><Relationship Id="rId9" Type="http://schemas.openxmlformats.org/officeDocument/2006/relationships/image" Target="../media/image27.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theme" Target="../theme/theme11.xml"/><Relationship Id="rId3" Type="http://schemas.openxmlformats.org/officeDocument/2006/relationships/slideLayout" Target="../slideLayouts/slideLayout102.xml"/><Relationship Id="rId21" Type="http://schemas.openxmlformats.org/officeDocument/2006/relationships/oleObject" Target="../embeddings/oleObject8.bin"/><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tags" Target="../tags/tag34.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19" Type="http://schemas.openxmlformats.org/officeDocument/2006/relationships/tags" Target="../tags/tag33.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image" Target="../media/image1.emf"/></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19.xml"/><Relationship Id="rId7" Type="http://schemas.openxmlformats.org/officeDocument/2006/relationships/theme" Target="../theme/theme12.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5" Type="http://schemas.openxmlformats.org/officeDocument/2006/relationships/slideLayout" Target="../slideLayouts/slideLayout121.xml"/><Relationship Id="rId4" Type="http://schemas.openxmlformats.org/officeDocument/2006/relationships/slideLayout" Target="../slideLayouts/slideLayout120.xml"/></Relationships>
</file>

<file path=ppt/slideMasters/_rels/slideMaster13.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slideLayout" Target="../slideLayouts/slideLayout125.xml"/><Relationship Id="rId7" Type="http://schemas.openxmlformats.org/officeDocument/2006/relationships/tags" Target="../tags/tag36.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tags" Target="../tags/tag35.xml"/><Relationship Id="rId11" Type="http://schemas.microsoft.com/office/2007/relationships/hdphoto" Target="../media/hdphoto3.wdp"/><Relationship Id="rId5" Type="http://schemas.openxmlformats.org/officeDocument/2006/relationships/theme" Target="../theme/theme13.xml"/><Relationship Id="rId10" Type="http://schemas.openxmlformats.org/officeDocument/2006/relationships/image" Target="../media/image27.png"/><Relationship Id="rId4" Type="http://schemas.openxmlformats.org/officeDocument/2006/relationships/slideLayout" Target="../slideLayouts/slideLayout126.xml"/><Relationship Id="rId9" Type="http://schemas.openxmlformats.org/officeDocument/2006/relationships/image" Target="../media/image1.emf"/></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4.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18" Type="http://schemas.openxmlformats.org/officeDocument/2006/relationships/oleObject" Target="../embeddings/oleObject10.bin"/><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tags" Target="../tags/tag38.xml"/><Relationship Id="rId2" Type="http://schemas.openxmlformats.org/officeDocument/2006/relationships/slideLayout" Target="../slideLayouts/slideLayout139.xml"/><Relationship Id="rId16" Type="http://schemas.openxmlformats.org/officeDocument/2006/relationships/tags" Target="../tags/tag37.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theme" Target="../theme/theme15.xml"/><Relationship Id="rId10" Type="http://schemas.openxmlformats.org/officeDocument/2006/relationships/slideLayout" Target="../slideLayouts/slideLayout147.xml"/><Relationship Id="rId19" Type="http://schemas.openxmlformats.org/officeDocument/2006/relationships/image" Target="../media/image1.emf"/><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oleObject" Target="../embeddings/oleObject12.bin"/><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tags" Target="../tags/tag59.xml"/><Relationship Id="rId2" Type="http://schemas.openxmlformats.org/officeDocument/2006/relationships/slideLayout" Target="../slideLayouts/slideLayout153.xml"/><Relationship Id="rId16" Type="http://schemas.openxmlformats.org/officeDocument/2006/relationships/tags" Target="../tags/tag58.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theme" Target="../theme/theme16.xml"/><Relationship Id="rId10" Type="http://schemas.openxmlformats.org/officeDocument/2006/relationships/slideLayout" Target="../slideLayouts/slideLayout161.xml"/><Relationship Id="rId19" Type="http://schemas.openxmlformats.org/officeDocument/2006/relationships/image" Target="../media/image1.emf"/><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18" Type="http://schemas.openxmlformats.org/officeDocument/2006/relationships/oleObject" Target="../embeddings/oleObject14.bin"/><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tags" Target="../tags/tag80.xml"/><Relationship Id="rId2" Type="http://schemas.openxmlformats.org/officeDocument/2006/relationships/slideLayout" Target="../slideLayouts/slideLayout167.xml"/><Relationship Id="rId16" Type="http://schemas.openxmlformats.org/officeDocument/2006/relationships/tags" Target="../tags/tag79.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theme" Target="../theme/theme17.xml"/><Relationship Id="rId10" Type="http://schemas.openxmlformats.org/officeDocument/2006/relationships/slideLayout" Target="../slideLayouts/slideLayout175.xml"/><Relationship Id="rId19" Type="http://schemas.openxmlformats.org/officeDocument/2006/relationships/image" Target="../media/image1.emf"/><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slideLayout" Target="../slideLayouts/slideLayout192.xml"/><Relationship Id="rId18" Type="http://schemas.openxmlformats.org/officeDocument/2006/relationships/oleObject" Target="../embeddings/oleObject16.bin"/><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17" Type="http://schemas.openxmlformats.org/officeDocument/2006/relationships/tags" Target="../tags/tag101.xml"/><Relationship Id="rId2" Type="http://schemas.openxmlformats.org/officeDocument/2006/relationships/slideLayout" Target="../slideLayouts/slideLayout181.xml"/><Relationship Id="rId16" Type="http://schemas.openxmlformats.org/officeDocument/2006/relationships/tags" Target="../tags/tag100.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5" Type="http://schemas.openxmlformats.org/officeDocument/2006/relationships/theme" Target="../theme/theme18.xml"/><Relationship Id="rId10" Type="http://schemas.openxmlformats.org/officeDocument/2006/relationships/slideLayout" Target="../slideLayouts/slideLayout189.xml"/><Relationship Id="rId19" Type="http://schemas.openxmlformats.org/officeDocument/2006/relationships/image" Target="../media/image1.emf"/><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slideLayout" Target="../slideLayouts/slideLayout19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3.xml"/><Relationship Id="rId7" Type="http://schemas.openxmlformats.org/officeDocument/2006/relationships/oleObject" Target="../embeddings/oleObject2.bin"/><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ags" Target="../tags/tag5.xml"/><Relationship Id="rId5" Type="http://schemas.openxmlformats.org/officeDocument/2006/relationships/tags" Target="../tags/tag4.xml"/><Relationship Id="rId10" Type="http://schemas.microsoft.com/office/2007/relationships/hdphoto" Target="../media/hdphoto3.wdp"/><Relationship Id="rId4" Type="http://schemas.openxmlformats.org/officeDocument/2006/relationships/theme" Target="../theme/theme3.xml"/><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4.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emf"/><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oleObject" Target="../embeddings/oleObject3.bin"/><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ags" Target="../tags/tag7.xml"/><Relationship Id="rId5" Type="http://schemas.openxmlformats.org/officeDocument/2006/relationships/slideLayout" Target="../slideLayouts/slideLayout43.xml"/><Relationship Id="rId10" Type="http://schemas.openxmlformats.org/officeDocument/2006/relationships/tags" Target="../tags/tag6.xml"/><Relationship Id="rId4" Type="http://schemas.openxmlformats.org/officeDocument/2006/relationships/slideLayout" Target="../slideLayouts/slideLayout4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image" Target="../media/image1.emf"/><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oleObject" Target="../embeddings/oleObject4.bin"/><Relationship Id="rId2" Type="http://schemas.openxmlformats.org/officeDocument/2006/relationships/slideLayout" Target="../slideLayouts/slideLayout48.xml"/><Relationship Id="rId16" Type="http://schemas.openxmlformats.org/officeDocument/2006/relationships/tags" Target="../tags/tag9.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ags" Target="../tags/tag8.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oleObject" Target="../embeddings/oleObject5.bin"/><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tags" Target="../tags/tag11.xml"/><Relationship Id="rId2" Type="http://schemas.openxmlformats.org/officeDocument/2006/relationships/slideLayout" Target="../slideLayouts/slideLayout72.xml"/><Relationship Id="rId16" Type="http://schemas.openxmlformats.org/officeDocument/2006/relationships/tags" Target="../tags/tag1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8.xml"/><Relationship Id="rId10" Type="http://schemas.openxmlformats.org/officeDocument/2006/relationships/slideLayout" Target="../slideLayouts/slideLayout80.xml"/><Relationship Id="rId19" Type="http://schemas.openxmlformats.org/officeDocument/2006/relationships/image" Target="../media/image1.emf"/><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1"/>
            </p:custDataLst>
            <p:extLst>
              <p:ext uri="{D42A27DB-BD31-4B8C-83A1-F6EECF244321}">
                <p14:modId xmlns:p14="http://schemas.microsoft.com/office/powerpoint/2010/main" val="1597827540"/>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3" imgW="270" imgH="270" progId="TCLayout.ActiveDocument.1">
                  <p:embed/>
                </p:oleObj>
              </mc:Choice>
              <mc:Fallback>
                <p:oleObj name="think-cell Slide" r:id="rId13" imgW="270" imgH="270" progId="TCLayout.ActiveDocument.1">
                  <p:embed/>
                  <p:pic>
                    <p:nvPicPr>
                      <p:cNvPr id="7" name="Object 6" hidden="1"/>
                      <p:cNvPicPr/>
                      <p:nvPr/>
                    </p:nvPicPr>
                    <p:blipFill>
                      <a:blip r:embed="rId14"/>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1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sym typeface="Calibri"/>
            </a:endParaRPr>
          </a:p>
        </p:txBody>
      </p:sp>
      <p:sp>
        <p:nvSpPr>
          <p:cNvPr id="6" name="Slide Number Placeholder 5"/>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b="0" i="0">
                <a:solidFill>
                  <a:schemeClr val="tx1"/>
                </a:solidFill>
                <a:latin typeface="Arial" panose="020B0604020202020204" pitchFamily="34" charset="0"/>
                <a:cs typeface="Arial" panose="020B06040202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id="{410976EF-8399-834C-8264-9CAD6A5424F6}"/>
              </a:ext>
            </a:extLst>
          </p:cNvPr>
          <p:cNvPicPr>
            <a:picLocks noChangeAspect="1"/>
          </p:cNvPicPr>
          <p:nvPr userDrawn="1"/>
        </p:nvPicPr>
        <p:blipFill>
          <a:blip r:embed="rId15" cstate="email">
            <a:extLst>
              <a:ext uri="{BEBA8EAE-BF5A-486C-A8C5-ECC9F3942E4B}">
                <a14:imgProps xmlns:a14="http://schemas.microsoft.com/office/drawing/2010/main">
                  <a14:imgLayer r:embed="rId16">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a:ext>
            </a:extLst>
          </a:blip>
          <a:stretch>
            <a:fillRect/>
          </a:stretch>
        </p:blipFill>
        <p:spPr>
          <a:xfrm>
            <a:off x="173547" y="6233421"/>
            <a:ext cx="1131146" cy="624579"/>
          </a:xfrm>
          <a:prstGeom prst="rect">
            <a:avLst/>
          </a:prstGeom>
        </p:spPr>
      </p:pic>
    </p:spTree>
    <p:extLst>
      <p:ext uri="{BB962C8B-B14F-4D97-AF65-F5344CB8AC3E}">
        <p14:creationId xmlns:p14="http://schemas.microsoft.com/office/powerpoint/2010/main" val="693019736"/>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5642" r:id="rId4"/>
    <p:sldLayoutId id="2147485643" r:id="rId5"/>
    <p:sldLayoutId id="2147485644" r:id="rId6"/>
    <p:sldLayoutId id="2147485645" r:id="rId7"/>
    <p:sldLayoutId id="2147485646" r:id="rId8"/>
    <p:sldLayoutId id="2147485647" r:id="rId9"/>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5"/>
            </p:custDataLst>
            <p:extLst>
              <p:ext uri="{D42A27DB-BD31-4B8C-83A1-F6EECF244321}">
                <p14:modId xmlns:p14="http://schemas.microsoft.com/office/powerpoint/2010/main" val="2025276459"/>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7" name="Object 6" hidden="1"/>
                      <p:cNvPicPr/>
                      <p:nvPr/>
                    </p:nvPicPr>
                    <p:blipFill>
                      <a:blip r:embed="rId8"/>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6"/>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sym typeface="Calibri"/>
            </a:endParaRPr>
          </a:p>
        </p:txBody>
      </p:sp>
      <p:sp>
        <p:nvSpPr>
          <p:cNvPr id="6" name="Slide Number Placeholder 5"/>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b="0" i="0">
                <a:solidFill>
                  <a:schemeClr val="tx1"/>
                </a:solidFill>
                <a:latin typeface="Arial" panose="020B0604020202020204" pitchFamily="34" charset="0"/>
                <a:cs typeface="Arial" panose="020B06040202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id="{410976EF-8399-834C-8264-9CAD6A5424F6}"/>
              </a:ext>
            </a:extLst>
          </p:cNvPr>
          <p:cNvPicPr>
            <a:picLocks noChangeAspect="1"/>
          </p:cNvPicPr>
          <p:nvPr userDrawn="1"/>
        </p:nvPicPr>
        <p:blipFill>
          <a:blip r:embed="rId9" cstate="print">
            <a:extLst>
              <a:ext uri="{BEBA8EAE-BF5A-486C-A8C5-ECC9F3942E4B}">
                <a14:imgProps xmlns:a14="http://schemas.microsoft.com/office/drawing/2010/main">
                  <a14:imgLayer r:embed="rId10">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
        <p:nvSpPr>
          <p:cNvPr id="2" name="TextBox 1">
            <a:extLst>
              <a:ext uri="{FF2B5EF4-FFF2-40B4-BE49-F238E27FC236}">
                <a16:creationId xmlns:a16="http://schemas.microsoft.com/office/drawing/2014/main" id="{81CD4A77-2BD5-F701-8314-5DB0CB79DB37}"/>
              </a:ext>
            </a:extLst>
          </p:cNvPr>
          <p:cNvSpPr txBox="1"/>
          <p:nvPr userDrawn="1"/>
        </p:nvSpPr>
        <p:spPr>
          <a:xfrm>
            <a:off x="9735847" y="92316"/>
            <a:ext cx="2036190" cy="246221"/>
          </a:xfrm>
          <a:prstGeom prst="rect">
            <a:avLst/>
          </a:prstGeom>
          <a:noFill/>
        </p:spPr>
        <p:txBody>
          <a:bodyPr wrap="square" rtlCol="0">
            <a:spAutoFit/>
          </a:bodyPr>
          <a:lstStyle/>
          <a:p>
            <a:r>
              <a:rPr lang="en-US" sz="1000" i="1">
                <a:solidFill>
                  <a:srgbClr val="C00000"/>
                </a:solidFill>
                <a:latin typeface="Franklin Gothic Book" panose="020B0503020102020204" pitchFamily="34" charset="0"/>
              </a:rPr>
              <a:t>DRAFT – For internal review only</a:t>
            </a:r>
          </a:p>
        </p:txBody>
      </p:sp>
    </p:spTree>
    <p:extLst>
      <p:ext uri="{BB962C8B-B14F-4D97-AF65-F5344CB8AC3E}">
        <p14:creationId xmlns:p14="http://schemas.microsoft.com/office/powerpoint/2010/main" val="3489750456"/>
      </p:ext>
    </p:extLst>
  </p:cSld>
  <p:clrMap bg1="lt1" tx1="dk1" bg2="lt2" tx2="dk2" accent1="accent1" accent2="accent2" accent3="accent3" accent4="accent4" accent5="accent5" accent6="accent6" hlink="hlink" folHlink="folHlink"/>
  <p:sldLayoutIdLst>
    <p:sldLayoutId id="2147485359" r:id="rId1"/>
    <p:sldLayoutId id="2147485361" r:id="rId2"/>
    <p:sldLayoutId id="2147485362" r:id="rId3"/>
  </p:sldLayoutIdLs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9"/>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21" imgW="270" imgH="270" progId="TCLayout.ActiveDocument.1">
                  <p:embed/>
                </p:oleObj>
              </mc:Choice>
              <mc:Fallback>
                <p:oleObj name="think-cell Slide" r:id="rId21" imgW="270" imgH="270" progId="TCLayout.ActiveDocument.1">
                  <p:embed/>
                  <p:pic>
                    <p:nvPicPr>
                      <p:cNvPr id="7" name="Object 6" hidden="1"/>
                      <p:cNvPicPr/>
                      <p:nvPr/>
                    </p:nvPicPr>
                    <p:blipFill>
                      <a:blip r:embed="rId22"/>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20"/>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latin typeface="EYInterstate" panose="02000503020000020004" pitchFamily="2" charset="0"/>
              <a:sym typeface="Calibri"/>
            </a:endParaRPr>
          </a:p>
        </p:txBody>
      </p:sp>
      <p:sp>
        <p:nvSpPr>
          <p:cNvPr id="6" name="Slide Number Placeholder 5"/>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b="0" i="0">
                <a:solidFill>
                  <a:srgbClr val="014373"/>
                </a:solidFill>
                <a:latin typeface="EYInterstate" panose="02000503020000020004" pitchFamily="2"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3860555353"/>
      </p:ext>
    </p:extLst>
  </p:cSld>
  <p:clrMap bg1="lt1" tx1="dk1" bg2="lt2" tx2="dk2" accent1="accent1" accent2="accent2" accent3="accent3" accent4="accent4" accent5="accent5" accent6="accent6" hlink="hlink" folHlink="folHlink"/>
  <p:sldLayoutIdLst>
    <p:sldLayoutId id="2147485369" r:id="rId1"/>
    <p:sldLayoutId id="2147485370" r:id="rId2"/>
    <p:sldLayoutId id="2147485371" r:id="rId3"/>
    <p:sldLayoutId id="2147485374" r:id="rId4"/>
    <p:sldLayoutId id="2147485375" r:id="rId5"/>
    <p:sldLayoutId id="2147485376" r:id="rId6"/>
    <p:sldLayoutId id="2147485377" r:id="rId7"/>
    <p:sldLayoutId id="2147485378" r:id="rId8"/>
    <p:sldLayoutId id="2147485379" r:id="rId9"/>
    <p:sldLayoutId id="2147485380" r:id="rId10"/>
    <p:sldLayoutId id="2147485381" r:id="rId11"/>
    <p:sldLayoutId id="2147485382" r:id="rId12"/>
    <p:sldLayoutId id="2147485383" r:id="rId13"/>
    <p:sldLayoutId id="2147485386" r:id="rId14"/>
    <p:sldLayoutId id="2147485387" r:id="rId15"/>
    <p:sldLayoutId id="2147485388" r:id="rId16"/>
    <p:sldLayoutId id="2147485389" r:id="rId17"/>
  </p:sldLayoutIdLs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165">
                <a:solidFill>
                  <a:schemeClr val="tx1">
                    <a:tint val="75000"/>
                  </a:schemeClr>
                </a:solidFill>
              </a:defRPr>
            </a:lvl1pPr>
          </a:lstStyle>
          <a:p>
            <a:fld id="{CC71B78C-147C-4381-985C-43ABFDB45BA3}" type="datetimeFigureOut">
              <a:rPr lang="en-US" smtClean="0"/>
              <a:t>7/9/2024</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6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65">
                <a:solidFill>
                  <a:schemeClr val="tx1">
                    <a:tint val="75000"/>
                  </a:schemeClr>
                </a:solidFill>
              </a:defRPr>
            </a:lvl1pPr>
          </a:lstStyle>
          <a:p>
            <a:fld id="{775F3F6B-B4FF-4010-ACCC-F66F915546A2}" type="slidenum">
              <a:rPr lang="en-US" smtClean="0"/>
              <a:t>‹#›</a:t>
            </a:fld>
            <a:endParaRPr lang="en-US" dirty="0"/>
          </a:p>
        </p:txBody>
      </p:sp>
    </p:spTree>
    <p:extLst>
      <p:ext uri="{BB962C8B-B14F-4D97-AF65-F5344CB8AC3E}">
        <p14:creationId xmlns:p14="http://schemas.microsoft.com/office/powerpoint/2010/main" val="757312867"/>
      </p:ext>
    </p:extLst>
  </p:cSld>
  <p:clrMap bg1="lt1" tx1="dk1" bg2="lt2" tx2="dk2" accent1="accent1" accent2="accent2" accent3="accent3" accent4="accent4" accent5="accent5" accent6="accent6" hlink="hlink" folHlink="folHlink"/>
  <p:sldLayoutIdLst>
    <p:sldLayoutId id="2147485404" r:id="rId1"/>
    <p:sldLayoutId id="2147485405" r:id="rId2"/>
    <p:sldLayoutId id="2147485406" r:id="rId3"/>
    <p:sldLayoutId id="2147485407" r:id="rId4"/>
    <p:sldLayoutId id="2147485408" r:id="rId5"/>
    <p:sldLayoutId id="2147485409" r:id="rId6"/>
  </p:sldLayoutIdLst>
  <p:txStyles>
    <p:titleStyle>
      <a:lvl1pPr algn="l" defTabSz="887553" rtl="0" eaLnBrk="1" latinLnBrk="0" hangingPunct="1">
        <a:lnSpc>
          <a:spcPct val="90000"/>
        </a:lnSpc>
        <a:spcBef>
          <a:spcPct val="0"/>
        </a:spcBef>
        <a:buNone/>
        <a:defRPr sz="4271" kern="1200">
          <a:solidFill>
            <a:schemeClr val="tx1"/>
          </a:solidFill>
          <a:latin typeface="+mj-lt"/>
          <a:ea typeface="+mj-ea"/>
          <a:cs typeface="+mj-cs"/>
        </a:defRPr>
      </a:lvl1pPr>
    </p:titleStyle>
    <p:bodyStyle>
      <a:lvl1pPr marL="221888" indent="-221888" algn="l" defTabSz="887553"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5" indent="-221888" algn="l" defTabSz="887553"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2" indent="-221888" algn="l" defTabSz="887553"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1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699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orient="horz" pos="432">
          <p15:clr>
            <a:srgbClr val="F26B43"/>
          </p15:clr>
        </p15:guide>
        <p15:guide id="3" pos="5904">
          <p15:clr>
            <a:srgbClr val="F26B43"/>
          </p15:clr>
        </p15:guide>
        <p15:guide id="4" orient="horz" pos="4464">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extLst>
              <p:ext uri="{D42A27DB-BD31-4B8C-83A1-F6EECF244321}">
                <p14:modId xmlns:p14="http://schemas.microsoft.com/office/powerpoint/2010/main" val="378563833"/>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7" name="Object 6" hidden="1"/>
                      <p:cNvPicPr/>
                      <p:nvPr/>
                    </p:nvPicPr>
                    <p:blipFill>
                      <a:blip r:embed="rId9"/>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7"/>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sym typeface="Calibri"/>
            </a:endParaRPr>
          </a:p>
        </p:txBody>
      </p:sp>
      <p:sp>
        <p:nvSpPr>
          <p:cNvPr id="6" name="Slide Number Placeholder 5"/>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b="0" i="0">
                <a:solidFill>
                  <a:schemeClr val="tx1"/>
                </a:solidFill>
                <a:latin typeface="Arial" panose="020B0604020202020204" pitchFamily="34" charset="0"/>
                <a:cs typeface="Arial" panose="020B06040202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id="{410976EF-8399-834C-8264-9CAD6A5424F6}"/>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Tree>
    <p:extLst>
      <p:ext uri="{BB962C8B-B14F-4D97-AF65-F5344CB8AC3E}">
        <p14:creationId xmlns:p14="http://schemas.microsoft.com/office/powerpoint/2010/main" val="1004511914"/>
      </p:ext>
    </p:extLst>
  </p:cSld>
  <p:clrMap bg1="lt1" tx1="dk1" bg2="lt2" tx2="dk2" accent1="accent1" accent2="accent2" accent3="accent3" accent4="accent4" accent5="accent5" accent6="accent6" hlink="hlink" folHlink="folHlink"/>
  <p:sldLayoutIdLst>
    <p:sldLayoutId id="2147485452" r:id="rId1"/>
    <p:sldLayoutId id="2147485453" r:id="rId2"/>
    <p:sldLayoutId id="2147485454" r:id="rId3"/>
    <p:sldLayoutId id="2147485455" r:id="rId4"/>
  </p:sldLayoutIdLs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838200" y="6356352"/>
            <a:ext cx="7315200" cy="365125"/>
          </a:xfrm>
          <a:prstGeom prst="rect">
            <a:avLst/>
          </a:prstGeom>
        </p:spPr>
        <p:txBody>
          <a:bodyPr vert="horz" lIns="91440" tIns="45720" rIns="91440" bIns="45720" rtlCol="0" anchor="ctr"/>
          <a:lstStyle>
            <a:lvl1pPr algn="l">
              <a:defRPr sz="1000">
                <a:solidFill>
                  <a:schemeClr val="bg1"/>
                </a:solidFill>
                <a:latin typeface="Franklin Gothic Demi Cond" panose="020B0706030402020204" pitchFamily="34" charset="0"/>
              </a:defRPr>
            </a:lvl1pPr>
          </a:lstStyle>
          <a:p>
            <a:r>
              <a:rPr lang="en-US"/>
              <a:t>MEDICAID SAMPLE PRES | MONTH DAY, YYYY | v2</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889208731"/>
      </p:ext>
    </p:extLst>
  </p:cSld>
  <p:clrMap bg1="lt1" tx1="dk1" bg2="lt2" tx2="dk2" accent1="accent1" accent2="accent2" accent3="accent3" accent4="accent4" accent5="accent5" accent6="accent6" hlink="hlink" folHlink="folHlink"/>
  <p:sldLayoutIdLst>
    <p:sldLayoutId id="2147485457" r:id="rId1"/>
    <p:sldLayoutId id="2147485458" r:id="rId2"/>
    <p:sldLayoutId id="2147485459" r:id="rId3"/>
    <p:sldLayoutId id="2147485460" r:id="rId4"/>
    <p:sldLayoutId id="2147485461" r:id="rId5"/>
    <p:sldLayoutId id="2147485462" r:id="rId6"/>
    <p:sldLayoutId id="2147485463" r:id="rId7"/>
    <p:sldLayoutId id="2147485464" r:id="rId8"/>
    <p:sldLayoutId id="2147485465" r:id="rId9"/>
    <p:sldLayoutId id="2147485466" r:id="rId10"/>
    <p:sldLayoutId id="2147485467" r:id="rId11"/>
  </p:sldLayoutIdLst>
  <p:hf hdr="0" dt="0"/>
  <p:txStyles>
    <p:title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p:titleStyle>
    <p:bodyStyle>
      <a:lvl1pPr marL="228600" indent="-22860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Franklin Gothic Medium" panose="020B06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6"/>
            </p:custDataLst>
            <p:extLst>
              <p:ext uri="{D42A27DB-BD31-4B8C-83A1-F6EECF244321}">
                <p14:modId xmlns:p14="http://schemas.microsoft.com/office/powerpoint/2010/main" val="2306832868"/>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8" imgW="270" imgH="270" progId="TCLayout.ActiveDocument.1">
                  <p:embed/>
                </p:oleObj>
              </mc:Choice>
              <mc:Fallback>
                <p:oleObj name="think-cell Slide" r:id="rId18" imgW="270" imgH="270" progId="TCLayout.ActiveDocument.1">
                  <p:embed/>
                  <p:pic>
                    <p:nvPicPr>
                      <p:cNvPr id="7" name="Object 6" hidden="1"/>
                      <p:cNvPicPr/>
                      <p:nvPr/>
                    </p:nvPicPr>
                    <p:blipFill>
                      <a:blip r:embed="rId19"/>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17"/>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sym typeface="Calibri"/>
            </a:endParaRPr>
          </a:p>
        </p:txBody>
      </p:sp>
      <p:sp>
        <p:nvSpPr>
          <p:cNvPr id="6" name="Slide Number Placeholder 5"/>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b="0" i="0">
                <a:solidFill>
                  <a:srgbClr val="014373"/>
                </a:solidFill>
                <a:latin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711654238"/>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18" r:id="rId5"/>
    <p:sldLayoutId id="2147485519" r:id="rId6"/>
    <p:sldLayoutId id="2147485520" r:id="rId7"/>
    <p:sldLayoutId id="2147485521" r:id="rId8"/>
    <p:sldLayoutId id="2147485522" r:id="rId9"/>
    <p:sldLayoutId id="2147485523" r:id="rId10"/>
    <p:sldLayoutId id="2147485524" r:id="rId11"/>
    <p:sldLayoutId id="2147485525" r:id="rId12"/>
    <p:sldLayoutId id="2147485526" r:id="rId13"/>
    <p:sldLayoutId id="2147485527" r:id="rId14"/>
  </p:sldLayoutIdLs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6"/>
            </p:custDataLst>
            <p:extLst>
              <p:ext uri="{D42A27DB-BD31-4B8C-83A1-F6EECF244321}">
                <p14:modId xmlns:p14="http://schemas.microsoft.com/office/powerpoint/2010/main" val="2306832868"/>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8" imgW="270" imgH="270" progId="TCLayout.ActiveDocument.1">
                  <p:embed/>
                </p:oleObj>
              </mc:Choice>
              <mc:Fallback>
                <p:oleObj name="think-cell Slide" r:id="rId18" imgW="270" imgH="270" progId="TCLayout.ActiveDocument.1">
                  <p:embed/>
                  <p:pic>
                    <p:nvPicPr>
                      <p:cNvPr id="7" name="Object 6" hidden="1"/>
                      <p:cNvPicPr/>
                      <p:nvPr/>
                    </p:nvPicPr>
                    <p:blipFill>
                      <a:blip r:embed="rId19"/>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17"/>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sym typeface="Calibri"/>
            </a:endParaRPr>
          </a:p>
        </p:txBody>
      </p:sp>
      <p:sp>
        <p:nvSpPr>
          <p:cNvPr id="6" name="Slide Number Placeholder 5"/>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b="0" i="0">
                <a:solidFill>
                  <a:srgbClr val="014373"/>
                </a:solidFill>
                <a:latin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3322953001"/>
      </p:ext>
    </p:extLst>
  </p:cSld>
  <p:clrMap bg1="lt1" tx1="dk1" bg2="lt2" tx2="dk2" accent1="accent1" accent2="accent2" accent3="accent3" accent4="accent4" accent5="accent5" accent6="accent6" hlink="hlink" folHlink="folHlink"/>
  <p:sldLayoutIdLst>
    <p:sldLayoutId id="2147485586" r:id="rId1"/>
    <p:sldLayoutId id="2147485587" r:id="rId2"/>
    <p:sldLayoutId id="2147485588" r:id="rId3"/>
    <p:sldLayoutId id="2147485589" r:id="rId4"/>
    <p:sldLayoutId id="2147485590" r:id="rId5"/>
    <p:sldLayoutId id="2147485591" r:id="rId6"/>
    <p:sldLayoutId id="2147485592" r:id="rId7"/>
    <p:sldLayoutId id="2147485593" r:id="rId8"/>
    <p:sldLayoutId id="2147485594" r:id="rId9"/>
    <p:sldLayoutId id="2147485595" r:id="rId10"/>
    <p:sldLayoutId id="2147485596" r:id="rId11"/>
    <p:sldLayoutId id="2147485597" r:id="rId12"/>
    <p:sldLayoutId id="2147485598" r:id="rId13"/>
    <p:sldLayoutId id="2147485599" r:id="rId14"/>
  </p:sldLayoutIdLs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6"/>
            </p:custDataLst>
            <p:extLst>
              <p:ext uri="{D42A27DB-BD31-4B8C-83A1-F6EECF244321}">
                <p14:modId xmlns:p14="http://schemas.microsoft.com/office/powerpoint/2010/main" val="2306832868"/>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8" imgW="270" imgH="270" progId="TCLayout.ActiveDocument.1">
                  <p:embed/>
                </p:oleObj>
              </mc:Choice>
              <mc:Fallback>
                <p:oleObj name="think-cell Slide" r:id="rId18" imgW="270" imgH="270" progId="TCLayout.ActiveDocument.1">
                  <p:embed/>
                  <p:pic>
                    <p:nvPicPr>
                      <p:cNvPr id="7" name="Object 6" hidden="1"/>
                      <p:cNvPicPr/>
                      <p:nvPr/>
                    </p:nvPicPr>
                    <p:blipFill>
                      <a:blip r:embed="rId19"/>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17"/>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sym typeface="Calibri"/>
            </a:endParaRPr>
          </a:p>
        </p:txBody>
      </p:sp>
      <p:sp>
        <p:nvSpPr>
          <p:cNvPr id="6" name="Slide Number Placeholder 5"/>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b="0" i="0">
                <a:solidFill>
                  <a:srgbClr val="014373"/>
                </a:solidFill>
                <a:latin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3566923048"/>
      </p:ext>
    </p:extLst>
  </p:cSld>
  <p:clrMap bg1="lt1" tx1="dk1" bg2="lt2" tx2="dk2" accent1="accent1" accent2="accent2" accent3="accent3" accent4="accent4" accent5="accent5" accent6="accent6" hlink="hlink" folHlink="folHlink"/>
  <p:sldLayoutIdLst>
    <p:sldLayoutId id="2147485601" r:id="rId1"/>
    <p:sldLayoutId id="2147485602" r:id="rId2"/>
    <p:sldLayoutId id="2147485603" r:id="rId3"/>
    <p:sldLayoutId id="2147485604" r:id="rId4"/>
    <p:sldLayoutId id="2147485605" r:id="rId5"/>
    <p:sldLayoutId id="2147485606" r:id="rId6"/>
    <p:sldLayoutId id="2147485607" r:id="rId7"/>
    <p:sldLayoutId id="2147485608" r:id="rId8"/>
    <p:sldLayoutId id="2147485609" r:id="rId9"/>
    <p:sldLayoutId id="2147485610" r:id="rId10"/>
    <p:sldLayoutId id="2147485611" r:id="rId11"/>
    <p:sldLayoutId id="2147485612" r:id="rId12"/>
    <p:sldLayoutId id="2147485613" r:id="rId13"/>
    <p:sldLayoutId id="2147485614" r:id="rId14"/>
  </p:sldLayoutIdLs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graphicFrame>
        <p:nvGraphicFramePr>
          <p:cNvPr id="4" name="Object 3" hidden="1">
            <a:extLst>
              <a:ext uri="{FF2B5EF4-FFF2-40B4-BE49-F238E27FC236}">
                <a16:creationId xmlns:a16="http://schemas.microsoft.com/office/drawing/2014/main" id="{527AC936-03EE-747C-1BF9-8F441A593653}"/>
              </a:ext>
            </a:extLst>
          </p:cNvPr>
          <p:cNvGraphicFramePr>
            <a:graphicFrameLocks noChangeAspect="1"/>
          </p:cNvGraphicFramePr>
          <p:nvPr userDrawn="1">
            <p:custDataLst>
              <p:tags r:id="rId16"/>
            </p:custDataLst>
            <p:extLst>
              <p:ext uri="{D42A27DB-BD31-4B8C-83A1-F6EECF244321}">
                <p14:modId xmlns:p14="http://schemas.microsoft.com/office/powerpoint/2010/main" val="2306832868"/>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18" imgW="270" imgH="270" progId="TCLayout.ActiveDocument.1">
                  <p:embed/>
                </p:oleObj>
              </mc:Choice>
              <mc:Fallback>
                <p:oleObj name="think-cell Slide" r:id="rId18" imgW="270" imgH="270" progId="TCLayout.ActiveDocument.1">
                  <p:embed/>
                  <p:pic>
                    <p:nvPicPr>
                      <p:cNvPr id="4" name="Object 3" hidden="1">
                        <a:extLst>
                          <a:ext uri="{FF2B5EF4-FFF2-40B4-BE49-F238E27FC236}">
                            <a16:creationId xmlns:a16="http://schemas.microsoft.com/office/drawing/2014/main" id="{527AC936-03EE-747C-1BF9-8F441A593653}"/>
                          </a:ext>
                        </a:extLst>
                      </p:cNvPr>
                      <p:cNvPicPr/>
                      <p:nvPr/>
                    </p:nvPicPr>
                    <p:blipFill>
                      <a:blip r:embed="rId19"/>
                      <a:stretch>
                        <a:fillRect/>
                      </a:stretch>
                    </p:blipFill>
                    <p:spPr>
                      <a:xfrm>
                        <a:off x="2120"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5373EBF2-63AC-AA7B-C87C-1B2493D2B7F6}"/>
              </a:ext>
            </a:extLst>
          </p:cNvPr>
          <p:cNvSpPr/>
          <p:nvPr userDrawn="1">
            <p:custDataLst>
              <p:tags r:id="rId17"/>
            </p:custDataLst>
          </p:nvPr>
        </p:nvSpPr>
        <p:spPr>
          <a:xfrm>
            <a:off x="2"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latin typeface="Calibri" panose="020F0502020204030204" pitchFamily="34" charset="0"/>
              <a:sym typeface="Calibri"/>
            </a:endParaRPr>
          </a:p>
        </p:txBody>
      </p:sp>
    </p:spTree>
    <p:extLst>
      <p:ext uri="{BB962C8B-B14F-4D97-AF65-F5344CB8AC3E}">
        <p14:creationId xmlns:p14="http://schemas.microsoft.com/office/powerpoint/2010/main" val="3002839755"/>
      </p:ext>
    </p:extLst>
  </p:cSld>
  <p:clrMap bg1="lt1" tx1="dk1" bg2="lt2" tx2="dk2" accent1="accent1" accent2="accent2" accent3="accent3" accent4="accent4" accent5="accent5" accent6="accent6" hlink="hlink" folHlink="folHlink"/>
  <p:sldLayoutIdLst>
    <p:sldLayoutId id="2147485628" r:id="rId1"/>
    <p:sldLayoutId id="2147485629" r:id="rId2"/>
    <p:sldLayoutId id="2147485630" r:id="rId3"/>
    <p:sldLayoutId id="2147485631" r:id="rId4"/>
    <p:sldLayoutId id="2147485632" r:id="rId5"/>
    <p:sldLayoutId id="2147485633" r:id="rId6"/>
    <p:sldLayoutId id="2147485634" r:id="rId7"/>
    <p:sldLayoutId id="2147485635" r:id="rId8"/>
    <p:sldLayoutId id="2147485636" r:id="rId9"/>
    <p:sldLayoutId id="2147485637" r:id="rId10"/>
    <p:sldLayoutId id="2147485638" r:id="rId11"/>
    <p:sldLayoutId id="2147485639" r:id="rId12"/>
    <p:sldLayoutId id="2147485640" r:id="rId13"/>
    <p:sldLayoutId id="2147485641" r:id="rId14"/>
  </p:sldLayoutIdLst>
  <p:hf hdr="0" ftr="0" dt="0"/>
  <p:txStyles>
    <p:titleStyle>
      <a:lvl1pPr algn="l" defTabSz="685800" rtl="0" eaLnBrk="1" latinLnBrk="0" hangingPunct="1">
        <a:lnSpc>
          <a:spcPct val="90000"/>
        </a:lnSpc>
        <a:spcBef>
          <a:spcPct val="0"/>
        </a:spcBef>
        <a:buNone/>
        <a:defRPr sz="32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685800" rtl="0" eaLnBrk="1" latinLnBrk="0" hangingPunct="1">
        <a:lnSpc>
          <a:spcPct val="90000"/>
        </a:lnSpc>
        <a:spcBef>
          <a:spcPts val="750"/>
        </a:spcBef>
        <a:buFont typeface="Arial" panose="020B0604020202020204" pitchFamily="34" charset="0"/>
        <a:buChar char="•"/>
        <a:defRPr sz="2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DBEEA5-8D20-46D0-8156-869F2FF90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CBBA40-3BF8-4E94-A534-92AA9FD249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B9848-230A-4DE5-8E9F-3E61AB54A9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E8E820-73E5-4022-92DA-85D233ACA209}" type="datetimeFigureOut">
              <a:rPr lang="en-US" smtClean="0"/>
              <a:t>7/9/2024</a:t>
            </a:fld>
            <a:endParaRPr lang="en-US"/>
          </a:p>
        </p:txBody>
      </p:sp>
      <p:sp>
        <p:nvSpPr>
          <p:cNvPr id="5" name="Footer Placeholder 4">
            <a:extLst>
              <a:ext uri="{FF2B5EF4-FFF2-40B4-BE49-F238E27FC236}">
                <a16:creationId xmlns:a16="http://schemas.microsoft.com/office/drawing/2014/main" id="{200CE986-2F52-4644-BACF-B5FAB359C0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D3570F-3AA6-4E36-93A2-8AF48F2CB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20437-4BA3-4659-A506-548600F68333}" type="slidenum">
              <a:rPr lang="en-US" smtClean="0"/>
              <a:t>‹#›</a:t>
            </a:fld>
            <a:endParaRPr lang="en-US"/>
          </a:p>
        </p:txBody>
      </p:sp>
    </p:spTree>
    <p:extLst>
      <p:ext uri="{BB962C8B-B14F-4D97-AF65-F5344CB8AC3E}">
        <p14:creationId xmlns:p14="http://schemas.microsoft.com/office/powerpoint/2010/main" val="2073572700"/>
      </p:ext>
    </p:extLst>
  </p:cSld>
  <p:clrMap bg1="lt1" tx1="dk1" bg2="lt2" tx2="dk2" accent1="accent1" accent2="accent2" accent3="accent3" accent4="accent4" accent5="accent5" accent6="accent6" hlink="hlink" folHlink="folHlink"/>
  <p:sldLayoutIdLst>
    <p:sldLayoutId id="2147484998" r:id="rId1"/>
    <p:sldLayoutId id="2147484999" r:id="rId2"/>
    <p:sldLayoutId id="2147485000" r:id="rId3"/>
    <p:sldLayoutId id="2147485001" r:id="rId4"/>
    <p:sldLayoutId id="2147485002" r:id="rId5"/>
    <p:sldLayoutId id="2147485003" r:id="rId6"/>
    <p:sldLayoutId id="2147485004" r:id="rId7"/>
    <p:sldLayoutId id="2147485005" r:id="rId8"/>
    <p:sldLayoutId id="2147485006" r:id="rId9"/>
    <p:sldLayoutId id="2147485007" r:id="rId10"/>
    <p:sldLayoutId id="2147485008"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5"/>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7" name="Object 6" hidden="1"/>
                      <p:cNvPicPr/>
                      <p:nvPr/>
                    </p:nvPicPr>
                    <p:blipFill>
                      <a:blip r:embed="rId8"/>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6"/>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sym typeface="Calibri"/>
            </a:endParaRPr>
          </a:p>
        </p:txBody>
      </p:sp>
      <p:sp>
        <p:nvSpPr>
          <p:cNvPr id="6" name="Slide Number Placeholder 5"/>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b="0" i="0">
                <a:solidFill>
                  <a:schemeClr val="tx1"/>
                </a:solidFill>
                <a:latin typeface="Arial" panose="020B0604020202020204" pitchFamily="34" charset="0"/>
                <a:cs typeface="Arial" panose="020B06040202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id="{410976EF-8399-834C-8264-9CAD6A5424F6}"/>
              </a:ext>
            </a:extLst>
          </p:cNvPr>
          <p:cNvPicPr>
            <a:picLocks noChangeAspect="1"/>
          </p:cNvPicPr>
          <p:nvPr userDrawn="1"/>
        </p:nvPicPr>
        <p:blipFill>
          <a:blip r:embed="rId9" cstate="print">
            <a:extLst>
              <a:ext uri="{BEBA8EAE-BF5A-486C-A8C5-ECC9F3942E4B}">
                <a14:imgProps xmlns:a14="http://schemas.microsoft.com/office/drawing/2010/main">
                  <a14:imgLayer r:embed="rId10">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Tree>
    <p:extLst>
      <p:ext uri="{BB962C8B-B14F-4D97-AF65-F5344CB8AC3E}">
        <p14:creationId xmlns:p14="http://schemas.microsoft.com/office/powerpoint/2010/main" val="2483191137"/>
      </p:ext>
    </p:extLst>
  </p:cSld>
  <p:clrMap bg1="lt1" tx1="dk1" bg2="lt2" tx2="dk2" accent1="accent1" accent2="accent2" accent3="accent3" accent4="accent4" accent5="accent5" accent6="accent6" hlink="hlink" folHlink="folHlink"/>
  <p:sldLayoutIdLst>
    <p:sldLayoutId id="2147485022" r:id="rId1"/>
    <p:sldLayoutId id="2147485023" r:id="rId2"/>
    <p:sldLayoutId id="2147485024" r:id="rId3"/>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A9AAD9-FB04-45E6-BA78-9D5E04701D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070E8F-E89D-422B-97C0-D626F7928E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228E7-2ABF-4F43-93FC-5C39E9EF0A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9875D-9E95-4E4C-900A-693445FCB088}" type="datetimeFigureOut">
              <a:rPr lang="en-US" smtClean="0"/>
              <a:t>7/9/2024</a:t>
            </a:fld>
            <a:endParaRPr lang="en-US"/>
          </a:p>
        </p:txBody>
      </p:sp>
      <p:sp>
        <p:nvSpPr>
          <p:cNvPr id="5" name="Footer Placeholder 4">
            <a:extLst>
              <a:ext uri="{FF2B5EF4-FFF2-40B4-BE49-F238E27FC236}">
                <a16:creationId xmlns:a16="http://schemas.microsoft.com/office/drawing/2014/main" id="{73F30180-FB37-49E2-8E1C-F93F6E2BB4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243413-BFE0-4037-B617-5FC66F0973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0DDE2-48C8-4F14-84F3-C2AA71A81327}" type="slidenum">
              <a:rPr lang="en-US" smtClean="0"/>
              <a:t>‹#›</a:t>
            </a:fld>
            <a:endParaRPr lang="en-US"/>
          </a:p>
        </p:txBody>
      </p:sp>
    </p:spTree>
    <p:extLst>
      <p:ext uri="{BB962C8B-B14F-4D97-AF65-F5344CB8AC3E}">
        <p14:creationId xmlns:p14="http://schemas.microsoft.com/office/powerpoint/2010/main" val="1833366118"/>
      </p:ext>
    </p:extLst>
  </p:cSld>
  <p:clrMap bg1="lt1" tx1="dk1" bg2="lt2" tx2="dk2" accent1="accent1" accent2="accent2" accent3="accent3" accent4="accent4" accent5="accent5" accent6="accent6" hlink="hlink" folHlink="folHlink"/>
  <p:sldLayoutIdLst>
    <p:sldLayoutId id="2147485110" r:id="rId1"/>
    <p:sldLayoutId id="2147485111" r:id="rId2"/>
    <p:sldLayoutId id="2147485112" r:id="rId3"/>
    <p:sldLayoutId id="2147485113" r:id="rId4"/>
    <p:sldLayoutId id="2147485114" r:id="rId5"/>
    <p:sldLayoutId id="2147485115" r:id="rId6"/>
    <p:sldLayoutId id="2147485116" r:id="rId7"/>
    <p:sldLayoutId id="2147485117" r:id="rId8"/>
    <p:sldLayoutId id="2147485118" r:id="rId9"/>
    <p:sldLayoutId id="2147485119" r:id="rId10"/>
    <p:sldLayoutId id="2147485120" r:id="rId11"/>
    <p:sldLayoutId id="2147485121" r:id="rId12"/>
    <p:sldLayoutId id="2147485122" r:id="rId13"/>
    <p:sldLayoutId id="2147485123" r:id="rId14"/>
    <p:sldLayoutId id="2147485124" r:id="rId15"/>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0"/>
            </p:custDataLst>
            <p:extLst>
              <p:ext uri="{D42A27DB-BD31-4B8C-83A1-F6EECF244321}">
                <p14:modId xmlns:p14="http://schemas.microsoft.com/office/powerpoint/2010/main" val="1694531087"/>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2" imgW="270" imgH="270" progId="TCLayout.ActiveDocument.1">
                  <p:embed/>
                </p:oleObj>
              </mc:Choice>
              <mc:Fallback>
                <p:oleObj name="think-cell Slide" r:id="rId12" imgW="270" imgH="270" progId="TCLayout.ActiveDocument.1">
                  <p:embed/>
                  <p:pic>
                    <p:nvPicPr>
                      <p:cNvPr id="7" name="Object 6" hidden="1"/>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11"/>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latin typeface="EYInterstate" panose="02000503020000020004" pitchFamily="2" charset="0"/>
              <a:sym typeface="Calibri"/>
            </a:endParaRPr>
          </a:p>
        </p:txBody>
      </p:sp>
      <p:sp>
        <p:nvSpPr>
          <p:cNvPr id="6" name="Slide Number Placeholder 5"/>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b="0" i="0">
                <a:solidFill>
                  <a:srgbClr val="014373"/>
                </a:solidFill>
                <a:latin typeface="EYInterstate" panose="02000503020000020004" pitchFamily="2"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5218394"/>
      </p:ext>
    </p:extLst>
  </p:cSld>
  <p:clrMap bg1="lt1" tx1="dk1" bg2="lt2" tx2="dk2" accent1="accent1" accent2="accent2" accent3="accent3" accent4="accent4" accent5="accent5" accent6="accent6" hlink="hlink" folHlink="folHlink"/>
  <p:sldLayoutIdLst>
    <p:sldLayoutId id="2147485126" r:id="rId1"/>
    <p:sldLayoutId id="2147485127" r:id="rId2"/>
    <p:sldLayoutId id="2147485128" r:id="rId3"/>
    <p:sldLayoutId id="2147485129" r:id="rId4"/>
    <p:sldLayoutId id="2147485130" r:id="rId5"/>
    <p:sldLayoutId id="2147485131" r:id="rId6"/>
    <p:sldLayoutId id="2147485132" r:id="rId7"/>
    <p:sldLayoutId id="2147485133" r:id="rId8"/>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5"/>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7" imgW="270" imgH="270" progId="TCLayout.ActiveDocument.1">
                  <p:embed/>
                </p:oleObj>
              </mc:Choice>
              <mc:Fallback>
                <p:oleObj name="think-cell Slide" r:id="rId17" imgW="270" imgH="270" progId="TCLayout.ActiveDocument.1">
                  <p:embed/>
                  <p:pic>
                    <p:nvPicPr>
                      <p:cNvPr id="7" name="Object 6" hidden="1"/>
                      <p:cNvPicPr/>
                      <p:nvPr/>
                    </p:nvPicPr>
                    <p:blipFill>
                      <a:blip r:embed="rId18"/>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16"/>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latin typeface="EYInterstate" panose="02000503020000020004" pitchFamily="2" charset="0"/>
              <a:sym typeface="Calibri"/>
            </a:endParaRPr>
          </a:p>
        </p:txBody>
      </p:sp>
      <p:sp>
        <p:nvSpPr>
          <p:cNvPr id="6" name="Slide Number Placeholder 5"/>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b="0" i="0">
                <a:solidFill>
                  <a:srgbClr val="014373"/>
                </a:solidFill>
                <a:latin typeface="EYInterstate" panose="02000503020000020004" pitchFamily="2"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3336817395"/>
      </p:ext>
    </p:extLst>
  </p:cSld>
  <p:clrMap bg1="lt1" tx1="dk1" bg2="lt2" tx2="dk2" accent1="accent1" accent2="accent2" accent3="accent3" accent4="accent4" accent5="accent5" accent6="accent6" hlink="hlink" folHlink="folHlink"/>
  <p:sldLayoutIdLst>
    <p:sldLayoutId id="2147485230" r:id="rId1"/>
    <p:sldLayoutId id="2147485231" r:id="rId2"/>
    <p:sldLayoutId id="2147485232" r:id="rId3"/>
    <p:sldLayoutId id="2147485233" r:id="rId4"/>
    <p:sldLayoutId id="2147485234" r:id="rId5"/>
    <p:sldLayoutId id="2147485235" r:id="rId6"/>
    <p:sldLayoutId id="2147485236" r:id="rId7"/>
    <p:sldLayoutId id="2147485237" r:id="rId8"/>
    <p:sldLayoutId id="2147485239" r:id="rId9"/>
    <p:sldLayoutId id="2147485240" r:id="rId10"/>
    <p:sldLayoutId id="2147485241" r:id="rId11"/>
    <p:sldLayoutId id="2147485242" r:id="rId12"/>
    <p:sldLayoutId id="2147485243" r:id="rId13"/>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838200" y="6356352"/>
            <a:ext cx="7315200" cy="365125"/>
          </a:xfrm>
          <a:prstGeom prst="rect">
            <a:avLst/>
          </a:prstGeom>
        </p:spPr>
        <p:txBody>
          <a:bodyPr vert="horz" lIns="91440" tIns="45720" rIns="91440" bIns="45720" rtlCol="0" anchor="ctr"/>
          <a:lstStyle>
            <a:lvl1pPr algn="l">
              <a:defRPr sz="1000">
                <a:solidFill>
                  <a:schemeClr val="tx1"/>
                </a:solidFill>
                <a:latin typeface="Franklin Gothic Demi Cond" panose="020B0706030402020204" pitchFamily="34" charset="0"/>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643443137"/>
      </p:ext>
    </p:extLst>
  </p:cSld>
  <p:clrMap bg1="lt1" tx1="dk1" bg2="lt2" tx2="dk2" accent1="accent1" accent2="accent2" accent3="accent3" accent4="accent4" accent5="accent5" accent6="accent6" hlink="hlink" folHlink="folHlink"/>
  <p:sldLayoutIdLst>
    <p:sldLayoutId id="2147485291" r:id="rId1"/>
    <p:sldLayoutId id="2147485292" r:id="rId2"/>
    <p:sldLayoutId id="2147485293" r:id="rId3"/>
    <p:sldLayoutId id="2147485294" r:id="rId4"/>
    <p:sldLayoutId id="2147485295" r:id="rId5"/>
    <p:sldLayoutId id="2147485296" r:id="rId6"/>
    <p:sldLayoutId id="2147485297" r:id="rId7"/>
    <p:sldLayoutId id="2147485298" r:id="rId8"/>
    <p:sldLayoutId id="2147485299" r:id="rId9"/>
    <p:sldLayoutId id="2147485300" r:id="rId10"/>
    <p:sldLayoutId id="2147485301" r:id="rId11"/>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Franklin Gothic Medium" panose="020B06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6"/>
            </p:custDataLst>
            <p:extLst>
              <p:ext uri="{D42A27DB-BD31-4B8C-83A1-F6EECF244321}">
                <p14:modId xmlns:p14="http://schemas.microsoft.com/office/powerpoint/2010/main" val="2306832868"/>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8" imgW="270" imgH="270" progId="TCLayout.ActiveDocument.1">
                  <p:embed/>
                </p:oleObj>
              </mc:Choice>
              <mc:Fallback>
                <p:oleObj name="think-cell Slide" r:id="rId18" imgW="270" imgH="270" progId="TCLayout.ActiveDocument.1">
                  <p:embed/>
                  <p:pic>
                    <p:nvPicPr>
                      <p:cNvPr id="7" name="Object 6" hidden="1"/>
                      <p:cNvPicPr/>
                      <p:nvPr/>
                    </p:nvPicPr>
                    <p:blipFill>
                      <a:blip r:embed="rId19"/>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17"/>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sym typeface="Calibri"/>
            </a:endParaRPr>
          </a:p>
        </p:txBody>
      </p:sp>
      <p:sp>
        <p:nvSpPr>
          <p:cNvPr id="6" name="Slide Number Placeholder 5"/>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b="0" i="0">
                <a:solidFill>
                  <a:srgbClr val="014373"/>
                </a:solidFill>
                <a:latin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171288866"/>
      </p:ext>
    </p:extLst>
  </p:cSld>
  <p:clrMap bg1="lt1" tx1="dk1" bg2="lt2" tx2="dk2" accent1="accent1" accent2="accent2" accent3="accent3" accent4="accent4" accent5="accent5" accent6="accent6" hlink="hlink" folHlink="folHlink"/>
  <p:sldLayoutIdLst>
    <p:sldLayoutId id="2147485320" r:id="rId1"/>
    <p:sldLayoutId id="2147485321" r:id="rId2"/>
    <p:sldLayoutId id="2147485322" r:id="rId3"/>
    <p:sldLayoutId id="2147485323" r:id="rId4"/>
    <p:sldLayoutId id="2147485324" r:id="rId5"/>
    <p:sldLayoutId id="2147485325" r:id="rId6"/>
    <p:sldLayoutId id="2147485326" r:id="rId7"/>
    <p:sldLayoutId id="2147485327" r:id="rId8"/>
    <p:sldLayoutId id="2147485328" r:id="rId9"/>
    <p:sldLayoutId id="2147485329" r:id="rId10"/>
    <p:sldLayoutId id="2147485330" r:id="rId11"/>
    <p:sldLayoutId id="2147485331" r:id="rId12"/>
    <p:sldLayoutId id="2147485332" r:id="rId13"/>
    <p:sldLayoutId id="2147485333" r:id="rId14"/>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7BB15F-D496-DC39-FD5D-26856C45D2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28D157-EA95-504C-7250-BF073D6591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D87DE-8A67-84CC-3752-11F31975A8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3690C-3CCC-43C5-B9E4-E3BC581DD9CA}" type="datetimeFigureOut">
              <a:rPr lang="en-US" smtClean="0"/>
              <a:t>7/9/2024</a:t>
            </a:fld>
            <a:endParaRPr lang="en-US"/>
          </a:p>
        </p:txBody>
      </p:sp>
      <p:sp>
        <p:nvSpPr>
          <p:cNvPr id="5" name="Footer Placeholder 4">
            <a:extLst>
              <a:ext uri="{FF2B5EF4-FFF2-40B4-BE49-F238E27FC236}">
                <a16:creationId xmlns:a16="http://schemas.microsoft.com/office/drawing/2014/main" id="{0F430978-1AF9-8921-9C51-D88BB9FC79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4B9C10-57BF-96C1-C755-5400AD4700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3066F-435E-4BFC-A8B9-288ACE45F14B}" type="slidenum">
              <a:rPr lang="en-US" smtClean="0"/>
              <a:t>‹#›</a:t>
            </a:fld>
            <a:endParaRPr lang="en-US"/>
          </a:p>
        </p:txBody>
      </p:sp>
      <p:sp>
        <p:nvSpPr>
          <p:cNvPr id="7" name="Rectangle 6">
            <a:extLst>
              <a:ext uri="{FF2B5EF4-FFF2-40B4-BE49-F238E27FC236}">
                <a16:creationId xmlns:a16="http://schemas.microsoft.com/office/drawing/2014/main" id="{DE81E89C-E999-9AA8-73E6-8E98BD4CD596}"/>
              </a:ext>
            </a:extLst>
          </p:cNvPr>
          <p:cNvSpPr/>
          <p:nvPr userDrawn="1"/>
        </p:nvSpPr>
        <p:spPr>
          <a:xfrm>
            <a:off x="0" y="3860"/>
            <a:ext cx="12192000" cy="457316"/>
          </a:xfrm>
          <a:prstGeom prst="rect">
            <a:avLst/>
          </a:prstGeom>
          <a:gradFill flip="none" rotWithShape="1">
            <a:gsLst>
              <a:gs pos="0">
                <a:schemeClr val="tx2">
                  <a:lumMod val="75000"/>
                </a:schemeClr>
              </a:gs>
              <a:gs pos="60000">
                <a:schemeClr val="accent5">
                  <a:lumMod val="40000"/>
                  <a:lumOff val="60000"/>
                </a:schemeClr>
              </a:gs>
              <a:gs pos="100000">
                <a:schemeClr val="bg1"/>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8" name="Straight Connector 7">
            <a:extLst>
              <a:ext uri="{FF2B5EF4-FFF2-40B4-BE49-F238E27FC236}">
                <a16:creationId xmlns:a16="http://schemas.microsoft.com/office/drawing/2014/main" id="{AF96B2C6-FF5C-9648-8C09-F2CF3BCFCFE3}"/>
              </a:ext>
            </a:extLst>
          </p:cNvPr>
          <p:cNvCxnSpPr>
            <a:cxnSpLocks/>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35649"/>
      </p:ext>
    </p:extLst>
  </p:cSld>
  <p:clrMap bg1="lt1" tx1="dk1" bg2="lt2" tx2="dk2" accent1="accent1" accent2="accent2" accent3="accent3" accent4="accent4" accent5="accent5" accent6="accent6" hlink="hlink" folHlink="folHlink"/>
  <p:sldLayoutIdLst>
    <p:sldLayoutId id="2147485344" r:id="rId1"/>
    <p:sldLayoutId id="2147485345" r:id="rId2"/>
    <p:sldLayoutId id="2147485346" r:id="rId3"/>
    <p:sldLayoutId id="2147485347" r:id="rId4"/>
    <p:sldLayoutId id="2147485348" r:id="rId5"/>
    <p:sldLayoutId id="2147485349" r:id="rId6"/>
    <p:sldLayoutId id="2147485350" r:id="rId7"/>
    <p:sldLayoutId id="2147485351" r:id="rId8"/>
    <p:sldLayoutId id="2147485352" r:id="rId9"/>
    <p:sldLayoutId id="2147485353" r:id="rId10"/>
    <p:sldLayoutId id="2147485354" r:id="rId11"/>
    <p:sldLayoutId id="214748535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hyperlink" Target="https://openaccesspub.org/journal/jphi" TargetMode="Externa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37.jpg"/><Relationship Id="rId5" Type="http://schemas.openxmlformats.org/officeDocument/2006/relationships/image" Target="../media/image24.emf"/><Relationship Id="rId4" Type="http://schemas.openxmlformats.org/officeDocument/2006/relationships/oleObject" Target="../embeddings/oleObject17.bin"/></Relationships>
</file>

<file path=ppt/slides/_rels/slide10.xml.rels><?xml version="1.0" encoding="UTF-8" standalone="yes"?>
<Relationships xmlns="http://schemas.openxmlformats.org/package/2006/relationships"><Relationship Id="rId3" Type="http://schemas.openxmlformats.org/officeDocument/2006/relationships/hyperlink" Target="https://immunization.dph.ncdhhs.gov/schools/kindergartendashboard.ht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hyperlink" Target="https://immunization.dph.ncdhhs.gov/providers/storageandhandling.ht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mailto:ncirhelp@dhhs.nc.gov" TargetMode="External"/><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hyperlink" Target="https://app.smartsheet.com/b/form/fd64d23c9ee04f3195d878084dfafeb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hyperlink" Target="mailto:ncirhelp@dhhs.nc.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immunization.dph.ncdhhs.gov/memos/Memo-HurricanePreparedness-May2024.pdf" TargetMode="External"/><Relationship Id="rId5" Type="http://schemas.openxmlformats.org/officeDocument/2006/relationships/hyperlink" Target="https://www.cdc.gov/vaccines/hcp/admin/storage/downloads/temperature-excursion-508.pdf" TargetMode="External"/><Relationship Id="rId4" Type="http://schemas.openxmlformats.org/officeDocument/2006/relationships/hyperlink" Target="https://immunization-test.dph.ncdhhs.gov/providers/emergencypreparedness.ht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www.cdc.gov/vaccines/acip/recommendations.htm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0.svg"/><Relationship Id="rId4" Type="http://schemas.openxmlformats.org/officeDocument/2006/relationships/diagramLayout" Target="../diagrams/layout1.xml"/><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vaccines/acip/recommendations.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0.sv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8" Type="http://schemas.openxmlformats.org/officeDocument/2006/relationships/hyperlink" Target="https://www.cdc.gov/vaccines/acip/recommendations.html"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50.svg"/><Relationship Id="rId4" Type="http://schemas.openxmlformats.org/officeDocument/2006/relationships/diagramLayout" Target="../diagrams/layout2.xml"/><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vaccines/acip/recommendations.html" TargetMode="External"/><Relationship Id="rId2" Type="http://schemas.openxmlformats.org/officeDocument/2006/relationships/image" Target="../media/image51.jpeg"/><Relationship Id="rId1" Type="http://schemas.openxmlformats.org/officeDocument/2006/relationships/slideLayout" Target="../slideLayouts/slideLayout3.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hyperlink" Target="https://www.fda.gov/vaccines-blood-biologics/updated-covid-19-vaccines-use-united-states-beginning-fall-2024#:~:text=FDA's%20Vaccines%20and%20Related%20Biological,in%20the%20fall%20of%202024."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medicaid.ncdhhs.gov/apply"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hyperlink" Target="https://medicaid.ncdhhs.gov/north-carolina-expands-medicaid"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ncirhelp@dhhs.nc.gov"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56.sv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s://mailchi.mp/dhhs.nc.gov/meningococcal-acip-update?e=0913c3deec" TargetMode="External"/><Relationship Id="rId3" Type="http://schemas.openxmlformats.org/officeDocument/2006/relationships/hyperlink" Target="https://media.pfizerpro.com/?media=6340398408112" TargetMode="External"/><Relationship Id="rId7" Type="http://schemas.openxmlformats.org/officeDocument/2006/relationships/image" Target="../media/image57.sv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43.png"/><Relationship Id="rId5" Type="http://schemas.openxmlformats.org/officeDocument/2006/relationships/hyperlink" Target="https://www.cdc.gov/mmwr/volumes/73/wr/mm7315a4.htm" TargetMode="External"/><Relationship Id="rId4" Type="http://schemas.openxmlformats.org/officeDocument/2006/relationships/hyperlink" Target="https://www.fda.gov/media/173223/download?attachment" TargetMode="External"/><Relationship Id="rId9" Type="http://schemas.openxmlformats.org/officeDocument/2006/relationships/image" Target="../media/image5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ncbi.nlm.nih.gov/pmc/articles/PMC6515949/"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hyperlink" Target="https://www.ama-assn.org/delivering-care/public-health/covid-19-vaccine-hesitancy-10-tips-talking-patient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kandice.oakley@dhhs.nc.gov" TargetMode="External"/><Relationship Id="rId7"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340bpvp.com/" TargetMode="External"/><Relationship Id="rId5" Type="http://schemas.openxmlformats.org/officeDocument/2006/relationships/hyperlink" Target="https://www.hrsa.gov/mpox-faqs" TargetMode="External"/><Relationship Id="rId4" Type="http://schemas.openxmlformats.org/officeDocument/2006/relationships/hyperlink" Target="https://aspr.hhs.gov/Mpox/OperationalGuidance/Pages/disposal-of-expired-jynneos.asp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aidsetc.org/aetc-program/north-carolina-hiv-training-and-education-center-unc"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62.jpeg"/><Relationship Id="rId5" Type="http://schemas.openxmlformats.org/officeDocument/2006/relationships/hyperlink" Target="https://signup.e2ma.net/signup/1806647/1766736/" TargetMode="External"/><Relationship Id="rId4" Type="http://schemas.openxmlformats.org/officeDocument/2006/relationships/hyperlink" Target="https://www.ncdhhs.gov/nchtec-provider-trainings/ope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paxlovid.iassist.com/"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63.png"/><Relationship Id="rId4" Type="http://schemas.openxmlformats.org/officeDocument/2006/relationships/hyperlink" Target="https://covid19.ncdhhs.gov/ncdhhs-mab-one-pager-patients/open"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hyperlink" Target="https://covid19.ncdhhs.gov/covid-19-test-ordering-process-partners-and-providers/download?attachment" TargetMode="External"/><Relationship Id="rId7" Type="http://schemas.openxmlformats.org/officeDocument/2006/relationships/hyperlink" Target="https://covid19.ncdhhs.gov/PickUpHomeTests"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covid19.ncdhhs.gov/NewDate" TargetMode="External"/><Relationship Id="rId5" Type="http://schemas.openxmlformats.org/officeDocument/2006/relationships/hyperlink" Target="mailto:covid19testingandtreatments@dhhs.nc.gov" TargetMode="External"/><Relationship Id="rId4" Type="http://schemas.openxmlformats.org/officeDocument/2006/relationships/hyperlink" Target="https://app.smartsheet.com/b/form/0fc9b14c02c54d2587c850b5ebc9a268"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covid19testingandtreatments@dhhs.nc.gov"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gcc02.safelinks.protection.outlook.com/?url=https%3A%2F%2Faspr.hhs.gov%2Flegal%2FPandemic-Influenza-Strategy%2FPages%2Fdefault.aspx&amp;data=05%7C02%7Csara.bratton%40dhhs.nc.gov%7Cbaf528c50beb48ea2ab108dc9539bc6f%7C7a7681dcb9d0449a85c3ecc26cd7ed19%7C0%7C0%7C638549322409566986%7CUnknown%7CTWFpbGZsb3d8eyJWIjoiMC4wLjAwMDAiLCJQIjoiV2luMzIiLCJBTiI6Ik1haWwiLCJXVCI6Mn0%3D%7C0%7C%7C%7C&amp;sdata=QVfJnPwo1WbPuHYfVJFjY5KKaewl%2Fq%2F%2FKGaoEm%2FsB2M%3D&amp;reserved=0"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aspr.hhs.gov/SNS/Pages/Access-to-Influenza-Countermeasure.aspx#:~:text=The%20Tamiflu%20products%20held%20in,stored%20under%20labeled%20storage%20conditions."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s://www.cdc.gov/bird-flu/php/novel-av-chemoprophylaxis-guidance/index.html" TargetMode="External"/><Relationship Id="rId5" Type="http://schemas.openxmlformats.org/officeDocument/2006/relationships/hyperlink" Target="https://www.cdc.gov/bird-flu/hcp/guidance-exposed-persons/index.html" TargetMode="External"/><Relationship Id="rId4" Type="http://schemas.openxmlformats.org/officeDocument/2006/relationships/hyperlink" Target="https://www.cdc.gov/bird-flu/hcp/novel-av-treatment-guidance/?CDC_AAref_Val=https://www.cdc.gov/flu/avianflu/novel-av-treatment-guidance.htm"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4.xml"/><Relationship Id="rId6" Type="http://schemas.openxmlformats.org/officeDocument/2006/relationships/image" Target="../media/image39.png"/><Relationship Id="rId5" Type="http://schemas.openxmlformats.org/officeDocument/2006/relationships/image" Target="../media/image38.emf"/><Relationship Id="rId4" Type="http://schemas.openxmlformats.org/officeDocument/2006/relationships/oleObject" Target="../embeddings/oleObject18.bin"/></Relationships>
</file>

<file path=ppt/slides/_rels/slide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hyperlink" Target="mailto:NCIRquestions@dhhs.nc.gov" TargetMode="External"/><Relationship Id="rId7"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gcc02.safelinks.protection.outlook.com/?url=https%3A%2F%2Fimmunization.dph.ncdhhs.gov%2Fproviders%2Fncir_2.htm&amp;data=05%7C02%7Ctess.iandiorio%40dhhs.nc.gov%7C0ff60282aba74193176a08dc80ca209e%7C7a7681dcb9d0449a85c3ecc26cd7ed19%7C0%7C0%7C638526852821086989%7CUnknown%7CTWFpbGZsb3d8eyJWIjoiMC4wLjAwMDAiLCJQIjoiV2luMzIiLCJBTiI6Ik1haWwiLCJXVCI6Mn0%3D%7C0%7C%7C%7C&amp;sdata=i6g9p6lbRhaEibUIwgI8bKH%2Fa3kJ0MJXfTDrDDL2y80%3D&amp;reserved=0" TargetMode="External"/><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hyperlink" Target="https://mailchi.mp/dhhs.nc.gov/ncir-20-coming-in-1764376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2128706-5D3A-4078-AB43-CDEA39E14C15}"/>
              </a:ext>
            </a:extLst>
          </p:cNvPr>
          <p:cNvGraphicFramePr>
            <a:graphicFrameLocks noChangeAspect="1"/>
          </p:cNvGraphicFramePr>
          <p:nvPr>
            <p:custDataLst>
              <p:tags r:id="rId1"/>
            </p:custDataLst>
          </p:nvPr>
        </p:nvGraphicFramePr>
        <p:xfrm>
          <a:off x="1587" y="3372"/>
          <a:ext cx="1587" cy="1587"/>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4" name="Object 3" hidden="1">
                        <a:extLst>
                          <a:ext uri="{FF2B5EF4-FFF2-40B4-BE49-F238E27FC236}">
                            <a16:creationId xmlns:a16="http://schemas.microsoft.com/office/drawing/2014/main" id="{92128706-5D3A-4078-AB43-CDEA39E14C15}"/>
                          </a:ext>
                        </a:extLst>
                      </p:cNvPr>
                      <p:cNvPicPr/>
                      <p:nvPr/>
                    </p:nvPicPr>
                    <p:blipFill>
                      <a:blip r:embed="rId5"/>
                      <a:stretch>
                        <a:fillRect/>
                      </a:stretch>
                    </p:blipFill>
                    <p:spPr>
                      <a:xfrm>
                        <a:off x="1587" y="3372"/>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CF66516-746C-4F8A-8211-CD40CA5682DE}"/>
              </a:ext>
            </a:extLst>
          </p:cNvPr>
          <p:cNvSpPr/>
          <p:nvPr>
            <p:custDataLst>
              <p:tags r:id="rId2"/>
            </p:custDataLst>
          </p:nvPr>
        </p:nvSpPr>
        <p:spPr>
          <a:xfrm>
            <a:off x="0" y="1785"/>
            <a:ext cx="158667" cy="158667"/>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7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5" name="Picture 4">
            <a:extLst>
              <a:ext uri="{FF2B5EF4-FFF2-40B4-BE49-F238E27FC236}">
                <a16:creationId xmlns:a16="http://schemas.microsoft.com/office/drawing/2014/main" id="{7426331C-2BDF-4075-EB34-3C5599B650A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0" y="381000"/>
            <a:ext cx="12192000" cy="6096001"/>
          </a:xfrm>
          <a:prstGeom prst="rect">
            <a:avLst/>
          </a:prstGeom>
        </p:spPr>
      </p:pic>
      <p:sp>
        <p:nvSpPr>
          <p:cNvPr id="10" name="TextBox 9">
            <a:extLst>
              <a:ext uri="{FF2B5EF4-FFF2-40B4-BE49-F238E27FC236}">
                <a16:creationId xmlns:a16="http://schemas.microsoft.com/office/drawing/2014/main" id="{B853B194-909E-76B7-DD4C-1755817A12AE}"/>
              </a:ext>
            </a:extLst>
          </p:cNvPr>
          <p:cNvSpPr txBox="1"/>
          <p:nvPr/>
        </p:nvSpPr>
        <p:spPr>
          <a:xfrm>
            <a:off x="202086" y="1734080"/>
            <a:ext cx="2506134" cy="2492990"/>
          </a:xfrm>
          <a:prstGeom prst="rect">
            <a:avLst/>
          </a:prstGeom>
          <a:noFill/>
        </p:spPr>
        <p:txBody>
          <a:bodyPr wrap="square" rtlCol="0">
            <a:spAutoFit/>
          </a:bodyPr>
          <a:lstStyle/>
          <a:p>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Monthly LHD Update Meeting</a:t>
            </a:r>
            <a:endParaRPr lang="en-US" sz="2400" b="1" dirty="0">
              <a:solidFill>
                <a:prstClr val="black"/>
              </a:solidFill>
              <a:latin typeface="Calibri" panose="020F0502020204030204" pitchFamily="34" charset="0"/>
              <a:ea typeface="+mj-ea"/>
              <a:cs typeface="Calibri" panose="020F0502020204030204" pitchFamily="34" charset="0"/>
            </a:endParaRPr>
          </a:p>
          <a:p>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p>
          <a:p>
            <a:r>
              <a:rPr lang="en-US" sz="2400" b="1" dirty="0">
                <a:solidFill>
                  <a:prstClr val="black"/>
                </a:solidFill>
                <a:latin typeface="Calibri" panose="020F0502020204030204" pitchFamily="34" charset="0"/>
                <a:ea typeface="+mj-ea"/>
                <a:cs typeface="Calibri" panose="020F0502020204030204" pitchFamily="34" charset="0"/>
              </a:rPr>
              <a:t>      July 9</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2024</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8728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AF01849-F79A-0D03-2704-C6E3658034A5}"/>
              </a:ext>
            </a:extLst>
          </p:cNvPr>
          <p:cNvSpPr>
            <a:spLocks noGrp="1"/>
          </p:cNvSpPr>
          <p:nvPr>
            <p:ph type="title"/>
          </p:nvPr>
        </p:nvSpPr>
        <p:spPr/>
        <p:txBody>
          <a:bodyPr/>
          <a:lstStyle/>
          <a:p>
            <a:r>
              <a:rPr lang="en-US" sz="2800"/>
              <a:t>New Tool: Kindergarten Immunization Dashboard</a:t>
            </a:r>
            <a:endParaRPr lang="en-US" sz="2800">
              <a:solidFill>
                <a:schemeClr val="tx1"/>
              </a:solidFill>
            </a:endParaRPr>
          </a:p>
        </p:txBody>
      </p:sp>
      <p:sp>
        <p:nvSpPr>
          <p:cNvPr id="17" name="TextBox 16">
            <a:extLst>
              <a:ext uri="{FF2B5EF4-FFF2-40B4-BE49-F238E27FC236}">
                <a16:creationId xmlns:a16="http://schemas.microsoft.com/office/drawing/2014/main" id="{B99555ED-0BC2-67EE-DF2F-560738F25D94}"/>
              </a:ext>
            </a:extLst>
          </p:cNvPr>
          <p:cNvSpPr txBox="1"/>
          <p:nvPr/>
        </p:nvSpPr>
        <p:spPr>
          <a:xfrm>
            <a:off x="524046" y="1222586"/>
            <a:ext cx="5181015" cy="4939814"/>
          </a:xfrm>
          <a:prstGeom prst="rect">
            <a:avLst/>
          </a:prstGeom>
          <a:noFill/>
        </p:spPr>
        <p:txBody>
          <a:bodyPr wrap="square" rtlCol="0">
            <a:spAutoFit/>
          </a:bodyPr>
          <a:lstStyle/>
          <a:p>
            <a:r>
              <a:rPr lang="en-US" sz="2000" b="0" i="0" kern="1200">
                <a:solidFill>
                  <a:schemeClr val="tx1"/>
                </a:solidFill>
                <a:effectLst/>
                <a:latin typeface="Calibri  "/>
                <a:ea typeface="+mn-ea"/>
                <a:cs typeface="+mn-cs"/>
              </a:rPr>
              <a:t>The NC Immunization Program (NCIP) launched a new </a:t>
            </a:r>
            <a:r>
              <a:rPr lang="en-US" sz="2000" b="0" i="0" kern="1200">
                <a:solidFill>
                  <a:schemeClr val="tx1"/>
                </a:solidFill>
                <a:effectLst/>
                <a:latin typeface="Calibri  "/>
                <a:ea typeface="+mn-ea"/>
                <a:cs typeface="+mn-cs"/>
                <a:hlinkClick r:id="rId3"/>
              </a:rPr>
              <a:t>Kindergarten Immunization Dashboard</a:t>
            </a:r>
            <a:r>
              <a:rPr lang="en-US" sz="2000" b="0" i="0" kern="1200">
                <a:solidFill>
                  <a:schemeClr val="tx1"/>
                </a:solidFill>
                <a:effectLst/>
                <a:latin typeface="Calibri  "/>
                <a:ea typeface="+mn-ea"/>
                <a:cs typeface="+mn-cs"/>
              </a:rPr>
              <a:t>. </a:t>
            </a:r>
          </a:p>
          <a:p>
            <a:pPr algn="l"/>
            <a:endParaRPr lang="en-US" sz="2000" b="0" i="0" kern="1200">
              <a:solidFill>
                <a:schemeClr val="tx1"/>
              </a:solidFill>
              <a:effectLst/>
              <a:latin typeface="Calibri  "/>
              <a:ea typeface="+mn-ea"/>
              <a:cs typeface="+mn-cs"/>
            </a:endParaRPr>
          </a:p>
          <a:p>
            <a:pPr algn="l"/>
            <a:r>
              <a:rPr lang="en-US" sz="2000" b="1" i="0" kern="1200">
                <a:solidFill>
                  <a:schemeClr val="tx1"/>
                </a:solidFill>
                <a:effectLst/>
                <a:latin typeface="Calibri  "/>
                <a:ea typeface="+mn-ea"/>
                <a:cs typeface="+mn-cs"/>
              </a:rPr>
              <a:t>Key Features:</a:t>
            </a:r>
          </a:p>
          <a:p>
            <a:pPr marL="285750" indent="-285750" algn="l">
              <a:spcBef>
                <a:spcPts val="600"/>
              </a:spcBef>
              <a:spcAft>
                <a:spcPts val="600"/>
              </a:spcAft>
              <a:buFont typeface="Arial" panose="020B0604020202020204" pitchFamily="34" charset="0"/>
              <a:buChar char="•"/>
            </a:pPr>
            <a:r>
              <a:rPr lang="en-US" sz="2000" b="0" i="0" kern="1200">
                <a:solidFill>
                  <a:schemeClr val="tx1"/>
                </a:solidFill>
                <a:effectLst/>
                <a:latin typeface="Calibri  "/>
                <a:ea typeface="+mn-ea"/>
                <a:cs typeface="+mn-cs"/>
              </a:rPr>
              <a:t>Current Data: Access up-to-date information on immunization coverage and trends over the previous three years.</a:t>
            </a:r>
          </a:p>
          <a:p>
            <a:pPr marL="285750" indent="-285750" algn="l">
              <a:spcBef>
                <a:spcPts val="600"/>
              </a:spcBef>
              <a:spcAft>
                <a:spcPts val="600"/>
              </a:spcAft>
              <a:buFont typeface="Arial" panose="020B0604020202020204" pitchFamily="34" charset="0"/>
              <a:buChar char="•"/>
            </a:pPr>
            <a:r>
              <a:rPr lang="en-US" sz="2000" b="0" i="0" kern="1200">
                <a:solidFill>
                  <a:schemeClr val="tx1"/>
                </a:solidFill>
                <a:effectLst/>
                <a:latin typeface="Calibri  "/>
                <a:ea typeface="+mn-ea"/>
                <a:cs typeface="+mn-cs"/>
              </a:rPr>
              <a:t>User-Friendly Interface: Navigate easily through an intuitive platform.</a:t>
            </a:r>
          </a:p>
          <a:p>
            <a:pPr marL="285750" indent="-285750" algn="l">
              <a:spcBef>
                <a:spcPts val="600"/>
              </a:spcBef>
              <a:spcAft>
                <a:spcPts val="600"/>
              </a:spcAft>
              <a:buFont typeface="Arial" panose="020B0604020202020204" pitchFamily="34" charset="0"/>
              <a:buChar char="•"/>
            </a:pPr>
            <a:r>
              <a:rPr lang="en-US" sz="2000" b="0" i="0" kern="1200">
                <a:solidFill>
                  <a:schemeClr val="tx1"/>
                </a:solidFill>
                <a:effectLst/>
                <a:latin typeface="Calibri  "/>
                <a:ea typeface="+mn-ea"/>
                <a:cs typeface="+mn-cs"/>
              </a:rPr>
              <a:t>Comprehensive Reports: Generate reports for specific schools or counties.</a:t>
            </a:r>
          </a:p>
          <a:p>
            <a:pPr marL="285750" indent="-285750" algn="l">
              <a:spcBef>
                <a:spcPts val="600"/>
              </a:spcBef>
              <a:spcAft>
                <a:spcPts val="600"/>
              </a:spcAft>
              <a:buFont typeface="Arial" panose="020B0604020202020204" pitchFamily="34" charset="0"/>
              <a:buChar char="•"/>
            </a:pPr>
            <a:r>
              <a:rPr lang="en-US" sz="2000" b="0" i="0" kern="1200">
                <a:solidFill>
                  <a:schemeClr val="tx1"/>
                </a:solidFill>
                <a:effectLst/>
                <a:latin typeface="Calibri  "/>
                <a:ea typeface="+mn-ea"/>
                <a:cs typeface="+mn-cs"/>
              </a:rPr>
              <a:t>Geographic Insights: View immunization data at the state, county, and school levels to identify areas needing attention.</a:t>
            </a:r>
          </a:p>
        </p:txBody>
      </p:sp>
      <p:pic>
        <p:nvPicPr>
          <p:cNvPr id="5" name="Picture 4">
            <a:hlinkClick r:id="rId3"/>
            <a:extLst>
              <a:ext uri="{FF2B5EF4-FFF2-40B4-BE49-F238E27FC236}">
                <a16:creationId xmlns:a16="http://schemas.microsoft.com/office/drawing/2014/main" id="{BF5B522E-DD9F-45AA-4F44-25527B317FBF}"/>
              </a:ext>
            </a:extLst>
          </p:cNvPr>
          <p:cNvPicPr>
            <a:picLocks noChangeAspect="1"/>
          </p:cNvPicPr>
          <p:nvPr/>
        </p:nvPicPr>
        <p:blipFill>
          <a:blip r:embed="rId4"/>
          <a:stretch>
            <a:fillRect/>
          </a:stretch>
        </p:blipFill>
        <p:spPr>
          <a:xfrm>
            <a:off x="5870065" y="1955647"/>
            <a:ext cx="6321935" cy="3110648"/>
          </a:xfrm>
          <a:prstGeom prst="rect">
            <a:avLst/>
          </a:prstGeom>
        </p:spPr>
      </p:pic>
      <p:sp>
        <p:nvSpPr>
          <p:cNvPr id="6" name="TextBox 5">
            <a:extLst>
              <a:ext uri="{FF2B5EF4-FFF2-40B4-BE49-F238E27FC236}">
                <a16:creationId xmlns:a16="http://schemas.microsoft.com/office/drawing/2014/main" id="{7B7B792B-C80A-2DDE-9A77-73214DE9149F}"/>
              </a:ext>
            </a:extLst>
          </p:cNvPr>
          <p:cNvSpPr txBox="1"/>
          <p:nvPr/>
        </p:nvSpPr>
        <p:spPr>
          <a:xfrm>
            <a:off x="5921833" y="1206929"/>
            <a:ext cx="5685183" cy="707886"/>
          </a:xfrm>
          <a:prstGeom prst="rect">
            <a:avLst/>
          </a:prstGeom>
          <a:noFill/>
        </p:spPr>
        <p:txBody>
          <a:bodyPr wrap="square" rtlCol="0">
            <a:spAutoFit/>
          </a:bodyPr>
          <a:lstStyle/>
          <a:p>
            <a:r>
              <a:rPr lang="en-US" sz="2000">
                <a:latin typeface="Calibri  "/>
              </a:rPr>
              <a:t>Find the </a:t>
            </a:r>
            <a:r>
              <a:rPr lang="en-US" sz="2000">
                <a:latin typeface="Calibri  "/>
                <a:hlinkClick r:id="rId3"/>
              </a:rPr>
              <a:t>Dashboard</a:t>
            </a:r>
            <a:r>
              <a:rPr lang="en-US" sz="2000">
                <a:latin typeface="Calibri  "/>
              </a:rPr>
              <a:t> on the Schools section of the Immunization Branch website.</a:t>
            </a:r>
          </a:p>
        </p:txBody>
      </p:sp>
      <p:cxnSp>
        <p:nvCxnSpPr>
          <p:cNvPr id="8" name="Straight Connector 7">
            <a:extLst>
              <a:ext uri="{FF2B5EF4-FFF2-40B4-BE49-F238E27FC236}">
                <a16:creationId xmlns:a16="http://schemas.microsoft.com/office/drawing/2014/main" id="{0390D890-2C79-2765-F828-9ABC9BF4550A}"/>
              </a:ext>
            </a:extLst>
          </p:cNvPr>
          <p:cNvCxnSpPr/>
          <p:nvPr/>
        </p:nvCxnSpPr>
        <p:spPr>
          <a:xfrm>
            <a:off x="5764695" y="1206929"/>
            <a:ext cx="0" cy="431922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968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5F7DB-6392-E750-9F9B-FA537B9A94A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41B409B-A7FC-15FD-48E6-F4BBE292545F}"/>
              </a:ext>
            </a:extLst>
          </p:cNvPr>
          <p:cNvSpPr txBox="1"/>
          <p:nvPr/>
        </p:nvSpPr>
        <p:spPr>
          <a:xfrm>
            <a:off x="324510" y="208682"/>
            <a:ext cx="7870004"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Light"/>
                <a:ea typeface="+mn-ea"/>
                <a:cs typeface="Calibri Light"/>
              </a:rPr>
              <a:t>Storage and Handling Change</a:t>
            </a:r>
          </a:p>
        </p:txBody>
      </p:sp>
      <p:sp>
        <p:nvSpPr>
          <p:cNvPr id="10" name="TextBox 9">
            <a:extLst>
              <a:ext uri="{FF2B5EF4-FFF2-40B4-BE49-F238E27FC236}">
                <a16:creationId xmlns:a16="http://schemas.microsoft.com/office/drawing/2014/main" id="{C58A7C6D-E48F-576C-8F63-F00D1A1BBB3A}"/>
              </a:ext>
            </a:extLst>
          </p:cNvPr>
          <p:cNvSpPr txBox="1"/>
          <p:nvPr/>
        </p:nvSpPr>
        <p:spPr>
          <a:xfrm>
            <a:off x="223679" y="1031646"/>
            <a:ext cx="5515133" cy="4708981"/>
          </a:xfrm>
          <a:prstGeom prst="rect">
            <a:avLst/>
          </a:prstGeom>
          <a:noFill/>
        </p:spPr>
        <p:txBody>
          <a:bodyPr wrap="square" lIns="91440" tIns="45720" rIns="91440" bIns="45720" rtlCol="0" anchor="t">
            <a:spAutoFit/>
          </a:bodyPr>
          <a:lstStyle/>
          <a:p>
            <a:pPr>
              <a:spcAft>
                <a:spcPts val="600"/>
              </a:spcAft>
              <a:defRPr/>
            </a:pPr>
            <a:r>
              <a:rPr kumimoji="0" lang="en-US" sz="2000" b="0" i="0" u="none" strike="noStrike" kern="1200" cap="none" spc="0" normalizeH="0" baseline="0" noProof="0" dirty="0">
                <a:ln>
                  <a:noFill/>
                </a:ln>
                <a:solidFill>
                  <a:prstClr val="black"/>
                </a:solidFill>
                <a:effectLst/>
                <a:uLnTx/>
                <a:uFillTx/>
                <a:latin typeface="Calibri  "/>
                <a:ea typeface="+mn-ea"/>
                <a:cs typeface="Calibri"/>
              </a:rPr>
              <a:t>As of July 1, 2024, VFC providers are required to document temperature readings once a day in the morning with the minimum/maximum readings for all </a:t>
            </a:r>
            <a:r>
              <a:rPr lang="en-US" sz="2000" dirty="0">
                <a:solidFill>
                  <a:prstClr val="black"/>
                </a:solidFill>
                <a:latin typeface="Calibri  "/>
                <a:cs typeface="Calibri"/>
              </a:rPr>
              <a:t>vaccine storage units, in alignment with CDC recommendations.  </a:t>
            </a:r>
          </a:p>
          <a:p>
            <a:pPr>
              <a:spcAft>
                <a:spcPts val="600"/>
              </a:spcAft>
              <a:defRPr/>
            </a:pPr>
            <a:endParaRPr lang="en-US" sz="2000" dirty="0">
              <a:solidFill>
                <a:prstClr val="black"/>
              </a:solidFill>
              <a:latin typeface="Calibri  "/>
              <a:cs typeface="Calibri"/>
            </a:endParaRPr>
          </a:p>
          <a:p>
            <a:pPr>
              <a:spcAft>
                <a:spcPts val="600"/>
              </a:spcAft>
              <a:defRPr/>
            </a:pPr>
            <a:r>
              <a:rPr lang="en-US" sz="2000" dirty="0">
                <a:solidFill>
                  <a:prstClr val="black"/>
                </a:solidFill>
                <a:latin typeface="Calibri  "/>
                <a:cs typeface="Calibri"/>
              </a:rPr>
              <a:t>Daily temperature readings with min/max readings are vital to help identify temperature excursions quickly so corrections can be made to prevent vaccine loss and to ensure administered vaccines are viable.</a:t>
            </a:r>
            <a:endParaRPr lang="en-US" sz="2000" b="0" i="0" u="none" strike="noStrike" kern="1200" cap="none" spc="0" normalizeH="0" baseline="0" noProof="0" dirty="0">
              <a:ln>
                <a:noFill/>
              </a:ln>
              <a:solidFill>
                <a:prstClr val="black"/>
              </a:solidFill>
              <a:effectLst/>
              <a:uLnTx/>
              <a:uFillTx/>
              <a:latin typeface="Calibri  "/>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
              <a:ea typeface="+mn-ea"/>
              <a:cs typeface="Calibri"/>
            </a:endParaRPr>
          </a:p>
          <a:p>
            <a:pPr marR="0" lvl="0" algn="l" defTabSz="914400" rtl="0" eaLnBrk="1" fontAlgn="auto" latinLnBrk="0" hangingPunct="1">
              <a:lnSpc>
                <a:spcPct val="100000"/>
              </a:lnSpc>
              <a:spcBef>
                <a:spcPts val="0"/>
              </a:spcBef>
              <a:spcAft>
                <a:spcPts val="600"/>
              </a:spcAft>
              <a:buClrTx/>
              <a:buSzTx/>
              <a:tabLst/>
              <a:defRPr/>
            </a:pPr>
            <a:r>
              <a:rPr kumimoji="0" lang="en-US" sz="2000" b="0" i="0" u="none" strike="noStrike" kern="1200" cap="none" spc="0" normalizeH="0" baseline="0" noProof="0" dirty="0">
                <a:ln>
                  <a:noFill/>
                </a:ln>
                <a:solidFill>
                  <a:prstClr val="black"/>
                </a:solidFill>
                <a:effectLst/>
                <a:uLnTx/>
                <a:uFillTx/>
                <a:latin typeface="Calibri  "/>
                <a:ea typeface="+mn-ea"/>
                <a:cs typeface="Calibri"/>
              </a:rPr>
              <a:t>Updated documents are available on the </a:t>
            </a:r>
            <a:r>
              <a:rPr kumimoji="0" lang="en-US" sz="2000" b="0" i="0" u="none" strike="noStrike" kern="1200" cap="none" spc="0" normalizeH="0" baseline="0" noProof="0" dirty="0">
                <a:ln>
                  <a:noFill/>
                </a:ln>
                <a:solidFill>
                  <a:prstClr val="black"/>
                </a:solidFill>
                <a:effectLst/>
                <a:uLnTx/>
                <a:uFillTx/>
                <a:latin typeface="Calibri  "/>
                <a:ea typeface="+mn-ea"/>
                <a:cs typeface="Calibri"/>
                <a:hlinkClick r:id="rId3">
                  <a:extLst>
                    <a:ext uri="{A12FA001-AC4F-418D-AE19-62706E023703}">
                      <ahyp:hlinkClr xmlns:ahyp="http://schemas.microsoft.com/office/drawing/2018/hyperlinkcolor" val="tx"/>
                    </a:ext>
                  </a:extLst>
                </a:hlinkClick>
              </a:rPr>
              <a:t>Storage and Handling page</a:t>
            </a:r>
            <a:r>
              <a:rPr kumimoji="0" lang="en-US" sz="2000" b="0" i="0" u="none" strike="noStrike" kern="1200" cap="none" spc="0" normalizeH="0" baseline="0" noProof="0" dirty="0">
                <a:ln>
                  <a:noFill/>
                </a:ln>
                <a:solidFill>
                  <a:prstClr val="black"/>
                </a:solidFill>
                <a:effectLst/>
                <a:uLnTx/>
                <a:uFillTx/>
                <a:latin typeface="Calibri  "/>
                <a:ea typeface="+mn-ea"/>
                <a:cs typeface="Calibri"/>
              </a:rPr>
              <a:t>.</a:t>
            </a:r>
            <a:endParaRPr lang="en-US" sz="1600" dirty="0">
              <a:solidFill>
                <a:prstClr val="black"/>
              </a:solidFill>
              <a:latin typeface="Calibri  "/>
              <a:cs typeface="Calibri"/>
            </a:endParaRPr>
          </a:p>
        </p:txBody>
      </p:sp>
      <p:pic>
        <p:nvPicPr>
          <p:cNvPr id="4" name="Picture 3">
            <a:hlinkClick r:id="rId3"/>
            <a:extLst>
              <a:ext uri="{FF2B5EF4-FFF2-40B4-BE49-F238E27FC236}">
                <a16:creationId xmlns:a16="http://schemas.microsoft.com/office/drawing/2014/main" id="{C4F2935A-5B2D-8C6E-1F8B-453A11D5B166}"/>
              </a:ext>
            </a:extLst>
          </p:cNvPr>
          <p:cNvPicPr>
            <a:picLocks noChangeAspect="1"/>
          </p:cNvPicPr>
          <p:nvPr/>
        </p:nvPicPr>
        <p:blipFill>
          <a:blip r:embed="rId4"/>
          <a:stretch>
            <a:fillRect/>
          </a:stretch>
        </p:blipFill>
        <p:spPr>
          <a:xfrm>
            <a:off x="6096000" y="1221799"/>
            <a:ext cx="5877083" cy="3633875"/>
          </a:xfrm>
          <a:prstGeom prst="rect">
            <a:avLst/>
          </a:prstGeom>
        </p:spPr>
      </p:pic>
      <p:sp>
        <p:nvSpPr>
          <p:cNvPr id="2" name="TextBox 1">
            <a:extLst>
              <a:ext uri="{FF2B5EF4-FFF2-40B4-BE49-F238E27FC236}">
                <a16:creationId xmlns:a16="http://schemas.microsoft.com/office/drawing/2014/main" id="{C65F4271-9132-9886-0C44-BD8F1BF21484}"/>
              </a:ext>
            </a:extLst>
          </p:cNvPr>
          <p:cNvSpPr txBox="1"/>
          <p:nvPr/>
        </p:nvSpPr>
        <p:spPr>
          <a:xfrm>
            <a:off x="6095999" y="5114716"/>
            <a:ext cx="5872321" cy="1323439"/>
          </a:xfrm>
          <a:prstGeom prst="rect">
            <a:avLst/>
          </a:prstGeom>
          <a:noFill/>
        </p:spPr>
        <p:txBody>
          <a:bodyPr wrap="square" rtlCol="0">
            <a:spAutoFit/>
          </a:bodyPr>
          <a:lstStyle/>
          <a:p>
            <a:pPr>
              <a:spcAft>
                <a:spcPts val="600"/>
              </a:spcAft>
              <a:defRPr/>
            </a:pPr>
            <a:r>
              <a:rPr lang="en-US" sz="2000" b="1" dirty="0">
                <a:solidFill>
                  <a:prstClr val="black"/>
                </a:solidFill>
                <a:latin typeface="Calibri  "/>
                <a:cs typeface="Calibri"/>
              </a:rPr>
              <a:t>Questions:</a:t>
            </a:r>
            <a:endParaRPr kumimoji="0" lang="en-US" sz="2000" b="1" i="0" u="none" strike="noStrike" kern="1200" cap="none" spc="0" normalizeH="0" baseline="0" noProof="0" dirty="0">
              <a:ln>
                <a:noFill/>
              </a:ln>
              <a:solidFill>
                <a:prstClr val="black"/>
              </a:solidFill>
              <a:effectLst/>
              <a:uLnTx/>
              <a:uFillTx/>
              <a:latin typeface="Calibri  "/>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
                <a:ea typeface="+mn-ea"/>
                <a:cs typeface="Calibri"/>
              </a:rPr>
              <a:t>Contact the NCIR Help Desk by phone: 1-877-USE-NCIR (873-6247) or by email: </a:t>
            </a:r>
            <a:r>
              <a:rPr kumimoji="0" lang="en-US" sz="2000" b="0" i="0" u="none" strike="noStrike" kern="1200" cap="none" spc="0" normalizeH="0" baseline="0" noProof="0" dirty="0">
                <a:ln>
                  <a:noFill/>
                </a:ln>
                <a:solidFill>
                  <a:prstClr val="black"/>
                </a:solidFill>
                <a:effectLst/>
                <a:uLnTx/>
                <a:uFillTx/>
                <a:latin typeface="Calibri  "/>
                <a:ea typeface="+mn-ea"/>
                <a:cs typeface="Calibri"/>
                <a:hlinkClick r:id="rId5">
                  <a:extLst>
                    <a:ext uri="{A12FA001-AC4F-418D-AE19-62706E023703}">
                      <ahyp:hlinkClr xmlns:ahyp="http://schemas.microsoft.com/office/drawing/2018/hyperlinkcolor" val="tx"/>
                    </a:ext>
                  </a:extLst>
                </a:hlinkClick>
              </a:rPr>
              <a:t>ncirhelp@dhhs.nc.gov</a:t>
            </a:r>
            <a:r>
              <a:rPr kumimoji="0" lang="en-US" sz="2000" b="0" i="0" u="none" strike="noStrike" kern="1200" cap="none" spc="0" normalizeH="0" baseline="0" noProof="0" dirty="0">
                <a:ln>
                  <a:noFill/>
                </a:ln>
                <a:solidFill>
                  <a:prstClr val="black"/>
                </a:solidFill>
                <a:effectLst/>
                <a:uLnTx/>
                <a:uFillTx/>
                <a:latin typeface="Calibri  "/>
                <a:ea typeface="+mn-ea"/>
                <a:cs typeface="Calibri"/>
              </a:rPr>
              <a:t>.</a:t>
            </a:r>
          </a:p>
          <a:p>
            <a:endParaRPr lang="en-US" sz="1000">
              <a:latin typeface="Franklin Gothic Book" panose="020B0503020102020204" pitchFamily="34" charset="0"/>
            </a:endParaRPr>
          </a:p>
        </p:txBody>
      </p:sp>
      <p:cxnSp>
        <p:nvCxnSpPr>
          <p:cNvPr id="14" name="Straight Arrow Connector 13">
            <a:extLst>
              <a:ext uri="{FF2B5EF4-FFF2-40B4-BE49-F238E27FC236}">
                <a16:creationId xmlns:a16="http://schemas.microsoft.com/office/drawing/2014/main" id="{BB777BB1-CB4C-00DC-97B6-4E216CAED4CA}"/>
              </a:ext>
            </a:extLst>
          </p:cNvPr>
          <p:cNvCxnSpPr>
            <a:cxnSpLocks/>
          </p:cNvCxnSpPr>
          <p:nvPr/>
        </p:nvCxnSpPr>
        <p:spPr>
          <a:xfrm flipV="1">
            <a:off x="5331619" y="2914650"/>
            <a:ext cx="992981" cy="2094672"/>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66348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5F7DB-6392-E750-9F9B-FA537B9A94AE}"/>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C58A7C6D-E48F-576C-8F63-F00D1A1BBB3A}"/>
              </a:ext>
            </a:extLst>
          </p:cNvPr>
          <p:cNvSpPr txBox="1"/>
          <p:nvPr/>
        </p:nvSpPr>
        <p:spPr>
          <a:xfrm>
            <a:off x="196464" y="1010515"/>
            <a:ext cx="5899535" cy="540147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
                <a:ea typeface="+mn-ea"/>
                <a:cs typeface="Calibri"/>
              </a:rPr>
              <a:t>Immunization providers are required to notify the North Carolina Immunization Program (NCIP) when the following information changes: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
              <a:ea typeface="+mn-ea"/>
              <a:cs typeface="Calibri"/>
            </a:endParaRPr>
          </a:p>
          <a:p>
            <a:pPr marL="800100" lvl="1" indent="-342900">
              <a:spcAft>
                <a:spcPts val="600"/>
              </a:spcAft>
              <a:buFont typeface="+mj-lt"/>
              <a:buAutoNum type="arabicPeriod"/>
              <a:defRPr/>
            </a:pPr>
            <a:r>
              <a:rPr kumimoji="0" lang="en-US" sz="2000" b="0" i="0" u="none" strike="noStrike" kern="1200" cap="none" spc="0" normalizeH="0" baseline="0" noProof="0" dirty="0">
                <a:ln>
                  <a:noFill/>
                </a:ln>
                <a:solidFill>
                  <a:prstClr val="black"/>
                </a:solidFill>
                <a:effectLst/>
                <a:uLnTx/>
                <a:uFillTx/>
                <a:latin typeface="Calibri  "/>
                <a:ea typeface="+mn-ea"/>
                <a:cs typeface="Calibri"/>
              </a:rPr>
              <a:t>Key staff (lead provider, primary or back-up coordinators)</a:t>
            </a:r>
          </a:p>
          <a:p>
            <a:pPr marL="800100" lvl="1" indent="-342900">
              <a:spcAft>
                <a:spcPts val="600"/>
              </a:spcAft>
              <a:buFont typeface="+mj-lt"/>
              <a:buAutoNum type="arabicPeriod"/>
              <a:defRPr/>
            </a:pPr>
            <a:r>
              <a:rPr kumimoji="0" lang="en-US" sz="2000" b="0" i="0" u="none" strike="noStrike" kern="1200" cap="none" spc="0" normalizeH="0" baseline="0" noProof="0" dirty="0">
                <a:ln>
                  <a:noFill/>
                </a:ln>
                <a:solidFill>
                  <a:prstClr val="black"/>
                </a:solidFill>
                <a:effectLst/>
                <a:uLnTx/>
                <a:uFillTx/>
                <a:latin typeface="Calibri  "/>
                <a:ea typeface="+mn-ea"/>
                <a:cs typeface="Calibri"/>
              </a:rPr>
              <a:t>Change of address (prior to move), and</a:t>
            </a:r>
          </a:p>
          <a:p>
            <a:pPr marL="800100" lvl="1" indent="-342900">
              <a:spcAft>
                <a:spcPts val="600"/>
              </a:spcAft>
              <a:buFont typeface="+mj-lt"/>
              <a:buAutoNum type="arabicPeriod"/>
              <a:defRPr/>
            </a:pPr>
            <a:r>
              <a:rPr kumimoji="0" lang="en-US" sz="2000" b="0" i="0" u="none" strike="noStrike" kern="1200" cap="none" spc="0" normalizeH="0" baseline="0" noProof="0" dirty="0">
                <a:ln>
                  <a:noFill/>
                </a:ln>
                <a:solidFill>
                  <a:prstClr val="black"/>
                </a:solidFill>
                <a:effectLst/>
                <a:uLnTx/>
                <a:uFillTx/>
                <a:latin typeface="Calibri  "/>
                <a:ea typeface="+mn-ea"/>
                <a:cs typeface="Calibri"/>
              </a:rPr>
              <a:t>Change in facility name.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
              <a:ea typeface="+mn-ea"/>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
                <a:ea typeface="+mn-ea"/>
                <a:cs typeface="Calibri"/>
              </a:rPr>
              <a:t>Request updates via this link</a:t>
            </a:r>
            <a:r>
              <a:rPr lang="en-US" sz="2000" dirty="0">
                <a:solidFill>
                  <a:prstClr val="black"/>
                </a:solidFill>
                <a:latin typeface="Calibri  "/>
                <a:ea typeface="+mn-ea"/>
                <a:cs typeface="Calibri"/>
              </a:rPr>
              <a:t>: </a:t>
            </a:r>
            <a:r>
              <a:rPr lang="en-US" sz="2000" dirty="0">
                <a:solidFill>
                  <a:prstClr val="black"/>
                </a:solidFill>
                <a:latin typeface="Calibri  "/>
                <a:cs typeface="Calibri"/>
                <a:hlinkClick r:id="rId3"/>
              </a:rPr>
              <a:t>NCIP Provider Update Request </a:t>
            </a:r>
            <a:endParaRPr lang="en-US" sz="2000" dirty="0">
              <a:solidFill>
                <a:prstClr val="black"/>
              </a:solidFill>
              <a:latin typeface="Calibri  "/>
              <a:cs typeface="Calibri"/>
            </a:endParaRPr>
          </a:p>
          <a:p>
            <a:pPr>
              <a:spcAft>
                <a:spcPts val="600"/>
              </a:spcAft>
              <a:defRPr/>
            </a:pPr>
            <a:endParaRPr lang="en-US" sz="2000" b="1" dirty="0">
              <a:solidFill>
                <a:prstClr val="black"/>
              </a:solidFill>
              <a:latin typeface="Calibri  "/>
              <a:cs typeface="Calibri"/>
            </a:endParaRPr>
          </a:p>
          <a:p>
            <a:pPr>
              <a:spcAft>
                <a:spcPts val="600"/>
              </a:spcAft>
              <a:defRPr/>
            </a:pPr>
            <a:r>
              <a:rPr lang="en-US" sz="2000" b="1" dirty="0">
                <a:solidFill>
                  <a:prstClr val="black"/>
                </a:solidFill>
                <a:latin typeface="Calibri  "/>
                <a:cs typeface="Calibri"/>
              </a:rPr>
              <a:t>Questions:</a:t>
            </a:r>
            <a:endParaRPr kumimoji="0" lang="en-US" sz="2000" b="1" i="0" u="none" strike="noStrike" kern="1200" cap="none" spc="0" normalizeH="0" baseline="0" noProof="0" dirty="0">
              <a:ln>
                <a:noFill/>
              </a:ln>
              <a:solidFill>
                <a:prstClr val="black"/>
              </a:solidFill>
              <a:effectLst/>
              <a:uLnTx/>
              <a:uFillTx/>
              <a:latin typeface="Calibri  "/>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
                <a:ea typeface="+mn-ea"/>
                <a:cs typeface="Calibri" panose="020F0502020204030204" pitchFamily="34" charset="0"/>
              </a:rPr>
              <a:t>Contact the NCIR Help Desk by phone: 1-877-USE-NCIR (873-6247) or by email: </a:t>
            </a:r>
            <a:r>
              <a:rPr kumimoji="0" lang="en-US" sz="2000" b="0" i="0" u="none" strike="noStrike" kern="1200" cap="none" spc="0" normalizeH="0" baseline="0" noProof="0" dirty="0">
                <a:ln>
                  <a:noFill/>
                </a:ln>
                <a:solidFill>
                  <a:prstClr val="black"/>
                </a:solidFill>
                <a:effectLst/>
                <a:uLnTx/>
                <a:uFillTx/>
                <a:latin typeface="Calibri  "/>
                <a:ea typeface="+mn-ea"/>
                <a:cs typeface="Calibri" panose="020F0502020204030204" pitchFamily="34" charset="0"/>
                <a:hlinkClick r:id="rId4"/>
              </a:rPr>
              <a:t>ncirhelp@dhhs.nc.gov</a:t>
            </a:r>
            <a:r>
              <a:rPr kumimoji="0" lang="en-US" sz="2000" b="0" i="0" u="none" strike="noStrike" kern="1200" cap="none" spc="0" normalizeH="0" baseline="0" noProof="0" dirty="0">
                <a:ln>
                  <a:noFill/>
                </a:ln>
                <a:solidFill>
                  <a:prstClr val="black"/>
                </a:solidFill>
                <a:effectLst/>
                <a:uLnTx/>
                <a:uFillTx/>
                <a:latin typeface="Calibri  "/>
                <a:ea typeface="+mn-ea"/>
                <a:cs typeface="Calibri" panose="020F0502020204030204" pitchFamily="34" charset="0"/>
              </a:rPr>
              <a:t>.</a:t>
            </a:r>
            <a:endParaRPr kumimoji="0" lang="en-US" sz="2000" b="0" i="0" u="none" strike="noStrike" kern="1200" cap="none" spc="0" normalizeH="0" baseline="0" noProof="0" dirty="0">
              <a:ln>
                <a:noFill/>
              </a:ln>
              <a:solidFill>
                <a:prstClr val="black"/>
              </a:solidFill>
              <a:effectLst/>
              <a:uLnTx/>
              <a:uFillTx/>
              <a:latin typeface="Calibri  "/>
              <a:ea typeface="+mn-ea"/>
              <a:cs typeface="+mn-cs"/>
            </a:endParaRPr>
          </a:p>
        </p:txBody>
      </p:sp>
      <p:pic>
        <p:nvPicPr>
          <p:cNvPr id="6" name="Picture 5" descr="Doctor using digital tablet in a hospital corridor">
            <a:extLst>
              <a:ext uri="{FF2B5EF4-FFF2-40B4-BE49-F238E27FC236}">
                <a16:creationId xmlns:a16="http://schemas.microsoft.com/office/drawing/2014/main" id="{50DD7970-891B-365A-4B63-FBE1BC254D08}"/>
              </a:ext>
            </a:extLst>
          </p:cNvPr>
          <p:cNvPicPr>
            <a:picLocks noChangeAspect="1"/>
          </p:cNvPicPr>
          <p:nvPr/>
        </p:nvPicPr>
        <p:blipFill rotWithShape="1">
          <a:blip r:embed="rId5">
            <a:extLst>
              <a:ext uri="{28A0092B-C50C-407E-A947-70E740481C1C}">
                <a14:useLocalDpi xmlns:a14="http://schemas.microsoft.com/office/drawing/2010/main" val="0"/>
              </a:ext>
            </a:extLst>
          </a:blip>
          <a:srcRect l="16370"/>
          <a:stretch/>
        </p:blipFill>
        <p:spPr>
          <a:xfrm>
            <a:off x="6095999" y="419727"/>
            <a:ext cx="7816640" cy="6229591"/>
          </a:xfrm>
          <a:prstGeom prst="rect">
            <a:avLst/>
          </a:prstGeom>
        </p:spPr>
      </p:pic>
      <p:sp>
        <p:nvSpPr>
          <p:cNvPr id="8" name="TextBox 7">
            <a:extLst>
              <a:ext uri="{FF2B5EF4-FFF2-40B4-BE49-F238E27FC236}">
                <a16:creationId xmlns:a16="http://schemas.microsoft.com/office/drawing/2014/main" id="{941B409B-A7FC-15FD-48E6-F4BBE292545F}"/>
              </a:ext>
            </a:extLst>
          </p:cNvPr>
          <p:cNvSpPr txBox="1"/>
          <p:nvPr/>
        </p:nvSpPr>
        <p:spPr>
          <a:xfrm>
            <a:off x="196464" y="208682"/>
            <a:ext cx="7998050"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Light"/>
                <a:ea typeface="+mn-ea"/>
                <a:cs typeface="Calibri Light"/>
              </a:rPr>
              <a:t>New Resource: Provider Update </a:t>
            </a:r>
            <a:br>
              <a:rPr kumimoji="0" lang="en-US" sz="2400" b="1" i="0" u="none" strike="noStrike" kern="1200" cap="none" spc="0" normalizeH="0" baseline="0" noProof="0">
                <a:ln>
                  <a:noFill/>
                </a:ln>
                <a:solidFill>
                  <a:prstClr val="black"/>
                </a:solidFill>
                <a:effectLst/>
                <a:uLnTx/>
                <a:uFillTx/>
                <a:latin typeface="Calibri Light"/>
                <a:ea typeface="+mn-ea"/>
                <a:cs typeface="Calibri Light"/>
              </a:rPr>
            </a:br>
            <a:r>
              <a:rPr kumimoji="0" lang="en-US" sz="2400" b="1" i="0" u="none" strike="noStrike" kern="1200" cap="none" spc="0" normalizeH="0" baseline="0" noProof="0">
                <a:ln>
                  <a:noFill/>
                </a:ln>
                <a:solidFill>
                  <a:prstClr val="black"/>
                </a:solidFill>
                <a:effectLst/>
                <a:uLnTx/>
                <a:uFillTx/>
                <a:latin typeface="Calibri Light"/>
                <a:ea typeface="+mn-ea"/>
                <a:cs typeface="Calibri Light"/>
              </a:rPr>
              <a:t>Request Link</a:t>
            </a:r>
          </a:p>
        </p:txBody>
      </p:sp>
    </p:spTree>
    <p:extLst>
      <p:ext uri="{BB962C8B-B14F-4D97-AF65-F5344CB8AC3E}">
        <p14:creationId xmlns:p14="http://schemas.microsoft.com/office/powerpoint/2010/main" val="3851469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ghthouse in the sea">
            <a:extLst>
              <a:ext uri="{FF2B5EF4-FFF2-40B4-BE49-F238E27FC236}">
                <a16:creationId xmlns:a16="http://schemas.microsoft.com/office/drawing/2014/main" id="{9B40E408-6D04-FE90-2BFD-06BCB7EA6D09}"/>
              </a:ext>
            </a:extLst>
          </p:cNvPr>
          <p:cNvPicPr>
            <a:picLocks noChangeAspect="1"/>
          </p:cNvPicPr>
          <p:nvPr/>
        </p:nvPicPr>
        <p:blipFill rotWithShape="1">
          <a:blip r:embed="rId3" cstate="print">
            <a:alphaModFix amt="23000"/>
            <a:extLst>
              <a:ext uri="{28A0092B-C50C-407E-A947-70E740481C1C}">
                <a14:useLocalDpi xmlns:a14="http://schemas.microsoft.com/office/drawing/2010/main" val="0"/>
              </a:ext>
            </a:extLst>
          </a:blip>
          <a:srcRect b="15625"/>
          <a:stretch/>
        </p:blipFill>
        <p:spPr>
          <a:xfrm>
            <a:off x="-1" y="-1"/>
            <a:ext cx="12192001" cy="6858001"/>
          </a:xfrm>
          <a:prstGeom prst="rect">
            <a:avLst/>
          </a:prstGeom>
        </p:spPr>
      </p:pic>
      <p:sp>
        <p:nvSpPr>
          <p:cNvPr id="2" name="TextBox 1">
            <a:extLst>
              <a:ext uri="{FF2B5EF4-FFF2-40B4-BE49-F238E27FC236}">
                <a16:creationId xmlns:a16="http://schemas.microsoft.com/office/drawing/2014/main" id="{50332376-95A2-0A6F-2DF0-009143B05C20}"/>
              </a:ext>
            </a:extLst>
          </p:cNvPr>
          <p:cNvSpPr txBox="1"/>
          <p:nvPr/>
        </p:nvSpPr>
        <p:spPr>
          <a:xfrm>
            <a:off x="2438005" y="275247"/>
            <a:ext cx="731598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Hurricane Season: June through November</a:t>
            </a:r>
          </a:p>
        </p:txBody>
      </p:sp>
      <p:cxnSp>
        <p:nvCxnSpPr>
          <p:cNvPr id="9" name="Straight Connector 8">
            <a:extLst>
              <a:ext uri="{FF2B5EF4-FFF2-40B4-BE49-F238E27FC236}">
                <a16:creationId xmlns:a16="http://schemas.microsoft.com/office/drawing/2014/main" id="{B3D0C4C5-CA4C-97B5-6C16-53BAB47F1755}"/>
              </a:ext>
            </a:extLst>
          </p:cNvPr>
          <p:cNvCxnSpPr>
            <a:cxnSpLocks/>
          </p:cNvCxnSpPr>
          <p:nvPr/>
        </p:nvCxnSpPr>
        <p:spPr>
          <a:xfrm>
            <a:off x="1507785" y="823259"/>
            <a:ext cx="9307256" cy="0"/>
          </a:xfrm>
          <a:prstGeom prst="line">
            <a:avLst/>
          </a:prstGeom>
        </p:spPr>
        <p:style>
          <a:lnRef idx="1">
            <a:schemeClr val="accent1"/>
          </a:lnRef>
          <a:fillRef idx="0">
            <a:schemeClr val="accent1"/>
          </a:fillRef>
          <a:effectRef idx="0">
            <a:schemeClr val="accent1"/>
          </a:effectRef>
          <a:fontRef idx="minor">
            <a:schemeClr val="tx1"/>
          </a:fontRef>
        </p:style>
      </p:cxnSp>
      <p:sp useBgFill="1">
        <p:nvSpPr>
          <p:cNvPr id="3" name="TextBox 2">
            <a:extLst>
              <a:ext uri="{FF2B5EF4-FFF2-40B4-BE49-F238E27FC236}">
                <a16:creationId xmlns:a16="http://schemas.microsoft.com/office/drawing/2014/main" id="{029F8DA4-07E0-1B43-7E83-18252DC8763D}"/>
              </a:ext>
            </a:extLst>
          </p:cNvPr>
          <p:cNvSpPr txBox="1"/>
          <p:nvPr/>
        </p:nvSpPr>
        <p:spPr>
          <a:xfrm>
            <a:off x="581026" y="913312"/>
            <a:ext cx="11134724" cy="498598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br>
              <a:rPr kumimoji="0" lang="en-US" b="0" i="0" u="none" strike="noStrike" kern="1200" cap="none" spc="0" normalizeH="0" baseline="0" noProof="0" dirty="0">
                <a:ln>
                  <a:noFill/>
                </a:ln>
                <a:solidFill>
                  <a:sysClr val="windowText" lastClr="000000"/>
                </a:solidFill>
                <a:effectLst/>
                <a:highlight>
                  <a:srgbClr val="FFFFFF"/>
                </a:highlight>
                <a:uLnTx/>
                <a:uFillTx/>
                <a:latin typeface="Calibri" panose="020F0502020204030204" pitchFamily="34" charset="0"/>
                <a:ea typeface="+mn-ea"/>
                <a:cs typeface="Calibri" panose="020F0502020204030204" pitchFamily="34" charset="0"/>
              </a:rPr>
            </a:br>
            <a:r>
              <a:rPr kumimoji="0" lang="en-US" sz="2000" b="0" i="0" u="none" strike="noStrike" kern="1200" cap="none" spc="0" normalizeH="0" baseline="0" noProof="0" dirty="0">
                <a:ln>
                  <a:noFill/>
                </a:ln>
                <a:solidFill>
                  <a:sysClr val="windowText" lastClr="000000"/>
                </a:solidFill>
                <a:effectLst/>
                <a:highlight>
                  <a:srgbClr val="FFFFFF"/>
                </a:highlight>
                <a:uLnTx/>
                <a:uFillTx/>
                <a:latin typeface="Calibri" panose="020F0502020204030204" pitchFamily="34" charset="0"/>
                <a:ea typeface="+mn-ea"/>
                <a:cs typeface="Calibri" panose="020F0502020204030204" pitchFamily="34" charset="0"/>
              </a:rPr>
              <a:t>The 2024 Hurricane Season began June 1, 2024, and continues through November 30, 2024. Preparation is key to successfully handling an emergency, whether it is a hurricane, unexpected power failure, or a refrigerator or freezer malfunction. The time to prepare for a hurricane is now.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ysClr val="windowText" lastClr="000000"/>
              </a:solidFill>
              <a:effectLst/>
              <a:highlight>
                <a:srgbClr val="FFFFFF"/>
              </a:highligh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highlight>
                  <a:srgbClr val="FFFFFF"/>
                </a:highlight>
                <a:uLnTx/>
                <a:uFillTx/>
                <a:latin typeface="Calibri" panose="020F0502020204030204" pitchFamily="34" charset="0"/>
                <a:ea typeface="+mn-ea"/>
                <a:cs typeface="Calibri" panose="020F0502020204030204" pitchFamily="34" charset="0"/>
              </a:rPr>
              <a:t>If a hurricane makes landfall, the Immunization Branch will coordinate vaccine response efforts with State and Local Preparedness and Local Health Departments to deliver Tdap vaccine to locations in need.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ysClr val="windowText" lastClr="000000"/>
              </a:solidFill>
              <a:effectLst/>
              <a:highlight>
                <a:srgbClr val="FFFFFF"/>
              </a:highligh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highlight>
                  <a:srgbClr val="FFFFFF"/>
                </a:highlight>
                <a:uLnTx/>
                <a:uFillTx/>
                <a:latin typeface="Calibri" panose="020F0502020204030204" pitchFamily="34" charset="0"/>
                <a:ea typeface="+mn-ea"/>
                <a:cs typeface="Calibri" panose="020F0502020204030204" pitchFamily="34" charset="0"/>
              </a:rPr>
              <a:t>Please review and update your routine and emergency vaccine storage and handling plans as needed.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ysClr val="windowText" lastClr="000000"/>
              </a:solidFill>
              <a:effectLst/>
              <a:highlight>
                <a:srgbClr val="FFFFFF"/>
              </a:highligh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ysClr val="windowText" lastClr="000000"/>
                </a:solidFill>
                <a:effectLst/>
                <a:highlight>
                  <a:srgbClr val="FFFFFF"/>
                </a:highlight>
                <a:uLnTx/>
                <a:uFillTx/>
                <a:latin typeface="Calibri" panose="020F0502020204030204" pitchFamily="34" charset="0"/>
                <a:ea typeface="+mn-ea"/>
                <a:cs typeface="Calibri" panose="020F0502020204030204" pitchFamily="34" charset="0"/>
              </a:rPr>
              <a:t>Resources:</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highlight>
                  <a:srgbClr val="FFFFFF"/>
                </a:highlight>
                <a:uLnTx/>
                <a:uFillTx/>
                <a:latin typeface="Calibri" panose="020F0502020204030204" pitchFamily="34" charset="0"/>
                <a:ea typeface="+mn-ea"/>
                <a:cs typeface="Calibri" panose="020F0502020204030204" pitchFamily="34" charset="0"/>
              </a:rPr>
              <a:t>Immunization Branch </a:t>
            </a:r>
            <a:r>
              <a:rPr kumimoji="0" lang="en-US" sz="2000" b="0" i="0" u="none" strike="noStrike" kern="1200" cap="none" spc="0" normalizeH="0" baseline="0" noProof="0" dirty="0">
                <a:ln>
                  <a:noFill/>
                </a:ln>
                <a:solidFill>
                  <a:srgbClr val="0070C0"/>
                </a:solidFill>
                <a:effectLst/>
                <a:highlight>
                  <a:srgbClr val="FFFFFF"/>
                </a:highlight>
                <a:uLnTx/>
                <a:uFillTx/>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Emergency Preparedness</a:t>
            </a:r>
            <a:r>
              <a:rPr kumimoji="0" lang="en-US" sz="2000" b="0" i="0" u="none" strike="noStrike" kern="1200" cap="none" spc="0" normalizeH="0" baseline="0" noProof="0" dirty="0">
                <a:ln>
                  <a:noFill/>
                </a:ln>
                <a:solidFill>
                  <a:srgbClr val="0070C0"/>
                </a:solidFill>
                <a:effectLst/>
                <a:highlight>
                  <a:srgbClr val="FFFFFF"/>
                </a:highligh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a:ln>
                  <a:noFill/>
                </a:ln>
                <a:solidFill>
                  <a:sysClr val="windowText" lastClr="000000"/>
                </a:solidFill>
                <a:effectLst/>
                <a:highlight>
                  <a:srgbClr val="FFFFFF"/>
                </a:highlight>
                <a:uLnTx/>
                <a:uFillTx/>
                <a:latin typeface="Calibri" panose="020F0502020204030204" pitchFamily="34" charset="0"/>
                <a:ea typeface="+mn-ea"/>
                <a:cs typeface="Calibri" panose="020F0502020204030204" pitchFamily="34" charset="0"/>
              </a:rPr>
              <a:t>page</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70C0"/>
                </a:solidFill>
                <a:effectLst/>
                <a:highlight>
                  <a:srgbClr val="FFFFFF"/>
                </a:highlight>
                <a:uLnTx/>
                <a:uFillTx/>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CDC Handling a Temperature Excursion </a:t>
            </a:r>
            <a:endParaRPr kumimoji="0" lang="en-US" sz="2000" b="0" i="0" u="none" strike="noStrike" kern="1200" cap="none" spc="0" normalizeH="0" baseline="0" noProof="0" dirty="0">
              <a:ln>
                <a:noFill/>
              </a:ln>
              <a:solidFill>
                <a:srgbClr val="0070C0"/>
              </a:solidFill>
              <a:effectLst/>
              <a:highlight>
                <a:srgbClr val="FFFFFF"/>
              </a:highligh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A53206BB-4243-78CB-50EE-66FEA64AD5B1}"/>
              </a:ext>
            </a:extLst>
          </p:cNvPr>
          <p:cNvSpPr txBox="1"/>
          <p:nvPr/>
        </p:nvSpPr>
        <p:spPr>
          <a:xfrm>
            <a:off x="3962399" y="6253235"/>
            <a:ext cx="54578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highlight>
                  <a:srgbClr val="FFFFFF"/>
                </a:highlight>
                <a:uLnTx/>
                <a:uFillTx/>
                <a:latin typeface="Calibri  "/>
                <a:ea typeface="+mn-ea"/>
                <a:cs typeface="+mn-cs"/>
              </a:rPr>
              <a:t>Please see </a:t>
            </a:r>
            <a:r>
              <a:rPr kumimoji="0" lang="en-US" sz="1800" b="0" i="0" u="none" strike="noStrike" kern="1200" cap="none" spc="0" normalizeH="0" baseline="0" noProof="0">
                <a:ln>
                  <a:noFill/>
                </a:ln>
                <a:solidFill>
                  <a:srgbClr val="000000"/>
                </a:solidFill>
                <a:effectLst/>
                <a:highlight>
                  <a:srgbClr val="FFFFFF"/>
                </a:highlight>
                <a:uLnTx/>
                <a:uFillTx/>
                <a:latin typeface="Calibri  "/>
                <a:ea typeface="+mn-ea"/>
                <a:cs typeface="+mn-cs"/>
                <a:hlinkClick r:id="rId6"/>
              </a:rPr>
              <a:t>the NCDHHS memo sent May 23, 2024</a:t>
            </a:r>
            <a:r>
              <a:rPr kumimoji="0" lang="en-US" sz="1800" b="0" i="0" u="none" strike="noStrike" kern="1200" cap="none" spc="0" normalizeH="0" baseline="0" noProof="0">
                <a:ln>
                  <a:noFill/>
                </a:ln>
                <a:solidFill>
                  <a:srgbClr val="000000"/>
                </a:solidFill>
                <a:effectLst/>
                <a:highlight>
                  <a:srgbClr val="FFFFFF"/>
                </a:highlight>
                <a:uLnTx/>
                <a:uFillTx/>
                <a:latin typeface="Calibri  "/>
                <a:ea typeface="+mn-ea"/>
                <a:cs typeface="+mn-cs"/>
              </a:rPr>
              <a:t>.</a:t>
            </a:r>
            <a:endPar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1200597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E59CC-F725-3D9C-200F-24AF66FFE1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3D93A3-5061-1ADA-A702-B0F13C670EC5}"/>
              </a:ext>
            </a:extLst>
          </p:cNvPr>
          <p:cNvSpPr>
            <a:spLocks noGrp="1"/>
          </p:cNvSpPr>
          <p:nvPr>
            <p:ph type="title"/>
          </p:nvPr>
        </p:nvSpPr>
        <p:spPr>
          <a:xfrm>
            <a:off x="836768" y="2750976"/>
            <a:ext cx="10515600" cy="1003339"/>
          </a:xfrm>
        </p:spPr>
        <p:txBody>
          <a:bodyPr/>
          <a:lstStyle/>
          <a:p>
            <a:r>
              <a:rPr lang="en-US" b="1" kern="1200" dirty="0">
                <a:solidFill>
                  <a:schemeClr val="tx1"/>
                </a:solidFill>
                <a:latin typeface="Calibri Light" panose="020F0302020204030204" pitchFamily="34" charset="0"/>
                <a:cs typeface="Calibri Light" panose="020F0302020204030204" pitchFamily="34" charset="0"/>
              </a:rPr>
              <a:t>New ACIP Recommendations</a:t>
            </a:r>
            <a:endParaRPr lang="en-US" b="1"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71605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493A26-E1C3-6FDF-E9D1-6D060423D9B6}"/>
              </a:ext>
            </a:extLst>
          </p:cNvPr>
          <p:cNvSpPr>
            <a:spLocks noGrp="1"/>
          </p:cNvSpPr>
          <p:nvPr>
            <p:ph type="title"/>
          </p:nvPr>
        </p:nvSpPr>
        <p:spPr>
          <a:xfrm>
            <a:off x="349184" y="149469"/>
            <a:ext cx="11493631" cy="592562"/>
          </a:xfrm>
        </p:spPr>
        <p:txBody>
          <a:bodyPr/>
          <a:lstStyle/>
          <a:p>
            <a:r>
              <a:rPr lang="en-US" dirty="0">
                <a:solidFill>
                  <a:schemeClr val="tx1"/>
                </a:solidFill>
              </a:rPr>
              <a:t>Overview: New ACIP Recommendations for RSV and Pneumococcal</a:t>
            </a:r>
          </a:p>
        </p:txBody>
      </p:sp>
      <p:graphicFrame>
        <p:nvGraphicFramePr>
          <p:cNvPr id="8" name="Diagram 7">
            <a:extLst>
              <a:ext uri="{FF2B5EF4-FFF2-40B4-BE49-F238E27FC236}">
                <a16:creationId xmlns:a16="http://schemas.microsoft.com/office/drawing/2014/main" id="{32208055-080A-61AB-B05B-09EF384D1566}"/>
              </a:ext>
            </a:extLst>
          </p:cNvPr>
          <p:cNvGraphicFramePr/>
          <p:nvPr/>
        </p:nvGraphicFramePr>
        <p:xfrm>
          <a:off x="427383" y="1365689"/>
          <a:ext cx="11314875" cy="4443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484CC5B2-4F37-EC8C-C0FC-8594612E75DE}"/>
              </a:ext>
            </a:extLst>
          </p:cNvPr>
          <p:cNvSpPr txBox="1"/>
          <p:nvPr/>
        </p:nvSpPr>
        <p:spPr>
          <a:xfrm>
            <a:off x="2920033" y="6097372"/>
            <a:ext cx="859064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highlight>
                  <a:srgbClr val="FFFFFF"/>
                </a:highlight>
                <a:uLnTx/>
                <a:uFillTx/>
                <a:latin typeface="Calibri  "/>
                <a:ea typeface="+mn-ea"/>
                <a:cs typeface="+mn-cs"/>
              </a:rPr>
              <a:t>Please see the </a:t>
            </a:r>
            <a:r>
              <a:rPr kumimoji="0" lang="en-US" sz="2000" b="0" i="0" u="none" strike="noStrike" kern="1200" cap="none" spc="0" normalizeH="0" baseline="0" noProof="0">
                <a:ln>
                  <a:noFill/>
                </a:ln>
                <a:solidFill>
                  <a:srgbClr val="000000"/>
                </a:solidFill>
                <a:effectLst/>
                <a:highlight>
                  <a:srgbClr val="FFFFFF"/>
                </a:highlight>
                <a:uLnTx/>
                <a:uFillTx/>
                <a:latin typeface="Calibri  "/>
                <a:ea typeface="+mn-ea"/>
                <a:cs typeface="+mn-cs"/>
                <a:hlinkClick r:id="rId8"/>
              </a:rPr>
              <a:t>CDC’s ACIP Recommendations page</a:t>
            </a:r>
            <a:r>
              <a:rPr kumimoji="0" lang="en-US" sz="2000" b="0" i="0" u="none" strike="noStrike" kern="1200" cap="none" spc="0" normalizeH="0" baseline="0" noProof="0">
                <a:ln>
                  <a:noFill/>
                </a:ln>
                <a:solidFill>
                  <a:srgbClr val="000000"/>
                </a:solidFill>
                <a:effectLst/>
                <a:highlight>
                  <a:srgbClr val="FFFFFF"/>
                </a:highlight>
                <a:uLnTx/>
                <a:uFillTx/>
                <a:latin typeface="Calibri  "/>
                <a:ea typeface="+mn-ea"/>
                <a:cs typeface="+mn-cs"/>
              </a:rPr>
              <a:t> for complete information.</a:t>
            </a:r>
            <a:endParaRPr kumimoji="0" lang="en-US" sz="20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pic>
        <p:nvPicPr>
          <p:cNvPr id="6" name="Graphic 5" descr="Internet outline">
            <a:extLst>
              <a:ext uri="{FF2B5EF4-FFF2-40B4-BE49-F238E27FC236}">
                <a16:creationId xmlns:a16="http://schemas.microsoft.com/office/drawing/2014/main" id="{3F8CCBB0-E0E4-35D6-C1FA-42427BFB0E7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05633" y="5809449"/>
            <a:ext cx="914400" cy="914400"/>
          </a:xfrm>
          <a:prstGeom prst="rect">
            <a:avLst/>
          </a:prstGeom>
        </p:spPr>
      </p:pic>
    </p:spTree>
    <p:extLst>
      <p:ext uri="{BB962C8B-B14F-4D97-AF65-F5344CB8AC3E}">
        <p14:creationId xmlns:p14="http://schemas.microsoft.com/office/powerpoint/2010/main" val="2406223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493A26-E1C3-6FDF-E9D1-6D060423D9B6}"/>
              </a:ext>
            </a:extLst>
          </p:cNvPr>
          <p:cNvSpPr>
            <a:spLocks noGrp="1"/>
          </p:cNvSpPr>
          <p:nvPr>
            <p:ph type="title"/>
          </p:nvPr>
        </p:nvSpPr>
        <p:spPr>
          <a:xfrm>
            <a:off x="349184" y="149469"/>
            <a:ext cx="11493631" cy="592562"/>
          </a:xfrm>
        </p:spPr>
        <p:txBody>
          <a:bodyPr/>
          <a:lstStyle/>
          <a:p>
            <a:r>
              <a:rPr lang="en-US">
                <a:solidFill>
                  <a:schemeClr val="tx1"/>
                </a:solidFill>
              </a:rPr>
              <a:t>Flu ACIP Recommendations</a:t>
            </a:r>
          </a:p>
        </p:txBody>
      </p:sp>
      <p:grpSp>
        <p:nvGrpSpPr>
          <p:cNvPr id="13" name="Group 12">
            <a:extLst>
              <a:ext uri="{FF2B5EF4-FFF2-40B4-BE49-F238E27FC236}">
                <a16:creationId xmlns:a16="http://schemas.microsoft.com/office/drawing/2014/main" id="{8C3EB67C-86D8-4E35-F42C-90A58E5816B0}"/>
              </a:ext>
            </a:extLst>
          </p:cNvPr>
          <p:cNvGrpSpPr/>
          <p:nvPr/>
        </p:nvGrpSpPr>
        <p:grpSpPr>
          <a:xfrm>
            <a:off x="1567543" y="1373529"/>
            <a:ext cx="9050694" cy="3842282"/>
            <a:chOff x="551910" y="1373529"/>
            <a:chExt cx="11201473" cy="4435920"/>
          </a:xfrm>
        </p:grpSpPr>
        <p:sp>
          <p:nvSpPr>
            <p:cNvPr id="9" name="Freeform: Shape 8">
              <a:extLst>
                <a:ext uri="{FF2B5EF4-FFF2-40B4-BE49-F238E27FC236}">
                  <a16:creationId xmlns:a16="http://schemas.microsoft.com/office/drawing/2014/main" id="{25D2FF2B-F2CA-926C-6452-E9520FDFDEDA}"/>
                </a:ext>
              </a:extLst>
            </p:cNvPr>
            <p:cNvSpPr/>
            <p:nvPr/>
          </p:nvSpPr>
          <p:spPr>
            <a:xfrm>
              <a:off x="551910" y="1373529"/>
              <a:ext cx="11174884" cy="1756800"/>
            </a:xfrm>
            <a:custGeom>
              <a:avLst/>
              <a:gdLst>
                <a:gd name="connsiteX0" fmla="*/ 0 w 5287273"/>
                <a:gd name="connsiteY0" fmla="*/ 0 h 1756800"/>
                <a:gd name="connsiteX1" fmla="*/ 5287273 w 5287273"/>
                <a:gd name="connsiteY1" fmla="*/ 0 h 1756800"/>
                <a:gd name="connsiteX2" fmla="*/ 5287273 w 5287273"/>
                <a:gd name="connsiteY2" fmla="*/ 1756800 h 1756800"/>
                <a:gd name="connsiteX3" fmla="*/ 0 w 5287273"/>
                <a:gd name="connsiteY3" fmla="*/ 1756800 h 1756800"/>
                <a:gd name="connsiteX4" fmla="*/ 0 w 5287273"/>
                <a:gd name="connsiteY4" fmla="*/ 0 h 175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73" h="1756800">
                  <a:moveTo>
                    <a:pt x="0" y="0"/>
                  </a:moveTo>
                  <a:lnTo>
                    <a:pt x="5287273" y="0"/>
                  </a:lnTo>
                  <a:lnTo>
                    <a:pt x="5287273" y="1756800"/>
                  </a:lnTo>
                  <a:lnTo>
                    <a:pt x="0" y="1756800"/>
                  </a:lnTo>
                  <a:lnTo>
                    <a:pt x="0" y="0"/>
                  </a:ln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3200" b="1" i="0" kern="1200">
                  <a:latin typeface="Calibri  "/>
                </a:rPr>
                <a:t>Influenza</a:t>
              </a:r>
              <a:endParaRPr lang="en-US" sz="3200" kern="1200">
                <a:latin typeface="Calibri  "/>
              </a:endParaRPr>
            </a:p>
          </p:txBody>
        </p:sp>
        <p:sp>
          <p:nvSpPr>
            <p:cNvPr id="10" name="Freeform: Shape 9">
              <a:extLst>
                <a:ext uri="{FF2B5EF4-FFF2-40B4-BE49-F238E27FC236}">
                  <a16:creationId xmlns:a16="http://schemas.microsoft.com/office/drawing/2014/main" id="{6E8F294E-F052-A4E0-AE58-0CDBA0BC3032}"/>
                </a:ext>
              </a:extLst>
            </p:cNvPr>
            <p:cNvSpPr/>
            <p:nvPr/>
          </p:nvSpPr>
          <p:spPr>
            <a:xfrm>
              <a:off x="578499" y="3130329"/>
              <a:ext cx="11174884" cy="2679120"/>
            </a:xfrm>
            <a:custGeom>
              <a:avLst/>
              <a:gdLst>
                <a:gd name="connsiteX0" fmla="*/ 0 w 5287273"/>
                <a:gd name="connsiteY0" fmla="*/ 0 h 2679120"/>
                <a:gd name="connsiteX1" fmla="*/ 5287273 w 5287273"/>
                <a:gd name="connsiteY1" fmla="*/ 0 h 2679120"/>
                <a:gd name="connsiteX2" fmla="*/ 5287273 w 5287273"/>
                <a:gd name="connsiteY2" fmla="*/ 2679120 h 2679120"/>
                <a:gd name="connsiteX3" fmla="*/ 0 w 5287273"/>
                <a:gd name="connsiteY3" fmla="*/ 2679120 h 2679120"/>
                <a:gd name="connsiteX4" fmla="*/ 0 w 5287273"/>
                <a:gd name="connsiteY4" fmla="*/ 0 h 26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73" h="2679120">
                  <a:moveTo>
                    <a:pt x="0" y="0"/>
                  </a:moveTo>
                  <a:lnTo>
                    <a:pt x="5287273" y="0"/>
                  </a:lnTo>
                  <a:lnTo>
                    <a:pt x="5287273" y="2679120"/>
                  </a:lnTo>
                  <a:lnTo>
                    <a:pt x="0" y="2679120"/>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latin typeface="Calibri  "/>
                </a:rPr>
                <a:t>A routine annual influenza vaccination for persons 6 months and older who do not have contraindications (</a:t>
              </a:r>
              <a:r>
                <a:rPr lang="en-US" sz="2000" b="0" i="1" kern="1200" dirty="0">
                  <a:latin typeface="Calibri  "/>
                </a:rPr>
                <a:t>same as previously</a:t>
              </a:r>
              <a:r>
                <a:rPr lang="en-US" sz="2000" b="0" i="0" kern="1200" dirty="0">
                  <a:latin typeface="Calibri  "/>
                </a:rPr>
                <a:t>)</a:t>
              </a:r>
            </a:p>
            <a:p>
              <a:pPr marL="228600" lvl="1" indent="-228600" algn="l" defTabSz="889000">
                <a:lnSpc>
                  <a:spcPct val="90000"/>
                </a:lnSpc>
                <a:spcBef>
                  <a:spcPct val="0"/>
                </a:spcBef>
                <a:spcAft>
                  <a:spcPct val="15000"/>
                </a:spcAft>
                <a:buChar char="•"/>
              </a:pPr>
              <a:endParaRPr lang="en-US" sz="2000" b="0" i="0" kern="1200" dirty="0">
                <a:latin typeface="Calibri  "/>
              </a:endParaRPr>
            </a:p>
            <a:p>
              <a:pPr marL="228600" lvl="1" indent="-228600" algn="l" defTabSz="889000">
                <a:lnSpc>
                  <a:spcPct val="90000"/>
                </a:lnSpc>
                <a:spcBef>
                  <a:spcPct val="0"/>
                </a:spcBef>
                <a:spcAft>
                  <a:spcPct val="15000"/>
                </a:spcAft>
                <a:buChar char="•"/>
              </a:pPr>
              <a:r>
                <a:rPr lang="en-US" sz="2000" b="0" i="0" kern="1200" dirty="0">
                  <a:latin typeface="Calibri  "/>
                </a:rPr>
                <a:t>High dose inactivated (HD-IIV3), adjuvanted inactivated (allV3), and/or recombinant flu vaccines (IIV2s or RIV3) as an acceptable option for influenza vaccination for sold organ transplant recipients ages 18-64 who are on immunosuppressive medication regimens</a:t>
              </a:r>
              <a:endParaRPr lang="en-US" sz="2000" kern="1200" dirty="0">
                <a:latin typeface="Calibri  "/>
              </a:endParaRPr>
            </a:p>
          </p:txBody>
        </p:sp>
      </p:grpSp>
      <p:sp>
        <p:nvSpPr>
          <p:cNvPr id="2" name="TextBox 1">
            <a:extLst>
              <a:ext uri="{FF2B5EF4-FFF2-40B4-BE49-F238E27FC236}">
                <a16:creationId xmlns:a16="http://schemas.microsoft.com/office/drawing/2014/main" id="{484CC5B2-4F37-EC8C-C0FC-8594612E75DE}"/>
              </a:ext>
            </a:extLst>
          </p:cNvPr>
          <p:cNvSpPr txBox="1"/>
          <p:nvPr/>
        </p:nvSpPr>
        <p:spPr>
          <a:xfrm>
            <a:off x="2920033" y="6097372"/>
            <a:ext cx="7038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highlight>
                  <a:srgbClr val="FFFFFF"/>
                </a:highlight>
                <a:uLnTx/>
                <a:uFillTx/>
                <a:latin typeface="Calibri  "/>
                <a:ea typeface="+mn-ea"/>
                <a:cs typeface="+mn-cs"/>
              </a:rPr>
              <a:t>Please see the </a:t>
            </a:r>
            <a:r>
              <a:rPr kumimoji="0" lang="en-US" sz="1600" b="0" i="0" u="none" strike="noStrike" kern="1200" cap="none" spc="0" normalizeH="0" baseline="0" noProof="0">
                <a:ln>
                  <a:noFill/>
                </a:ln>
                <a:solidFill>
                  <a:srgbClr val="000000"/>
                </a:solidFill>
                <a:effectLst/>
                <a:highlight>
                  <a:srgbClr val="FFFFFF"/>
                </a:highlight>
                <a:uLnTx/>
                <a:uFillTx/>
                <a:latin typeface="Calibri  "/>
                <a:ea typeface="+mn-ea"/>
                <a:cs typeface="+mn-cs"/>
                <a:hlinkClick r:id="rId3"/>
              </a:rPr>
              <a:t>CDC’s ACIP Recommendations page</a:t>
            </a:r>
            <a:r>
              <a:rPr kumimoji="0" lang="en-US" sz="1600" b="0" i="0" u="none" strike="noStrike" kern="1200" cap="none" spc="0" normalizeH="0" baseline="0" noProof="0">
                <a:ln>
                  <a:noFill/>
                </a:ln>
                <a:solidFill>
                  <a:srgbClr val="000000"/>
                </a:solidFill>
                <a:effectLst/>
                <a:highlight>
                  <a:srgbClr val="FFFFFF"/>
                </a:highlight>
                <a:uLnTx/>
                <a:uFillTx/>
                <a:latin typeface="Calibri  "/>
                <a:ea typeface="+mn-ea"/>
                <a:cs typeface="+mn-cs"/>
              </a:rPr>
              <a:t> for complete information.</a:t>
            </a:r>
            <a:endPar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pic>
        <p:nvPicPr>
          <p:cNvPr id="6" name="Graphic 5" descr="Internet outline">
            <a:extLst>
              <a:ext uri="{FF2B5EF4-FFF2-40B4-BE49-F238E27FC236}">
                <a16:creationId xmlns:a16="http://schemas.microsoft.com/office/drawing/2014/main" id="{3F8CCBB0-E0E4-35D6-C1FA-42427BFB0E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05633" y="5809449"/>
            <a:ext cx="914400" cy="914400"/>
          </a:xfrm>
          <a:prstGeom prst="rect">
            <a:avLst/>
          </a:prstGeom>
        </p:spPr>
      </p:pic>
    </p:spTree>
    <p:extLst>
      <p:ext uri="{BB962C8B-B14F-4D97-AF65-F5344CB8AC3E}">
        <p14:creationId xmlns:p14="http://schemas.microsoft.com/office/powerpoint/2010/main" val="3607789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493A26-E1C3-6FDF-E9D1-6D060423D9B6}"/>
              </a:ext>
            </a:extLst>
          </p:cNvPr>
          <p:cNvSpPr>
            <a:spLocks noGrp="1"/>
          </p:cNvSpPr>
          <p:nvPr>
            <p:ph type="title"/>
          </p:nvPr>
        </p:nvSpPr>
        <p:spPr>
          <a:xfrm>
            <a:off x="349184" y="149469"/>
            <a:ext cx="11493631" cy="592562"/>
          </a:xfrm>
        </p:spPr>
        <p:txBody>
          <a:bodyPr/>
          <a:lstStyle/>
          <a:p>
            <a:r>
              <a:rPr lang="en-US">
                <a:solidFill>
                  <a:schemeClr val="tx1"/>
                </a:solidFill>
              </a:rPr>
              <a:t>RSV ACIP Recommendations</a:t>
            </a:r>
          </a:p>
        </p:txBody>
      </p:sp>
      <p:graphicFrame>
        <p:nvGraphicFramePr>
          <p:cNvPr id="8" name="Diagram 7">
            <a:extLst>
              <a:ext uri="{FF2B5EF4-FFF2-40B4-BE49-F238E27FC236}">
                <a16:creationId xmlns:a16="http://schemas.microsoft.com/office/drawing/2014/main" id="{32208055-080A-61AB-B05B-09EF384D1566}"/>
              </a:ext>
            </a:extLst>
          </p:cNvPr>
          <p:cNvGraphicFramePr/>
          <p:nvPr/>
        </p:nvGraphicFramePr>
        <p:xfrm>
          <a:off x="1474238" y="1365689"/>
          <a:ext cx="9050694" cy="4335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484CC5B2-4F37-EC8C-C0FC-8594612E75DE}"/>
              </a:ext>
            </a:extLst>
          </p:cNvPr>
          <p:cNvSpPr txBox="1"/>
          <p:nvPr/>
        </p:nvSpPr>
        <p:spPr>
          <a:xfrm>
            <a:off x="2920033" y="6097372"/>
            <a:ext cx="7038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highlight>
                  <a:srgbClr val="FFFFFF"/>
                </a:highlight>
                <a:uLnTx/>
                <a:uFillTx/>
                <a:latin typeface="Calibri  "/>
                <a:ea typeface="+mn-ea"/>
                <a:cs typeface="+mn-cs"/>
              </a:rPr>
              <a:t>Please see the </a:t>
            </a:r>
            <a:r>
              <a:rPr kumimoji="0" lang="en-US" sz="1600" b="0" i="0" u="none" strike="noStrike" kern="1200" cap="none" spc="0" normalizeH="0" baseline="0" noProof="0">
                <a:ln>
                  <a:noFill/>
                </a:ln>
                <a:solidFill>
                  <a:srgbClr val="000000"/>
                </a:solidFill>
                <a:effectLst/>
                <a:highlight>
                  <a:srgbClr val="FFFFFF"/>
                </a:highlight>
                <a:uLnTx/>
                <a:uFillTx/>
                <a:latin typeface="Calibri  "/>
                <a:ea typeface="+mn-ea"/>
                <a:cs typeface="+mn-cs"/>
                <a:hlinkClick r:id="rId8"/>
              </a:rPr>
              <a:t>CDC’s ACIP Recommendations page</a:t>
            </a:r>
            <a:r>
              <a:rPr kumimoji="0" lang="en-US" sz="1600" b="0" i="0" u="none" strike="noStrike" kern="1200" cap="none" spc="0" normalizeH="0" baseline="0" noProof="0">
                <a:ln>
                  <a:noFill/>
                </a:ln>
                <a:solidFill>
                  <a:srgbClr val="000000"/>
                </a:solidFill>
                <a:effectLst/>
                <a:highlight>
                  <a:srgbClr val="FFFFFF"/>
                </a:highlight>
                <a:uLnTx/>
                <a:uFillTx/>
                <a:latin typeface="Calibri  "/>
                <a:ea typeface="+mn-ea"/>
                <a:cs typeface="+mn-cs"/>
              </a:rPr>
              <a:t> for complete information.</a:t>
            </a:r>
            <a:endPar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pic>
        <p:nvPicPr>
          <p:cNvPr id="6" name="Graphic 5" descr="Internet outline">
            <a:extLst>
              <a:ext uri="{FF2B5EF4-FFF2-40B4-BE49-F238E27FC236}">
                <a16:creationId xmlns:a16="http://schemas.microsoft.com/office/drawing/2014/main" id="{3F8CCBB0-E0E4-35D6-C1FA-42427BFB0E7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05633" y="5809449"/>
            <a:ext cx="914400" cy="914400"/>
          </a:xfrm>
          <a:prstGeom prst="rect">
            <a:avLst/>
          </a:prstGeom>
        </p:spPr>
      </p:pic>
    </p:spTree>
    <p:extLst>
      <p:ext uri="{BB962C8B-B14F-4D97-AF65-F5344CB8AC3E}">
        <p14:creationId xmlns:p14="http://schemas.microsoft.com/office/powerpoint/2010/main" val="9973725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man using a microscope">
            <a:extLst>
              <a:ext uri="{FF2B5EF4-FFF2-40B4-BE49-F238E27FC236}">
                <a16:creationId xmlns:a16="http://schemas.microsoft.com/office/drawing/2014/main" id="{752FBBC3-2808-2BCE-E5DE-66E2674FEA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786" r="15880" b="-1"/>
          <a:stretch/>
        </p:blipFill>
        <p:spPr>
          <a:xfrm>
            <a:off x="20" y="10"/>
            <a:ext cx="6095980" cy="6857990"/>
          </a:xfrm>
          <a:prstGeom prst="rect">
            <a:avLst/>
          </a:prstGeom>
        </p:spPr>
      </p:pic>
      <p:sp>
        <p:nvSpPr>
          <p:cNvPr id="5" name="TextBox 4">
            <a:extLst>
              <a:ext uri="{FF2B5EF4-FFF2-40B4-BE49-F238E27FC236}">
                <a16:creationId xmlns:a16="http://schemas.microsoft.com/office/drawing/2014/main" id="{E159A0C1-E73A-0031-B5A3-0B401835525F}"/>
              </a:ext>
            </a:extLst>
          </p:cNvPr>
          <p:cNvSpPr txBox="1"/>
          <p:nvPr/>
        </p:nvSpPr>
        <p:spPr>
          <a:xfrm>
            <a:off x="6390861" y="755375"/>
            <a:ext cx="5078896" cy="5426350"/>
          </a:xfrm>
          <a:prstGeom prst="rect">
            <a:avLst/>
          </a:prstGeom>
        </p:spPr>
        <p:txBody>
          <a:bodyPr vert="horz" lIns="91440" tIns="45720" rIns="91440" bIns="45720" rtlCol="0" anchor="t">
            <a:normAutofit/>
          </a:bodyPr>
          <a:lstStyle/>
          <a:p>
            <a:pPr>
              <a:lnSpc>
                <a:spcPct val="90000"/>
              </a:lnSpc>
              <a:spcAft>
                <a:spcPts val="600"/>
              </a:spcAft>
              <a:defRPr/>
            </a:pPr>
            <a:endParaRPr lang="en-US" sz="2000" kern="1200" dirty="0">
              <a:latin typeface="Calibri  "/>
            </a:endParaRPr>
          </a:p>
          <a:p>
            <a:pPr marR="0" lvl="0" fontAlgn="auto">
              <a:lnSpc>
                <a:spcPct val="90000"/>
              </a:lnSpc>
              <a:spcBef>
                <a:spcPts val="0"/>
              </a:spcBef>
              <a:spcAft>
                <a:spcPts val="600"/>
              </a:spcAft>
              <a:buClrTx/>
              <a:buSzTx/>
              <a:tabLst/>
              <a:defRPr/>
            </a:pPr>
            <a:r>
              <a:rPr kumimoji="0" lang="en-US" sz="2400" b="1" i="0" u="none" strike="noStrike" cap="none" spc="0" normalizeH="0" baseline="0" noProof="0" dirty="0">
                <a:ln>
                  <a:noFill/>
                </a:ln>
                <a:effectLst/>
                <a:uLnTx/>
                <a:uFillTx/>
                <a:latin typeface="Calibri  "/>
              </a:rPr>
              <a:t>ACIP Recommendation</a:t>
            </a:r>
          </a:p>
          <a:p>
            <a:pPr marL="342900" indent="-342900">
              <a:lnSpc>
                <a:spcPct val="90000"/>
              </a:lnSpc>
              <a:spcAft>
                <a:spcPts val="600"/>
              </a:spcAft>
              <a:buFont typeface="Arial" panose="020B0604020202020204" pitchFamily="34" charset="0"/>
              <a:buChar char="•"/>
              <a:defRPr/>
            </a:pPr>
            <a:r>
              <a:rPr lang="en-US" sz="2000" b="0" i="0" kern="1200" dirty="0">
                <a:latin typeface="Calibri  "/>
              </a:rPr>
              <a:t>ACIP recommends 2024-2025 COVID-19 vaccines as authorized or approved by FDA for persons 6 months and older.</a:t>
            </a:r>
          </a:p>
          <a:p>
            <a:pPr>
              <a:lnSpc>
                <a:spcPct val="90000"/>
              </a:lnSpc>
              <a:spcAft>
                <a:spcPts val="600"/>
              </a:spcAft>
              <a:defRPr/>
            </a:pPr>
            <a:endParaRPr lang="en-US" sz="2000" b="0" i="0" kern="1200" dirty="0">
              <a:latin typeface="Calibri  "/>
            </a:endParaRPr>
          </a:p>
          <a:p>
            <a:pPr>
              <a:lnSpc>
                <a:spcPct val="90000"/>
              </a:lnSpc>
              <a:spcAft>
                <a:spcPts val="600"/>
              </a:spcAft>
              <a:defRPr/>
            </a:pPr>
            <a:r>
              <a:rPr lang="en-US" sz="2400" b="1" dirty="0">
                <a:latin typeface="Calibri  "/>
                <a:cs typeface="Calibri Light" panose="020F0302020204030204" pitchFamily="34" charset="0"/>
              </a:rPr>
              <a:t>COVID-19 Vaccine Composition for 2024-2025 Season</a:t>
            </a:r>
            <a:endParaRPr kumimoji="0" lang="en-US" sz="2400" b="0" i="0" u="none" strike="noStrike" cap="none" spc="0" normalizeH="0" baseline="0" noProof="0" dirty="0">
              <a:ln>
                <a:noFill/>
              </a:ln>
              <a:effectLst/>
              <a:uLnTx/>
              <a:uFillTx/>
              <a:latin typeface="Calibri  "/>
            </a:endParaRPr>
          </a:p>
          <a:p>
            <a:pPr marL="342900" marR="0" lvl="0" indent="-3429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latin typeface="Calibri  "/>
              </a:rPr>
              <a:t>VRBPAC voted (6/5) to recommend “a JN.1-lineage (monovalent) vaccine composition” for the 2024-25 COVID-19 vaccines.</a:t>
            </a:r>
          </a:p>
          <a:p>
            <a:pPr marL="342900" marR="0" lvl="0" indent="-342900" fontAlgn="auto">
              <a:lnSpc>
                <a:spcPct val="90000"/>
              </a:lnSpc>
              <a:spcBef>
                <a:spcPts val="0"/>
              </a:spcBef>
              <a:spcAft>
                <a:spcPts val="600"/>
              </a:spcAft>
              <a:buClrTx/>
              <a:buSzTx/>
              <a:buFont typeface="Arial" panose="020B0604020202020204" pitchFamily="34" charset="0"/>
              <a:buChar char="•"/>
              <a:tabLst/>
              <a:defRPr/>
            </a:pPr>
            <a:r>
              <a:rPr lang="en-US" sz="2000" dirty="0">
                <a:latin typeface="Calibri  "/>
              </a:rPr>
              <a:t>FDA continued to monitor circulating strains and updated their preferred linage to the KP.2 strain, if feasible.</a:t>
            </a:r>
          </a:p>
          <a:p>
            <a:pPr marL="342900" marR="0" lvl="0" indent="-342900" fontAlgn="auto">
              <a:lnSpc>
                <a:spcPct val="90000"/>
              </a:lnSpc>
              <a:spcBef>
                <a:spcPts val="0"/>
              </a:spcBef>
              <a:spcAft>
                <a:spcPts val="600"/>
              </a:spcAft>
              <a:buClrTx/>
              <a:buSzTx/>
              <a:buFont typeface="Arial" panose="020B0604020202020204" pitchFamily="34" charset="0"/>
              <a:buChar char="•"/>
              <a:tabLst/>
              <a:defRPr/>
            </a:pPr>
            <a:r>
              <a:rPr lang="en-US" sz="2000" dirty="0">
                <a:latin typeface="Calibri  "/>
              </a:rPr>
              <a:t>Moderna and Pfizer (mRNAs) will be KP.2 (monovalent) and Novavax will be JN.1 </a:t>
            </a:r>
            <a:endParaRPr kumimoji="0" lang="en-US" sz="2000" b="0" i="0" u="none" strike="noStrike" cap="none" spc="0" normalizeH="0" baseline="0" noProof="0" dirty="0">
              <a:ln>
                <a:noFill/>
              </a:ln>
              <a:effectLst/>
              <a:uLnTx/>
              <a:uFillTx/>
              <a:latin typeface="Calibri  "/>
            </a:endParaRPr>
          </a:p>
          <a:p>
            <a:pPr marR="0" lvl="0" fontAlgn="auto">
              <a:lnSpc>
                <a:spcPct val="90000"/>
              </a:lnSpc>
              <a:spcBef>
                <a:spcPts val="0"/>
              </a:spcBef>
              <a:spcAft>
                <a:spcPts val="600"/>
              </a:spcAft>
              <a:buClrTx/>
              <a:buSzTx/>
              <a:tabLst/>
              <a:defRPr/>
            </a:pPr>
            <a:endParaRPr lang="en-US" sz="2000" dirty="0">
              <a:latin typeface="Calibri  "/>
            </a:endParaRPr>
          </a:p>
          <a:p>
            <a:pPr marR="0" lvl="0" fontAlgn="auto">
              <a:lnSpc>
                <a:spcPct val="90000"/>
              </a:lnSpc>
              <a:spcBef>
                <a:spcPts val="0"/>
              </a:spcBef>
              <a:spcAft>
                <a:spcPts val="600"/>
              </a:spcAft>
              <a:buClrTx/>
              <a:buSzTx/>
              <a:tabLst/>
              <a:defRPr/>
            </a:pPr>
            <a:endParaRPr kumimoji="0" lang="en-US" sz="2000" b="0" i="0" u="none" strike="noStrike" cap="none" spc="0" normalizeH="0" baseline="0" noProof="0" dirty="0">
              <a:ln>
                <a:noFill/>
              </a:ln>
              <a:effectLst/>
              <a:uLnTx/>
              <a:uFillTx/>
              <a:latin typeface="Calibri  "/>
            </a:endParaRPr>
          </a:p>
        </p:txBody>
      </p:sp>
      <p:sp>
        <p:nvSpPr>
          <p:cNvPr id="7" name="TextBox 6">
            <a:extLst>
              <a:ext uri="{FF2B5EF4-FFF2-40B4-BE49-F238E27FC236}">
                <a16:creationId xmlns:a16="http://schemas.microsoft.com/office/drawing/2014/main" id="{7D4BA4D6-0572-CC65-06AF-25F5D1AFDC0E}"/>
              </a:ext>
            </a:extLst>
          </p:cNvPr>
          <p:cNvSpPr txBox="1"/>
          <p:nvPr/>
        </p:nvSpPr>
        <p:spPr>
          <a:xfrm>
            <a:off x="6216511" y="119270"/>
            <a:ext cx="5623063" cy="584775"/>
          </a:xfrm>
          <a:prstGeom prst="rect">
            <a:avLst/>
          </a:prstGeom>
          <a:noFill/>
        </p:spPr>
        <p:txBody>
          <a:bodyPr wrap="square" rtlCol="0">
            <a:spAutoFit/>
          </a:bodyPr>
          <a:lstStyle/>
          <a:p>
            <a:r>
              <a:rPr lang="en-US" sz="3200" b="1" dirty="0">
                <a:latin typeface="Calibri Light" panose="020F0302020204030204" pitchFamily="34" charset="0"/>
                <a:cs typeface="Calibri Light" panose="020F0302020204030204" pitchFamily="34" charset="0"/>
              </a:rPr>
              <a:t>COVID-19 2024-2025</a:t>
            </a:r>
          </a:p>
        </p:txBody>
      </p:sp>
      <p:sp>
        <p:nvSpPr>
          <p:cNvPr id="8" name="TextBox 7">
            <a:extLst>
              <a:ext uri="{FF2B5EF4-FFF2-40B4-BE49-F238E27FC236}">
                <a16:creationId xmlns:a16="http://schemas.microsoft.com/office/drawing/2014/main" id="{EE431283-CEF3-EACD-5456-6EF2C493C8D6}"/>
              </a:ext>
            </a:extLst>
          </p:cNvPr>
          <p:cNvSpPr txBox="1"/>
          <p:nvPr/>
        </p:nvSpPr>
        <p:spPr>
          <a:xfrm>
            <a:off x="2920033" y="6097372"/>
            <a:ext cx="703897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highlight>
                  <a:srgbClr val="FFFFFF"/>
                </a:highlight>
                <a:uLnTx/>
                <a:uFillTx/>
                <a:latin typeface="Calibri  "/>
                <a:ea typeface="+mn-ea"/>
                <a:cs typeface="+mn-cs"/>
              </a:rPr>
              <a:t>Please see the </a:t>
            </a:r>
            <a:r>
              <a:rPr kumimoji="0" lang="en-US" sz="1600" b="0" i="0" u="none" strike="noStrike" kern="1200" cap="none" spc="0" normalizeH="0" baseline="0" noProof="0" dirty="0">
                <a:ln>
                  <a:noFill/>
                </a:ln>
                <a:solidFill>
                  <a:srgbClr val="000000"/>
                </a:solidFill>
                <a:effectLst/>
                <a:highlight>
                  <a:srgbClr val="FFFFFF"/>
                </a:highlight>
                <a:uLnTx/>
                <a:uFillTx/>
                <a:latin typeface="Calibri  "/>
                <a:ea typeface="+mn-ea"/>
                <a:cs typeface="+mn-cs"/>
                <a:hlinkClick r:id="rId3"/>
              </a:rPr>
              <a:t>CDC’s ACIP Recommendations page</a:t>
            </a:r>
            <a:r>
              <a:rPr kumimoji="0" lang="en-US" sz="1600" b="0" i="0" u="none" strike="noStrike" kern="1200" cap="none" spc="0" normalizeH="0" baseline="0" noProof="0" dirty="0">
                <a:ln>
                  <a:noFill/>
                </a:ln>
                <a:solidFill>
                  <a:srgbClr val="000000"/>
                </a:solidFill>
                <a:effectLst/>
                <a:highlight>
                  <a:srgbClr val="FFFFFF"/>
                </a:highlight>
                <a:uLnTx/>
                <a:uFillTx/>
                <a:latin typeface="Calibri  "/>
                <a:ea typeface="+mn-ea"/>
                <a:cs typeface="+mn-cs"/>
              </a:rPr>
              <a:t> for complete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highlight>
                  <a:srgbClr val="FFFFFF"/>
                </a:highlight>
                <a:uLnTx/>
                <a:uFillTx/>
                <a:latin typeface="Calibri  "/>
                <a:ea typeface="+mn-ea"/>
                <a:cs typeface="+mn-cs"/>
              </a:rPr>
              <a:t>See </a:t>
            </a:r>
            <a:r>
              <a:rPr kumimoji="0" lang="en-US" sz="1600" b="0" i="0" u="none" strike="noStrike" kern="1200" cap="none" spc="0" normalizeH="0" baseline="0" noProof="0" dirty="0">
                <a:ln>
                  <a:noFill/>
                </a:ln>
                <a:solidFill>
                  <a:srgbClr val="000000"/>
                </a:solidFill>
                <a:effectLst/>
                <a:highlight>
                  <a:srgbClr val="FFFFFF"/>
                </a:highlight>
                <a:uLnTx/>
                <a:uFillTx/>
                <a:latin typeface="Calibri  "/>
                <a:hlinkClick r:id="rId4"/>
              </a:rPr>
              <a:t>FDA’s </a:t>
            </a:r>
            <a:r>
              <a:rPr lang="en-US" sz="1600" dirty="0">
                <a:solidFill>
                  <a:srgbClr val="000000"/>
                </a:solidFill>
                <a:highlight>
                  <a:srgbClr val="FFFFFF"/>
                </a:highlight>
                <a:latin typeface="Calibri  "/>
                <a:hlinkClick r:id="rId4"/>
              </a:rPr>
              <a:t>Announcement here </a:t>
            </a:r>
            <a:r>
              <a:rPr lang="en-US" sz="1600" dirty="0">
                <a:solidFill>
                  <a:srgbClr val="000000"/>
                </a:solidFill>
                <a:highlight>
                  <a:srgbClr val="FFFFFF"/>
                </a:highlight>
                <a:latin typeface="Calibri  "/>
              </a:rPr>
              <a:t>for complete information.</a:t>
            </a:r>
            <a:endPar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9" name="Graphic 8" descr="Internet outline">
            <a:extLst>
              <a:ext uri="{FF2B5EF4-FFF2-40B4-BE49-F238E27FC236}">
                <a16:creationId xmlns:a16="http://schemas.microsoft.com/office/drawing/2014/main" id="{A7C53C2D-246E-6D86-607D-14AE955103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05633" y="5933274"/>
            <a:ext cx="914400" cy="914400"/>
          </a:xfrm>
          <a:prstGeom prst="rect">
            <a:avLst/>
          </a:prstGeom>
        </p:spPr>
      </p:pic>
    </p:spTree>
    <p:extLst>
      <p:ext uri="{BB962C8B-B14F-4D97-AF65-F5344CB8AC3E}">
        <p14:creationId xmlns:p14="http://schemas.microsoft.com/office/powerpoint/2010/main" val="1996153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5710-6DA9-7EE4-A077-447B183BD519}"/>
              </a:ext>
            </a:extLst>
          </p:cNvPr>
          <p:cNvSpPr>
            <a:spLocks noGrp="1"/>
          </p:cNvSpPr>
          <p:nvPr>
            <p:ph type="title"/>
          </p:nvPr>
        </p:nvSpPr>
        <p:spPr/>
        <p:txBody>
          <a:bodyPr/>
          <a:lstStyle/>
          <a:p>
            <a:r>
              <a:rPr lang="en-US" b="1" dirty="0">
                <a:solidFill>
                  <a:schemeClr val="tx1"/>
                </a:solidFill>
                <a:latin typeface="Calibri Light" panose="020F0302020204030204" pitchFamily="34" charset="0"/>
                <a:cs typeface="Calibri Light" panose="020F0302020204030204" pitchFamily="34" charset="0"/>
              </a:rPr>
              <a:t>COVID-19 Vaccine Updates</a:t>
            </a:r>
          </a:p>
        </p:txBody>
      </p:sp>
    </p:spTree>
    <p:extLst>
      <p:ext uri="{BB962C8B-B14F-4D97-AF65-F5344CB8AC3E}">
        <p14:creationId xmlns:p14="http://schemas.microsoft.com/office/powerpoint/2010/main" val="2051800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E597C-8DC9-D055-F433-D660A8F20EB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DC4A8-7E0F-DB4B-F543-064D5CE5C0E2}"/>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cs typeface="+mn-cs"/>
              </a:rPr>
              <a:pPr>
                <a:spcAft>
                  <a:spcPts val="600"/>
                </a:spcAft>
              </a:pPr>
              <a:t>2</a:t>
            </a:fld>
            <a:endParaRPr lang="en-US" sz="1200">
              <a:solidFill>
                <a:schemeClr val="tx1">
                  <a:tint val="75000"/>
                </a:schemeClr>
              </a:solidFill>
              <a:latin typeface="+mn-lt"/>
              <a:cs typeface="+mn-cs"/>
            </a:endParaRPr>
          </a:p>
        </p:txBody>
      </p:sp>
      <p:graphicFrame>
        <p:nvGraphicFramePr>
          <p:cNvPr id="3" name="Table 2">
            <a:extLst>
              <a:ext uri="{FF2B5EF4-FFF2-40B4-BE49-F238E27FC236}">
                <a16:creationId xmlns:a16="http://schemas.microsoft.com/office/drawing/2014/main" id="{3FB06B9A-3611-1A46-7596-3BBD08A6CFB8}"/>
              </a:ext>
            </a:extLst>
          </p:cNvPr>
          <p:cNvGraphicFramePr>
            <a:graphicFrameLocks noGrp="1"/>
          </p:cNvGraphicFramePr>
          <p:nvPr>
            <p:extLst>
              <p:ext uri="{D42A27DB-BD31-4B8C-83A1-F6EECF244321}">
                <p14:modId xmlns:p14="http://schemas.microsoft.com/office/powerpoint/2010/main" val="2086287349"/>
              </p:ext>
            </p:extLst>
          </p:nvPr>
        </p:nvGraphicFramePr>
        <p:xfrm>
          <a:off x="1015340" y="643467"/>
          <a:ext cx="10169645" cy="5145720"/>
        </p:xfrm>
        <a:graphic>
          <a:graphicData uri="http://schemas.openxmlformats.org/drawingml/2006/table">
            <a:tbl>
              <a:tblPr firstRow="1" firstCol="1" bandRow="1">
                <a:noFill/>
                <a:tableStyleId>{5C22544A-7EE6-4342-B048-85BDC9FD1C3A}</a:tableStyleId>
              </a:tblPr>
              <a:tblGrid>
                <a:gridCol w="3342904">
                  <a:extLst>
                    <a:ext uri="{9D8B030D-6E8A-4147-A177-3AD203B41FA5}">
                      <a16:colId xmlns:a16="http://schemas.microsoft.com/office/drawing/2014/main" val="57136339"/>
                    </a:ext>
                  </a:extLst>
                </a:gridCol>
                <a:gridCol w="6826741">
                  <a:extLst>
                    <a:ext uri="{9D8B030D-6E8A-4147-A177-3AD203B41FA5}">
                      <a16:colId xmlns:a16="http://schemas.microsoft.com/office/drawing/2014/main" val="3013123438"/>
                    </a:ext>
                  </a:extLst>
                </a:gridCol>
              </a:tblGrid>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Opening Remarks</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solidFill>
                      <a:schemeClr val="accent3"/>
                    </a:solidFill>
                  </a:tcPr>
                </a:tc>
                <a:tc>
                  <a:txBody>
                    <a:bodyPr/>
                    <a:lstStyle/>
                    <a:p>
                      <a:pPr marL="0" marR="0">
                        <a:spcBef>
                          <a:spcPts val="600"/>
                        </a:spcBef>
                        <a:spcAft>
                          <a:spcPts val="600"/>
                        </a:spcAft>
                      </a:pPr>
                      <a:r>
                        <a:rPr lang="en-US" sz="1300" b="1" cap="none" spc="0" dirty="0">
                          <a:solidFill>
                            <a:schemeClr val="tx1"/>
                          </a:solidFill>
                          <a:effectLst/>
                        </a:rPr>
                        <a:t>Stacie Turpin Saunders, MPH </a:t>
                      </a:r>
                    </a:p>
                    <a:p>
                      <a:pPr marL="0" marR="0">
                        <a:spcBef>
                          <a:spcPts val="600"/>
                        </a:spcBef>
                        <a:spcAft>
                          <a:spcPts val="600"/>
                        </a:spcAft>
                      </a:pPr>
                      <a:r>
                        <a:rPr lang="en-US" sz="1300" b="0" cap="none" spc="0" dirty="0">
                          <a:solidFill>
                            <a:schemeClr val="tx1"/>
                          </a:solidFill>
                          <a:effectLst/>
                        </a:rPr>
                        <a:t>Deputy Director/Section Chief, Local and Community Support</a:t>
                      </a:r>
                      <a:endParaRPr lang="en-US" sz="1300" b="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solidFill>
                      <a:schemeClr val="accent3"/>
                    </a:solidFill>
                  </a:tcPr>
                </a:tc>
                <a:extLst>
                  <a:ext uri="{0D108BD9-81ED-4DB2-BD59-A6C34878D82A}">
                    <a16:rowId xmlns:a16="http://schemas.microsoft.com/office/drawing/2014/main" val="285649305"/>
                  </a:ext>
                </a:extLst>
              </a:tr>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Epi Section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38100" cmpd="sng">
                      <a:noFill/>
                    </a:lnT>
                    <a:lnB w="12700" cap="flat" cmpd="sng" algn="ctr">
                      <a:noFill/>
                      <a:prstDash val="solid"/>
                    </a:lnB>
                    <a:noFill/>
                  </a:tcPr>
                </a:tc>
                <a:tc>
                  <a:txBody>
                    <a:bodyPr/>
                    <a:lstStyle/>
                    <a:p>
                      <a:pPr marL="0" marR="0">
                        <a:spcBef>
                          <a:spcPts val="600"/>
                        </a:spcBef>
                        <a:spcAft>
                          <a:spcPts val="600"/>
                        </a:spcAft>
                      </a:pPr>
                      <a:r>
                        <a:rPr lang="en-US" sz="1300" b="1" cap="none" spc="0" dirty="0">
                          <a:solidFill>
                            <a:schemeClr val="tx1"/>
                          </a:solidFill>
                          <a:effectLst/>
                        </a:rPr>
                        <a:t>Zack Moore, MD, MPH: </a:t>
                      </a:r>
                    </a:p>
                    <a:p>
                      <a:pPr marL="0" marR="0">
                        <a:spcBef>
                          <a:spcPts val="600"/>
                        </a:spcBef>
                        <a:spcAft>
                          <a:spcPts val="600"/>
                        </a:spcAft>
                      </a:pPr>
                      <a:r>
                        <a:rPr lang="en-US" sz="1300" cap="none" spc="0" dirty="0">
                          <a:solidFill>
                            <a:schemeClr val="tx1"/>
                          </a:solidFill>
                          <a:effectLst/>
                        </a:rPr>
                        <a:t>State Epidemiologist and Epidemiology Section Chief </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3858948224"/>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MCU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rPr>
                        <a:t>Erica Wilson, MD, MPH: </a:t>
                      </a:r>
                    </a:p>
                    <a:p>
                      <a:pPr marL="0" marR="0">
                        <a:spcBef>
                          <a:spcPts val="600"/>
                        </a:spcBef>
                        <a:spcAft>
                          <a:spcPts val="600"/>
                        </a:spcAft>
                      </a:pPr>
                      <a:r>
                        <a:rPr lang="en-US" sz="1200" cap="none" spc="0" dirty="0">
                          <a:solidFill>
                            <a:schemeClr val="tx1"/>
                          </a:solidFill>
                          <a:effectLst/>
                        </a:rPr>
                        <a:t>Medical Director, Medical Consultation Unit</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233242866"/>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Wastewater Surveillance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Ariel Christensen, MPH</a:t>
                      </a:r>
                    </a:p>
                    <a:p>
                      <a:pPr marL="0" marR="0">
                        <a:spcBef>
                          <a:spcPts val="600"/>
                        </a:spcBef>
                        <a:spcAft>
                          <a:spcPts val="600"/>
                        </a:spcAft>
                      </a:pPr>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Environmental Epidemiologist</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415647438"/>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Vaccine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Carrie Blanchard, Pharm D, PMP</a:t>
                      </a:r>
                    </a:p>
                    <a:p>
                      <a:pPr marL="0" marR="0">
                        <a:spcBef>
                          <a:spcPts val="600"/>
                        </a:spcBef>
                        <a:spcAft>
                          <a:spcPts val="600"/>
                        </a:spcAft>
                      </a:pPr>
                      <a:r>
                        <a:rPr lang="en-US" sz="1200" kern="1200" dirty="0">
                          <a:solidFill>
                            <a:schemeClr val="dk1"/>
                          </a:solidFill>
                          <a:effectLst/>
                          <a:latin typeface="+mn-lt"/>
                          <a:ea typeface="+mn-ea"/>
                          <a:cs typeface="+mn-cs"/>
                        </a:rPr>
                        <a:t>Immunization Branch Interim Director</a:t>
                      </a:r>
                      <a:endParaRPr lang="en-US" sz="11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818157556"/>
                  </a:ext>
                </a:extLst>
              </a:tr>
              <a:tr h="731338">
                <a:tc>
                  <a:txBody>
                    <a:bodyPr/>
                    <a:lstStyle/>
                    <a:p>
                      <a:pPr marL="0" marR="0">
                        <a:spcBef>
                          <a:spcPts val="600"/>
                        </a:spcBef>
                        <a:spcAft>
                          <a:spcPts val="600"/>
                        </a:spcAf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Therapeutics Update</a:t>
                      </a:r>
                    </a:p>
                  </a:txBody>
                  <a:tcPr marL="66112" marR="66112" marT="61705" marB="61705">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marL="0" marR="0" lvl="0" indent="0" algn="l" defTabSz="685800" rtl="0" eaLnBrk="1" fontAlgn="auto" latinLnBrk="0" hangingPunct="1">
                        <a:lnSpc>
                          <a:spcPct val="107000"/>
                        </a:lnSpc>
                        <a:spcBef>
                          <a:spcPts val="600"/>
                        </a:spcBef>
                        <a:spcAft>
                          <a:spcPts val="600"/>
                        </a:spcAft>
                        <a:buClrTx/>
                        <a:buSzTx/>
                        <a:buFontTx/>
                        <a:buNone/>
                        <a:tabLst>
                          <a:tab pos="1485900" algn="l"/>
                        </a:tabLst>
                        <a:defRPr/>
                      </a:pPr>
                      <a:r>
                        <a:rPr lang="en-US" sz="14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Tim Davis, PharmD</a:t>
                      </a:r>
                      <a:r>
                        <a:rPr lang="en-US" sz="14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en-US" sz="14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PMP</a:t>
                      </a:r>
                      <a:r>
                        <a:rPr lang="en-US" sz="14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p>
                    <a:p>
                      <a:pPr marL="0" marR="0" lvl="0" indent="0" algn="l" defTabSz="685800" rtl="0" eaLnBrk="1" fontAlgn="auto" latinLnBrk="0" hangingPunct="1">
                        <a:lnSpc>
                          <a:spcPct val="107000"/>
                        </a:lnSpc>
                        <a:spcBef>
                          <a:spcPts val="600"/>
                        </a:spcBef>
                        <a:spcAft>
                          <a:spcPts val="600"/>
                        </a:spcAft>
                        <a:buClrTx/>
                        <a:buSzTx/>
                        <a:buFontTx/>
                        <a:buNone/>
                        <a:tabLst>
                          <a:tab pos="1485900" algn="l"/>
                        </a:tabLst>
                        <a:defRPr/>
                      </a:pPr>
                      <a:r>
                        <a:rPr lang="en-US" sz="14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Medical Countermeasures Coordinator</a:t>
                      </a:r>
                    </a:p>
                  </a:txBody>
                  <a:tcPr marL="66112" marR="66112" marT="61705" marB="61705">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467787456"/>
                  </a:ext>
                </a:extLst>
              </a:tr>
              <a:tr h="0">
                <a:tc>
                  <a:txBody>
                    <a:bodyPr/>
                    <a:lstStyle/>
                    <a:p>
                      <a:pPr marL="0" marR="0">
                        <a:spcBef>
                          <a:spcPts val="600"/>
                        </a:spcBef>
                        <a:spcAft>
                          <a:spcPts val="600"/>
                        </a:spcAft>
                      </a:pPr>
                      <a:r>
                        <a:rPr lang="en-US" sz="1300" b="1" cap="none" spc="0" dirty="0">
                          <a:solidFill>
                            <a:schemeClr val="tx1"/>
                          </a:solidFill>
                          <a:effectLst/>
                        </a:rPr>
                        <a:t>NC EDSS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Jennifer Stewart, MS</a:t>
                      </a:r>
                    </a:p>
                    <a:p>
                      <a:pPr marL="0" marR="0" lvl="0" indent="0" algn="l" defTabSz="685800" rtl="0" eaLnBrk="1" fontAlgn="auto" latinLnBrk="0" hangingPunct="1">
                        <a:lnSpc>
                          <a:spcPct val="100000"/>
                        </a:lnSpc>
                        <a:spcBef>
                          <a:spcPts val="600"/>
                        </a:spcBef>
                        <a:spcAft>
                          <a:spcPts val="600"/>
                        </a:spcAft>
                        <a:buClrTx/>
                        <a:buSzTx/>
                        <a:buFontTx/>
                        <a:buNone/>
                        <a:tabLst/>
                        <a:defRPr/>
                      </a:pPr>
                      <a:r>
                        <a:rPr lang="en-US" sz="1200" b="0" cap="none" spc="0" dirty="0">
                          <a:solidFill>
                            <a:schemeClr val="tx1"/>
                          </a:solidFill>
                          <a:effectLst/>
                        </a:rPr>
                        <a:t>Surveillance Systems Unit Manager</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586688657"/>
                  </a:ext>
                </a:extLst>
              </a:tr>
              <a:tr h="364353">
                <a:tc>
                  <a:txBody>
                    <a:bodyPr/>
                    <a:lstStyle/>
                    <a:p>
                      <a:pPr marL="0" marR="0">
                        <a:lnSpc>
                          <a:spcPct val="107000"/>
                        </a:lnSpc>
                        <a:spcBef>
                          <a:spcPts val="600"/>
                        </a:spcBef>
                        <a:spcAft>
                          <a:spcPts val="600"/>
                        </a:spcAft>
                      </a:pPr>
                      <a:r>
                        <a:rPr lang="en-US" sz="1300" b="1" cap="none" spc="0" dirty="0">
                          <a:solidFill>
                            <a:schemeClr val="tx1"/>
                          </a:solidFill>
                          <a:effectLst/>
                        </a:rPr>
                        <a:t>Question &amp; Answer Session</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12700" cmpd="sng">
                      <a:noFill/>
                      <a:prstDash val="solid"/>
                    </a:lnT>
                    <a:lnB w="28575" cap="flat" cmpd="sng" algn="ctr">
                      <a:noFill/>
                      <a:prstDash val="solid"/>
                    </a:lnB>
                    <a:noFill/>
                  </a:tcPr>
                </a:tc>
                <a:tc>
                  <a:txBody>
                    <a:bodyPr/>
                    <a:lstStyle/>
                    <a:p>
                      <a:pPr marL="0" marR="0">
                        <a:spcBef>
                          <a:spcPts val="600"/>
                        </a:spcBef>
                        <a:spcAft>
                          <a:spcPts val="600"/>
                        </a:spcAft>
                      </a:pPr>
                      <a:r>
                        <a:rPr lang="en-US" sz="1300" cap="none" spc="0" dirty="0">
                          <a:solidFill>
                            <a:schemeClr val="tx1"/>
                          </a:solidFill>
                          <a:effectLst/>
                        </a:rPr>
                        <a:t>Open for Questions — Please use the Zoom Q&amp;A function</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12700" cmpd="sng">
                      <a:noFill/>
                      <a:prstDash val="solid"/>
                    </a:lnT>
                    <a:lnB w="28575" cap="flat" cmpd="sng" algn="ctr">
                      <a:noFill/>
                      <a:prstDash val="solid"/>
                    </a:lnB>
                    <a:noFill/>
                  </a:tcPr>
                </a:tc>
                <a:extLst>
                  <a:ext uri="{0D108BD9-81ED-4DB2-BD59-A6C34878D82A}">
                    <a16:rowId xmlns:a16="http://schemas.microsoft.com/office/drawing/2014/main" val="2104886011"/>
                  </a:ext>
                </a:extLst>
              </a:tr>
            </a:tbl>
          </a:graphicData>
        </a:graphic>
      </p:graphicFrame>
      <p:sp>
        <p:nvSpPr>
          <p:cNvPr id="4" name="TextBox 3">
            <a:extLst>
              <a:ext uri="{FF2B5EF4-FFF2-40B4-BE49-F238E27FC236}">
                <a16:creationId xmlns:a16="http://schemas.microsoft.com/office/drawing/2014/main" id="{1C39A9EA-2255-A5A5-1E92-2B2DCF241E26}"/>
              </a:ext>
            </a:extLst>
          </p:cNvPr>
          <p:cNvSpPr txBox="1"/>
          <p:nvPr/>
        </p:nvSpPr>
        <p:spPr>
          <a:xfrm>
            <a:off x="5369219" y="22235"/>
            <a:ext cx="1572757" cy="584775"/>
          </a:xfrm>
          <a:prstGeom prst="rect">
            <a:avLst/>
          </a:prstGeom>
          <a:noFill/>
        </p:spPr>
        <p:txBody>
          <a:bodyPr wrap="square" rtlCol="0">
            <a:spAutoFit/>
          </a:bodyPr>
          <a:lstStyle/>
          <a:p>
            <a:r>
              <a:rPr lang="en-US" sz="3200" b="1" dirty="0">
                <a:latin typeface="Franklin Gothic Book" panose="020B0503020102020204" pitchFamily="34" charset="0"/>
              </a:rPr>
              <a:t>Agenda</a:t>
            </a:r>
          </a:p>
        </p:txBody>
      </p:sp>
    </p:spTree>
    <p:extLst>
      <p:ext uri="{BB962C8B-B14F-4D97-AF65-F5344CB8AC3E}">
        <p14:creationId xmlns:p14="http://schemas.microsoft.com/office/powerpoint/2010/main" val="583764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493A26-E1C3-6FDF-E9D1-6D060423D9B6}"/>
              </a:ext>
            </a:extLst>
          </p:cNvPr>
          <p:cNvSpPr>
            <a:spLocks noGrp="1"/>
          </p:cNvSpPr>
          <p:nvPr>
            <p:ph type="title"/>
          </p:nvPr>
        </p:nvSpPr>
        <p:spPr>
          <a:xfrm>
            <a:off x="349184" y="0"/>
            <a:ext cx="11493631" cy="592562"/>
          </a:xfrm>
        </p:spPr>
        <p:txBody>
          <a:bodyPr/>
          <a:lstStyle/>
          <a:p>
            <a:br>
              <a:rPr lang="en-US" sz="2800" b="1">
                <a:solidFill>
                  <a:schemeClr val="tx1"/>
                </a:solidFill>
                <a:latin typeface="Calibri Light" panose="020F0302020204030204" pitchFamily="34" charset="0"/>
                <a:cs typeface="Calibri Light" panose="020F0302020204030204" pitchFamily="34" charset="0"/>
              </a:rPr>
            </a:br>
            <a:r>
              <a:rPr lang="en-US" sz="2800" b="1">
                <a:solidFill>
                  <a:schemeClr val="tx1"/>
                </a:solidFill>
                <a:latin typeface="Calibri Light" panose="020F0302020204030204" pitchFamily="34" charset="0"/>
                <a:cs typeface="Calibri Light" panose="020F0302020204030204" pitchFamily="34" charset="0"/>
              </a:rPr>
              <a:t>New Refrigerated Pfizer 12+ COVID-19 Vaccine Packing List Information</a:t>
            </a:r>
          </a:p>
        </p:txBody>
      </p:sp>
      <p:sp>
        <p:nvSpPr>
          <p:cNvPr id="5" name="TextBox 4">
            <a:extLst>
              <a:ext uri="{FF2B5EF4-FFF2-40B4-BE49-F238E27FC236}">
                <a16:creationId xmlns:a16="http://schemas.microsoft.com/office/drawing/2014/main" id="{E159A0C1-E73A-0031-B5A3-0B401835525F}"/>
              </a:ext>
            </a:extLst>
          </p:cNvPr>
          <p:cNvSpPr txBox="1"/>
          <p:nvPr/>
        </p:nvSpPr>
        <p:spPr>
          <a:xfrm>
            <a:off x="550296" y="1225309"/>
            <a:ext cx="3945504"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Please be aware that Pfizer has begun to use a new Packing List with the 12+ COVID-19 Never Frozen shipments.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packing list image at right highlights the date and time by which the product should be received.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If the shipment is not received by the stated time on packing list, there are instructions for the recipient to contact Pfizer Customer Service to determine product viability.</a:t>
            </a:r>
          </a:p>
        </p:txBody>
      </p:sp>
      <p:pic>
        <p:nvPicPr>
          <p:cNvPr id="1026" name="Picture 2" descr="An Ink Drawing">
            <a:extLst>
              <a:ext uri="{FF2B5EF4-FFF2-40B4-BE49-F238E27FC236}">
                <a16:creationId xmlns:a16="http://schemas.microsoft.com/office/drawing/2014/main" id="{66A9C8B6-0ACF-2D7F-34D2-EA3DFD65D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8822" y="1118659"/>
            <a:ext cx="6859792" cy="521017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E6CD1F81-B09F-D2C7-F038-9CA27AB6587D}"/>
              </a:ext>
            </a:extLst>
          </p:cNvPr>
          <p:cNvSpPr/>
          <p:nvPr/>
        </p:nvSpPr>
        <p:spPr>
          <a:xfrm>
            <a:off x="9715990" y="3867150"/>
            <a:ext cx="2079690" cy="1504950"/>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31854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5F7DB-6392-E750-9F9B-FA537B9A94A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41B409B-A7FC-15FD-48E6-F4BBE292545F}"/>
              </a:ext>
            </a:extLst>
          </p:cNvPr>
          <p:cNvSpPr txBox="1"/>
          <p:nvPr/>
        </p:nvSpPr>
        <p:spPr>
          <a:xfrm>
            <a:off x="324510" y="208682"/>
            <a:ext cx="8223142"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Light"/>
                <a:ea typeface="+mn-ea"/>
                <a:cs typeface="Calibri Light"/>
              </a:rPr>
              <a:t>Access to Bridge Program Vaccines Ends in August</a:t>
            </a:r>
          </a:p>
        </p:txBody>
      </p:sp>
      <p:sp>
        <p:nvSpPr>
          <p:cNvPr id="10" name="TextBox 9">
            <a:extLst>
              <a:ext uri="{FF2B5EF4-FFF2-40B4-BE49-F238E27FC236}">
                <a16:creationId xmlns:a16="http://schemas.microsoft.com/office/drawing/2014/main" id="{C58A7C6D-E48F-576C-8F63-F00D1A1BBB3A}"/>
              </a:ext>
            </a:extLst>
          </p:cNvPr>
          <p:cNvSpPr txBox="1"/>
          <p:nvPr/>
        </p:nvSpPr>
        <p:spPr>
          <a:xfrm>
            <a:off x="1811214" y="974481"/>
            <a:ext cx="9809285" cy="432426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
                <a:ea typeface="+mn-ea"/>
                <a:cs typeface="Calibri"/>
              </a:rPr>
              <a:t>The federally funded Bridge Access Program, which provides no-cost COVID-19 vaccines for uninsured and underinsured adults, will end in August 2024.</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
                <a:ea typeface="+mn-ea"/>
                <a:cs typeface="Calibri" panose="020F0502020204030204" pitchFamily="34" charset="0"/>
              </a:rPr>
              <a:t>Vaccines obtained through this program will no longer be available after August 2024.</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
                <a:ea typeface="+mn-ea"/>
                <a:cs typeface="Calibri" panose="020F0502020204030204" pitchFamily="34" charset="0"/>
              </a:rPr>
              <a:t>However, you may continue to administer doses already in your inventory through their expiration dates to eligible patients.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
                <a:ea typeface="+mn-ea"/>
                <a:cs typeface="Calibri" panose="020F0502020204030204" pitchFamily="34" charset="0"/>
              </a:rPr>
              <a:t>Local health departments who have Agreement Addendum (AA 719) funds may continue to use funds per the agreement (service period through May 2025). </a:t>
            </a:r>
          </a:p>
          <a:p>
            <a:pPr marR="0" lvl="0" algn="l" defTabSz="914400" rtl="0" eaLnBrk="1" fontAlgn="auto" latinLnBrk="0" hangingPunct="1">
              <a:lnSpc>
                <a:spcPct val="100000"/>
              </a:lnSpc>
              <a:spcBef>
                <a:spcPts val="0"/>
              </a:spcBef>
              <a:spcAft>
                <a:spcPts val="600"/>
              </a:spcAft>
              <a:buClrTx/>
              <a:buSzTx/>
              <a:tabLst/>
              <a:defRPr/>
            </a:pPr>
            <a:endParaRPr kumimoji="0" lang="en-US" sz="2000" b="0" i="0" u="none" strike="noStrike" kern="1200" cap="none" spc="0" normalizeH="0" baseline="0" noProof="0" dirty="0">
              <a:ln>
                <a:noFill/>
              </a:ln>
              <a:solidFill>
                <a:prstClr val="black"/>
              </a:solidFill>
              <a:effectLst/>
              <a:uLnTx/>
              <a:uFillTx/>
              <a:latin typeface="Calibri  "/>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
                <a:ea typeface="+mn-ea"/>
                <a:cs typeface="Calibri" panose="020F0502020204030204" pitchFamily="34" charset="0"/>
              </a:rPr>
              <a:t>North Carolinians who were served by the Bridge Program are encouraged to </a:t>
            </a:r>
            <a:r>
              <a:rPr kumimoji="0" lang="en-US" sz="2000" b="0" i="0" u="none" strike="noStrike" kern="1200" cap="none" spc="0" normalizeH="0" baseline="0" noProof="0" dirty="0">
                <a:ln>
                  <a:noFill/>
                </a:ln>
                <a:solidFill>
                  <a:prstClr val="black"/>
                </a:solidFill>
                <a:effectLst/>
                <a:uLnTx/>
                <a:uFillTx/>
                <a:latin typeface="Calibri  "/>
                <a:ea typeface="+mn-ea"/>
                <a:cs typeface="Calibri" panose="020F0502020204030204" pitchFamily="34" charset="0"/>
                <a:hlinkClick r:id="rId3"/>
              </a:rPr>
              <a:t>apply for Medicaid</a:t>
            </a:r>
            <a:r>
              <a:rPr kumimoji="0" lang="en-US" sz="2000" b="0" i="0" u="none" strike="noStrike" kern="1200" cap="none" spc="0" normalizeH="0" baseline="0" noProof="0" dirty="0">
                <a:ln>
                  <a:noFill/>
                </a:ln>
                <a:solidFill>
                  <a:prstClr val="black"/>
                </a:solidFill>
                <a:effectLst/>
                <a:uLnTx/>
                <a:uFillTx/>
                <a:latin typeface="Calibri  "/>
                <a:ea typeface="+mn-ea"/>
                <a:cs typeface="Calibri" panose="020F0502020204030204" pitchFamily="34" charset="0"/>
              </a:rPr>
              <a:t>. Eligibility has been </a:t>
            </a:r>
            <a:r>
              <a:rPr kumimoji="0" lang="en-US" sz="2000" b="0" i="0" u="none" strike="noStrike" kern="1200" cap="none" spc="0" normalizeH="0" baseline="0" noProof="0" dirty="0">
                <a:ln>
                  <a:noFill/>
                </a:ln>
                <a:solidFill>
                  <a:prstClr val="black"/>
                </a:solidFill>
                <a:effectLst/>
                <a:uLnTx/>
                <a:uFillTx/>
                <a:latin typeface="Calibri  "/>
                <a:ea typeface="+mn-ea"/>
                <a:cs typeface="Calibri" panose="020F0502020204030204" pitchFamily="34" charset="0"/>
                <a:hlinkClick r:id="rId4"/>
              </a:rPr>
              <a:t>expanded</a:t>
            </a:r>
            <a:r>
              <a:rPr kumimoji="0" lang="en-US" sz="2000" b="0" i="0" u="none" strike="noStrike" kern="1200" cap="none" spc="0" normalizeH="0" baseline="0" noProof="0" dirty="0">
                <a:ln>
                  <a:noFill/>
                </a:ln>
                <a:solidFill>
                  <a:prstClr val="black"/>
                </a:solidFill>
                <a:effectLst/>
                <a:uLnTx/>
                <a:uFillTx/>
                <a:latin typeface="Calibri  "/>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
              <a:ea typeface="+mn-ea"/>
              <a:cs typeface="Calibri" panose="020F0502020204030204" pitchFamily="34" charset="0"/>
            </a:endParaRPr>
          </a:p>
        </p:txBody>
      </p:sp>
      <p:pic>
        <p:nvPicPr>
          <p:cNvPr id="2" name="Graphic 1" descr="Hourglass Full outline">
            <a:extLst>
              <a:ext uri="{FF2B5EF4-FFF2-40B4-BE49-F238E27FC236}">
                <a16:creationId xmlns:a16="http://schemas.microsoft.com/office/drawing/2014/main" id="{67398C39-406F-A622-8E31-C19BF3FD81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4610" y="1279281"/>
            <a:ext cx="1356605" cy="1356605"/>
          </a:xfrm>
          <a:prstGeom prst="rect">
            <a:avLst/>
          </a:prstGeom>
        </p:spPr>
      </p:pic>
    </p:spTree>
    <p:extLst>
      <p:ext uri="{BB962C8B-B14F-4D97-AF65-F5344CB8AC3E}">
        <p14:creationId xmlns:p14="http://schemas.microsoft.com/office/powerpoint/2010/main" val="4200519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5F7DB-6392-E750-9F9B-FA537B9A94A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41B409B-A7FC-15FD-48E6-F4BBE292545F}"/>
              </a:ext>
            </a:extLst>
          </p:cNvPr>
          <p:cNvSpPr txBox="1"/>
          <p:nvPr/>
        </p:nvSpPr>
        <p:spPr>
          <a:xfrm>
            <a:off x="324510" y="208682"/>
            <a:ext cx="7870004" cy="523220"/>
          </a:xfrm>
          <a:prstGeom prst="rect">
            <a:avLst/>
          </a:prstGeom>
          <a:noFill/>
        </p:spPr>
        <p:txBody>
          <a:bodyPr wrap="square" lIns="91440" tIns="45720" rIns="91440" bIns="45720" rtlCol="0" anchor="t">
            <a:spAutoFit/>
          </a:bodyPr>
          <a:lstStyle/>
          <a:p>
            <a:pPr>
              <a:defRPr/>
            </a:pPr>
            <a:r>
              <a:rPr kumimoji="0" lang="en-US" sz="2800" b="1" i="0" u="none" strike="noStrike" kern="1200" cap="none" spc="0" normalizeH="0" baseline="0" noProof="0">
                <a:ln>
                  <a:noFill/>
                </a:ln>
                <a:solidFill>
                  <a:prstClr val="black"/>
                </a:solidFill>
                <a:effectLst/>
                <a:uLnTx/>
                <a:uFillTx/>
                <a:latin typeface="Calibri Light"/>
                <a:cs typeface="Calibri Light"/>
              </a:rPr>
              <a:t>Returning Expired </a:t>
            </a:r>
            <a:r>
              <a:rPr lang="en-US" sz="2800" b="1">
                <a:solidFill>
                  <a:prstClr val="black"/>
                </a:solidFill>
                <a:latin typeface="Calibri Light"/>
                <a:cs typeface="Calibri Light"/>
              </a:rPr>
              <a:t>State Supplied COVID-19</a:t>
            </a:r>
            <a:r>
              <a:rPr kumimoji="0" lang="en-US" sz="2800" b="1" i="0" u="none" strike="noStrike" kern="1200" cap="none" spc="0" normalizeH="0" baseline="0" noProof="0">
                <a:ln>
                  <a:noFill/>
                </a:ln>
                <a:solidFill>
                  <a:prstClr val="black"/>
                </a:solidFill>
                <a:effectLst/>
                <a:uLnTx/>
                <a:uFillTx/>
                <a:latin typeface="Calibri Light"/>
                <a:cs typeface="Calibri Light"/>
              </a:rPr>
              <a:t> Vaccine</a:t>
            </a:r>
          </a:p>
        </p:txBody>
      </p:sp>
      <p:sp>
        <p:nvSpPr>
          <p:cNvPr id="10" name="TextBox 9">
            <a:extLst>
              <a:ext uri="{FF2B5EF4-FFF2-40B4-BE49-F238E27FC236}">
                <a16:creationId xmlns:a16="http://schemas.microsoft.com/office/drawing/2014/main" id="{C58A7C6D-E48F-576C-8F63-F00D1A1BBB3A}"/>
              </a:ext>
            </a:extLst>
          </p:cNvPr>
          <p:cNvSpPr txBox="1"/>
          <p:nvPr/>
        </p:nvSpPr>
        <p:spPr>
          <a:xfrm>
            <a:off x="2357924" y="892241"/>
            <a:ext cx="9310201" cy="609397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
              <a:ea typeface="+mn-ea"/>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Some providers have encountered issues when attempting to </a:t>
            </a:r>
            <a:r>
              <a:rPr lang="en-US" sz="2000" dirty="0">
                <a:solidFill>
                  <a:prstClr val="black"/>
                </a:solidFill>
                <a:latin typeface="Calibri" panose="020F0502020204030204" pitchFamily="34" charset="0"/>
                <a:cs typeface="Calibri" panose="020F0502020204030204" pitchFamily="34" charset="0"/>
              </a:rPr>
              <a:t>return expired COVID-19 vaccine purchased through NCDHHS. If you need assistance t</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o complete a transfer for your expired COVID-19 vaccine,</a:t>
            </a:r>
            <a:r>
              <a:rPr lang="en-US" sz="2000" dirty="0">
                <a:solidFill>
                  <a:prstClr val="black"/>
                </a:solidFill>
                <a:latin typeface="Calibri" panose="020F0502020204030204" pitchFamily="34" charset="0"/>
                <a:cs typeface="Calibri" panose="020F0502020204030204" pitchFamily="34" charset="0"/>
              </a:rPr>
              <a:t> please</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contact the Help Desk with the following information:</a:t>
            </a:r>
          </a:p>
          <a:p>
            <a:pPr marL="742950" marR="0" lvl="1"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NDC number</a:t>
            </a:r>
          </a:p>
          <a:p>
            <a:pPr marL="742950" marR="0" lvl="1"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Lot number</a:t>
            </a:r>
          </a:p>
          <a:p>
            <a:pPr marL="742950" marR="0" lvl="1"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Number of doses you are returning</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If you have not received a return label by email within 3 days of entering your transfer, please reach out to the Help Desk to have the email sent again.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Please note: If the email address provided is longer than 40 characters, you will need to submit an alternate email address by contacting the Help Desk.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Contact the Help Desk at 877-873-6247 or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3"/>
              </a:rPr>
              <a:t>ncirhelp@dhhs.nc.gov</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with questions.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
              <a:ea typeface="+mn-ea"/>
              <a:cs typeface="+mn-cs"/>
            </a:endParaRPr>
          </a:p>
        </p:txBody>
      </p:sp>
      <p:pic>
        <p:nvPicPr>
          <p:cNvPr id="3" name="Graphic 2" descr="Call center outline">
            <a:extLst>
              <a:ext uri="{FF2B5EF4-FFF2-40B4-BE49-F238E27FC236}">
                <a16:creationId xmlns:a16="http://schemas.microsoft.com/office/drawing/2014/main" id="{EAE85352-8D8A-0B5B-4D47-70FCBF5140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0938" y="1222309"/>
            <a:ext cx="1693507" cy="1693507"/>
          </a:xfrm>
          <a:prstGeom prst="rect">
            <a:avLst/>
          </a:prstGeom>
        </p:spPr>
      </p:pic>
    </p:spTree>
    <p:extLst>
      <p:ext uri="{BB962C8B-B14F-4D97-AF65-F5344CB8AC3E}">
        <p14:creationId xmlns:p14="http://schemas.microsoft.com/office/powerpoint/2010/main" val="39625491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5710-6DA9-7EE4-A077-447B183BD519}"/>
              </a:ext>
            </a:extLst>
          </p:cNvPr>
          <p:cNvSpPr>
            <a:spLocks noGrp="1"/>
          </p:cNvSpPr>
          <p:nvPr>
            <p:ph type="title"/>
          </p:nvPr>
        </p:nvSpPr>
        <p:spPr/>
        <p:txBody>
          <a:bodyPr/>
          <a:lstStyle/>
          <a:p>
            <a:r>
              <a:rPr lang="en-US" b="1">
                <a:solidFill>
                  <a:schemeClr val="tx1"/>
                </a:solidFill>
                <a:latin typeface="Calibri Light" panose="020F0302020204030204" pitchFamily="34" charset="0"/>
                <a:cs typeface="Calibri Light" panose="020F0302020204030204" pitchFamily="34" charset="0"/>
              </a:rPr>
              <a:t>New Product Update</a:t>
            </a:r>
          </a:p>
        </p:txBody>
      </p:sp>
    </p:spTree>
    <p:extLst>
      <p:ext uri="{BB962C8B-B14F-4D97-AF65-F5344CB8AC3E}">
        <p14:creationId xmlns:p14="http://schemas.microsoft.com/office/powerpoint/2010/main" val="1200761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5F7DB-6392-E750-9F9B-FA537B9A94AE}"/>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8A4DEB6-845C-4391-7EB7-55D15EF0CE03}"/>
              </a:ext>
            </a:extLst>
          </p:cNvPr>
          <p:cNvCxnSpPr>
            <a:cxnSpLocks/>
          </p:cNvCxnSpPr>
          <p:nvPr/>
        </p:nvCxnSpPr>
        <p:spPr>
          <a:xfrm>
            <a:off x="367748" y="777646"/>
            <a:ext cx="618213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1B409B-A7FC-15FD-48E6-F4BBE292545F}"/>
              </a:ext>
            </a:extLst>
          </p:cNvPr>
          <p:cNvSpPr txBox="1"/>
          <p:nvPr/>
        </p:nvSpPr>
        <p:spPr>
          <a:xfrm>
            <a:off x="233362" y="126201"/>
            <a:ext cx="8195022" cy="55399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 New Pentavalent Meningococcal Vaccine:</a:t>
            </a:r>
          </a:p>
        </p:txBody>
      </p:sp>
      <p:sp>
        <p:nvSpPr>
          <p:cNvPr id="10" name="TextBox 9">
            <a:extLst>
              <a:ext uri="{FF2B5EF4-FFF2-40B4-BE49-F238E27FC236}">
                <a16:creationId xmlns:a16="http://schemas.microsoft.com/office/drawing/2014/main" id="{C58A7C6D-E48F-576C-8F63-F00D1A1BBB3A}"/>
              </a:ext>
            </a:extLst>
          </p:cNvPr>
          <p:cNvSpPr txBox="1"/>
          <p:nvPr/>
        </p:nvSpPr>
        <p:spPr>
          <a:xfrm>
            <a:off x="367748" y="1056535"/>
            <a:ext cx="11290854" cy="563231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
                <a:ea typeface="+mn-lt"/>
                <a:cs typeface="Calibri" panose="020F0502020204030204" pitchFamily="34" charset="0"/>
              </a:rPr>
              <a:t>PENBRAYA™ is licensed as a two-dose series, given six months apart, to prevent invasive meningococcal disease caused by Neisseria meningitidis serogroups A, B, C, W, and Y in people 10 through 25 years of age. ACIP recommends PENBRAYA™ be used when both </a:t>
            </a:r>
            <a:r>
              <a:rPr kumimoji="0" lang="en-US" sz="2000" b="0" i="0" u="none" strike="noStrike" kern="1200" cap="none" spc="0" normalizeH="0" baseline="0" noProof="0" err="1">
                <a:ln>
                  <a:noFill/>
                </a:ln>
                <a:solidFill>
                  <a:srgbClr val="000000"/>
                </a:solidFill>
                <a:effectLst/>
                <a:uLnTx/>
                <a:uFillTx/>
                <a:latin typeface="Calibri  "/>
                <a:ea typeface="+mn-lt"/>
                <a:cs typeface="Calibri" panose="020F0502020204030204" pitchFamily="34" charset="0"/>
              </a:rPr>
              <a:t>MenACWY</a:t>
            </a:r>
            <a:r>
              <a:rPr kumimoji="0" lang="en-US" sz="2000" b="0" i="0" u="none" strike="noStrike" kern="1200" cap="none" spc="0" normalizeH="0" baseline="0" noProof="0">
                <a:ln>
                  <a:noFill/>
                </a:ln>
                <a:solidFill>
                  <a:srgbClr val="000000"/>
                </a:solidFill>
                <a:effectLst/>
                <a:uLnTx/>
                <a:uFillTx/>
                <a:latin typeface="Calibri  "/>
                <a:ea typeface="+mn-lt"/>
                <a:cs typeface="Calibri" panose="020F0502020204030204" pitchFamily="34" charset="0"/>
              </a:rPr>
              <a:t> and </a:t>
            </a:r>
            <a:r>
              <a:rPr kumimoji="0" lang="en-US" sz="2000" b="0" i="0" u="none" strike="noStrike" kern="1200" cap="none" spc="0" normalizeH="0" baseline="0" noProof="0" err="1">
                <a:ln>
                  <a:noFill/>
                </a:ln>
                <a:solidFill>
                  <a:srgbClr val="000000"/>
                </a:solidFill>
                <a:effectLst/>
                <a:uLnTx/>
                <a:uFillTx/>
                <a:latin typeface="Calibri  "/>
                <a:ea typeface="+mn-lt"/>
                <a:cs typeface="Calibri" panose="020F0502020204030204" pitchFamily="34" charset="0"/>
              </a:rPr>
              <a:t>MenB</a:t>
            </a:r>
            <a:r>
              <a:rPr kumimoji="0" lang="en-US" sz="2000" b="0" i="0" u="none" strike="noStrike" kern="1200" cap="none" spc="0" normalizeH="0" baseline="0" noProof="0">
                <a:ln>
                  <a:noFill/>
                </a:ln>
                <a:solidFill>
                  <a:srgbClr val="000000"/>
                </a:solidFill>
                <a:effectLst/>
                <a:uLnTx/>
                <a:uFillTx/>
                <a:latin typeface="Calibri  "/>
                <a:ea typeface="+mn-lt"/>
                <a:cs typeface="Calibri" panose="020F0502020204030204" pitchFamily="34" charset="0"/>
              </a:rPr>
              <a:t> vaccines are indicated at the same visit: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
              <a:ea typeface="+mn-lt"/>
              <a:cs typeface="Calibri" panose="020F0502020204030204" pitchFamily="34" charset="0"/>
            </a:endParaRPr>
          </a:p>
          <a:p>
            <a:pPr marL="742950" lvl="1" indent="-285750">
              <a:buFont typeface="Arial" panose="020B0604020202020204" pitchFamily="34" charset="0"/>
              <a:buChar char="•"/>
              <a:defRPr/>
            </a:pPr>
            <a:r>
              <a:rPr kumimoji="0" lang="en-US" sz="2000" b="0" i="0" u="none" strike="noStrike" kern="1200" cap="none" spc="0" normalizeH="0" baseline="0" noProof="0">
                <a:ln>
                  <a:noFill/>
                </a:ln>
                <a:solidFill>
                  <a:srgbClr val="000000"/>
                </a:solidFill>
                <a:effectLst/>
                <a:uLnTx/>
                <a:uFillTx/>
                <a:latin typeface="Calibri  "/>
                <a:ea typeface="+mn-lt"/>
                <a:cs typeface="Calibri" panose="020F0502020204030204" pitchFamily="34" charset="0"/>
              </a:rPr>
              <a:t>Routine schedule: healthy individuals aged 16-23 years when shared clinical decision-making favors administration of </a:t>
            </a:r>
            <a:r>
              <a:rPr kumimoji="0" lang="en-US" sz="2000" b="0" i="0" u="none" strike="noStrike" kern="1200" cap="none" spc="0" normalizeH="0" baseline="0" noProof="0" err="1">
                <a:ln>
                  <a:noFill/>
                </a:ln>
                <a:solidFill>
                  <a:srgbClr val="000000"/>
                </a:solidFill>
                <a:effectLst/>
                <a:uLnTx/>
                <a:uFillTx/>
                <a:latin typeface="Calibri  "/>
                <a:ea typeface="+mn-lt"/>
                <a:cs typeface="Calibri" panose="020F0502020204030204" pitchFamily="34" charset="0"/>
              </a:rPr>
              <a:t>MenB</a:t>
            </a:r>
            <a:r>
              <a:rPr kumimoji="0" lang="en-US" sz="2000" b="0" i="0" u="none" strike="noStrike" kern="1200" cap="none" spc="0" normalizeH="0" baseline="0" noProof="0">
                <a:ln>
                  <a:noFill/>
                </a:ln>
                <a:solidFill>
                  <a:srgbClr val="000000"/>
                </a:solidFill>
                <a:effectLst/>
                <a:uLnTx/>
                <a:uFillTx/>
                <a:latin typeface="Calibri  "/>
                <a:ea typeface="+mn-lt"/>
                <a:cs typeface="Calibri" panose="020F0502020204030204" pitchFamily="34" charset="0"/>
              </a:rPr>
              <a:t>. </a:t>
            </a:r>
          </a:p>
          <a:p>
            <a:pPr marL="742950" lvl="1" indent="-285750">
              <a:buFont typeface="Arial" panose="020B0604020202020204" pitchFamily="34" charset="0"/>
              <a:buChar char="•"/>
              <a:defRPr/>
            </a:pPr>
            <a:r>
              <a:rPr kumimoji="0" lang="en-US" sz="2000" b="0" i="0" u="none" strike="noStrike" kern="1200" cap="none" spc="0" normalizeH="0" baseline="0" noProof="0">
                <a:ln>
                  <a:noFill/>
                </a:ln>
                <a:solidFill>
                  <a:srgbClr val="000000"/>
                </a:solidFill>
                <a:effectLst/>
                <a:uLnTx/>
                <a:uFillTx/>
                <a:latin typeface="Calibri  "/>
                <a:ea typeface="+mn-lt"/>
                <a:cs typeface="Calibri" panose="020F0502020204030204" pitchFamily="34" charset="0"/>
              </a:rPr>
              <a:t>For individuals at increased risk of meningococcal disease aged 10 years and older who are due for both vaccines.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
              <a:ea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a:solidFill>
                  <a:srgbClr val="202020"/>
                </a:solidFill>
                <a:effectLst/>
                <a:highlight>
                  <a:srgbClr val="FFFFFF"/>
                </a:highlight>
                <a:latin typeface="Calibri  "/>
              </a:rPr>
              <a:t>Ordering</a:t>
            </a:r>
            <a:br>
              <a:rPr lang="en-US" sz="2000">
                <a:latin typeface="Calibri  "/>
              </a:rPr>
            </a:br>
            <a:r>
              <a:rPr lang="en-US" sz="2000" b="0" i="0">
                <a:solidFill>
                  <a:srgbClr val="202020"/>
                </a:solidFill>
                <a:effectLst/>
                <a:highlight>
                  <a:srgbClr val="FFFFFF"/>
                </a:highlight>
                <a:latin typeface="Calibri  "/>
              </a:rPr>
              <a:t>VFC providers can order PENBRAYA™ via NCIR for administration among VFC-eligible adolescents (ages 10 through 18 years).</a:t>
            </a:r>
            <a:endParaRPr kumimoji="0" lang="en-US" sz="2000" b="0" i="0" u="none" strike="noStrike" kern="1200" cap="none" spc="0" normalizeH="0" baseline="0" noProof="0">
              <a:ln>
                <a:noFill/>
              </a:ln>
              <a:solidFill>
                <a:srgbClr val="000000"/>
              </a:solidFill>
              <a:effectLst/>
              <a:uLnTx/>
              <a:uFillTx/>
              <a:latin typeface="Calibri  "/>
              <a:ea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
              <a:cs typeface="Calibri" panose="020F0502020204030204" pitchFamily="34" charset="0"/>
            </a:endParaRPr>
          </a:p>
          <a:p>
            <a:pPr>
              <a:defRPr/>
            </a:pPr>
            <a:r>
              <a:rPr kumimoji="0" lang="en-US" sz="2000" b="1" i="0" u="none" strike="noStrike" kern="1200" cap="none" spc="0" normalizeH="0" baseline="0" noProof="0">
                <a:ln>
                  <a:noFill/>
                </a:ln>
                <a:solidFill>
                  <a:srgbClr val="000000"/>
                </a:solidFill>
                <a:effectLst/>
                <a:uLnTx/>
                <a:uFillTx/>
                <a:latin typeface="Calibri  "/>
                <a:ea typeface="+mn-lt"/>
                <a:cs typeface="Calibri" panose="020F0502020204030204" pitchFamily="34" charset="0"/>
              </a:rPr>
              <a:t>More Resources</a:t>
            </a:r>
            <a:r>
              <a:rPr kumimoji="0" lang="en-US" sz="2000" b="0" i="0" u="none" strike="noStrike" kern="1200" cap="none" spc="0" normalizeH="0" baseline="0" noProof="0">
                <a:ln>
                  <a:noFill/>
                </a:ln>
                <a:solidFill>
                  <a:srgbClr val="000000"/>
                </a:solidFill>
                <a:effectLst/>
                <a:uLnTx/>
                <a:uFillTx/>
                <a:latin typeface="Calibri  "/>
                <a:ea typeface="+mn-lt"/>
                <a:cs typeface="Calibri" panose="020F0502020204030204" pitchFamily="34" charset="0"/>
              </a:rPr>
              <a:t>:</a:t>
            </a:r>
          </a:p>
          <a:p>
            <a:pPr marL="285750" indent="-285750">
              <a:buFont typeface="Arial" panose="020B0604020202020204" pitchFamily="34" charset="0"/>
              <a:buChar char="•"/>
              <a:defRPr/>
            </a:pPr>
            <a:r>
              <a:rPr kumimoji="0" lang="en-US" sz="2000" b="0" i="0" u="none" strike="noStrike" kern="1200" cap="none" spc="0" normalizeH="0" baseline="0" noProof="0">
                <a:ln>
                  <a:noFill/>
                </a:ln>
                <a:solidFill>
                  <a:srgbClr val="000000"/>
                </a:solidFill>
                <a:effectLst/>
                <a:uLnTx/>
                <a:uFillTx/>
                <a:latin typeface="Calibri  "/>
                <a:ea typeface="+mn-lt"/>
                <a:cs typeface="Calibri" panose="020F0502020204030204" pitchFamily="34" charset="0"/>
                <a:hlinkClick r:id="rId3"/>
              </a:rPr>
              <a:t>How to Prepare PENBRAYA™ </a:t>
            </a:r>
            <a:endParaRPr kumimoji="0" lang="en-US" sz="2000" b="0" i="0" u="none" strike="noStrike" kern="1200" cap="none" spc="0" normalizeH="0" baseline="0" noProof="0">
              <a:ln>
                <a:noFill/>
              </a:ln>
              <a:solidFill>
                <a:srgbClr val="000000"/>
              </a:solidFill>
              <a:effectLst/>
              <a:uLnTx/>
              <a:uFillTx/>
              <a:latin typeface="Calibri  "/>
              <a:ea typeface="+mn-lt"/>
              <a:cs typeface="Calibri" panose="020F0502020204030204" pitchFamily="34" charset="0"/>
            </a:endParaRPr>
          </a:p>
          <a:p>
            <a:pPr marL="285750" indent="-285750">
              <a:buFont typeface="Arial" panose="020B0604020202020204" pitchFamily="34" charset="0"/>
              <a:buChar char="•"/>
              <a:defRPr/>
            </a:pPr>
            <a:r>
              <a:rPr kumimoji="0" lang="en-US" sz="2000" b="0" i="0" u="none" strike="noStrike" kern="1200" cap="none" spc="0" normalizeH="0" baseline="0" noProof="0">
                <a:ln>
                  <a:noFill/>
                </a:ln>
                <a:solidFill>
                  <a:srgbClr val="000000"/>
                </a:solidFill>
                <a:effectLst/>
                <a:uLnTx/>
                <a:uFillTx/>
                <a:latin typeface="Calibri  "/>
                <a:ea typeface="+mn-lt"/>
                <a:cs typeface="Calibri" panose="020F0502020204030204" pitchFamily="34" charset="0"/>
                <a:hlinkClick r:id="rId4"/>
              </a:rPr>
              <a:t>PENBRAYA™ package insert</a:t>
            </a:r>
            <a:endParaRPr kumimoji="0" lang="en-US" sz="2000" b="0" i="0" u="none" strike="noStrike" kern="1200" cap="none" spc="0" normalizeH="0" baseline="0" noProof="0">
              <a:ln>
                <a:noFill/>
              </a:ln>
              <a:solidFill>
                <a:srgbClr val="000000"/>
              </a:solidFill>
              <a:effectLst/>
              <a:uLnTx/>
              <a:uFillTx/>
              <a:latin typeface="Calibri  "/>
              <a:cs typeface="Calibri" panose="020F0502020204030204" pitchFamily="34" charset="0"/>
            </a:endParaRPr>
          </a:p>
          <a:p>
            <a:pPr marL="285750" indent="-285750">
              <a:buFont typeface="Arial" panose="020B0604020202020204" pitchFamily="34" charset="0"/>
              <a:buChar char="•"/>
              <a:defRPr/>
            </a:pPr>
            <a:r>
              <a:rPr lang="en-US" sz="2000">
                <a:solidFill>
                  <a:srgbClr val="000000"/>
                </a:solidFill>
                <a:latin typeface="Calibri  "/>
                <a:ea typeface="+mn-lt"/>
                <a:cs typeface="Calibri" panose="020F0502020204030204" pitchFamily="34" charset="0"/>
                <a:hlinkClick r:id="rId5"/>
              </a:rPr>
              <a:t>MMWR: Use of the Pfizer Pentavalent Meningococcal Vaccine Among Persons Aged ≥10 Years</a:t>
            </a:r>
            <a:endParaRPr kumimoji="0" lang="en-US" sz="2000" b="0" i="0" u="none" strike="noStrike" kern="1200" cap="none" spc="0" normalizeH="0" baseline="0" noProof="0">
              <a:ln>
                <a:noFill/>
              </a:ln>
              <a:solidFill>
                <a:srgbClr val="000000"/>
              </a:solidFill>
              <a:effectLst/>
              <a:uLnTx/>
              <a:uFillTx/>
              <a:latin typeface="Calibri  "/>
              <a:cs typeface="Calibri" panose="020F0502020204030204" pitchFamily="34" charset="0"/>
            </a:endParaRPr>
          </a:p>
        </p:txBody>
      </p:sp>
      <p:pic>
        <p:nvPicPr>
          <p:cNvPr id="3" name="Graphic 2" descr="Envelope with solid fill">
            <a:extLst>
              <a:ext uri="{FF2B5EF4-FFF2-40B4-BE49-F238E27FC236}">
                <a16:creationId xmlns:a16="http://schemas.microsoft.com/office/drawing/2014/main" id="{8149A1AC-B8E2-0E0E-573F-B11BDAFB3BF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96715" y="6012579"/>
            <a:ext cx="666440" cy="666440"/>
          </a:xfrm>
          <a:prstGeom prst="rect">
            <a:avLst/>
          </a:prstGeom>
        </p:spPr>
      </p:pic>
      <p:sp>
        <p:nvSpPr>
          <p:cNvPr id="4" name="TextBox 3">
            <a:extLst>
              <a:ext uri="{FF2B5EF4-FFF2-40B4-BE49-F238E27FC236}">
                <a16:creationId xmlns:a16="http://schemas.microsoft.com/office/drawing/2014/main" id="{E3EA9C47-5191-4AD0-F322-E14F42DB758C}"/>
              </a:ext>
            </a:extLst>
          </p:cNvPr>
          <p:cNvSpPr txBox="1"/>
          <p:nvPr/>
        </p:nvSpPr>
        <p:spPr>
          <a:xfrm>
            <a:off x="6379638" y="5259072"/>
            <a:ext cx="5444614" cy="400110"/>
          </a:xfrm>
          <a:prstGeom prst="rect">
            <a:avLst/>
          </a:prstGeom>
          <a:noFill/>
          <a:ln w="19050">
            <a:solidFill>
              <a:schemeClr val="accent1"/>
            </a:solidFill>
          </a:ln>
        </p:spPr>
        <p:txBody>
          <a:bodyPr wrap="square" rtlCol="0">
            <a:spAutoFit/>
          </a:bodyPr>
          <a:lstStyle/>
          <a:p>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Please see the </a:t>
            </a:r>
            <a:r>
              <a:rPr kumimoji="0" lang="en-US" sz="20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8"/>
              </a:rPr>
              <a:t>NCDHHS </a:t>
            </a:r>
            <a:r>
              <a:rPr lang="en-US" sz="2000">
                <a:solidFill>
                  <a:prstClr val="black"/>
                </a:solidFill>
                <a:latin typeface="Calibri" panose="020F0502020204030204" pitchFamily="34" charset="0"/>
                <a:cs typeface="Calibri" panose="020F0502020204030204" pitchFamily="34" charset="0"/>
                <a:hlinkClick r:id="rId8"/>
              </a:rPr>
              <a:t>memo sent July 1</a:t>
            </a:r>
            <a:r>
              <a:rPr kumimoji="0" lang="en-US" sz="20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hlinkClick r:id="rId8"/>
              </a:rPr>
              <a:t>, 2024</a:t>
            </a: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t>
            </a:r>
            <a:endParaRPr lang="en-US" sz="2000">
              <a:latin typeface="Franklin Gothic Book" panose="020B0503020102020204" pitchFamily="34" charset="0"/>
            </a:endParaRPr>
          </a:p>
        </p:txBody>
      </p:sp>
      <p:pic>
        <p:nvPicPr>
          <p:cNvPr id="2050" name="Picture 2" descr="Logo for PENBRAYA™ (Meningococcal Groups A,B,C,W, and Y Vaccine)">
            <a:extLst>
              <a:ext uri="{FF2B5EF4-FFF2-40B4-BE49-F238E27FC236}">
                <a16:creationId xmlns:a16="http://schemas.microsoft.com/office/drawing/2014/main" id="{C01C8AB5-B175-2893-B112-A646895786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9887" y="97272"/>
            <a:ext cx="4896678" cy="861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105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5710-6DA9-7EE4-A077-447B183BD519}"/>
              </a:ext>
            </a:extLst>
          </p:cNvPr>
          <p:cNvSpPr>
            <a:spLocks noGrp="1"/>
          </p:cNvSpPr>
          <p:nvPr>
            <p:ph type="title"/>
          </p:nvPr>
        </p:nvSpPr>
        <p:spPr/>
        <p:txBody>
          <a:bodyPr/>
          <a:lstStyle/>
          <a:p>
            <a:r>
              <a:rPr lang="en-US" b="1">
                <a:solidFill>
                  <a:schemeClr val="tx1"/>
                </a:solidFill>
                <a:latin typeface="Calibri Light" panose="020F0302020204030204" pitchFamily="34" charset="0"/>
                <a:cs typeface="Calibri Light" panose="020F0302020204030204" pitchFamily="34" charset="0"/>
              </a:rPr>
              <a:t>Mpox Updates</a:t>
            </a:r>
          </a:p>
        </p:txBody>
      </p:sp>
    </p:spTree>
    <p:extLst>
      <p:ext uri="{BB962C8B-B14F-4D97-AF65-F5344CB8AC3E}">
        <p14:creationId xmlns:p14="http://schemas.microsoft.com/office/powerpoint/2010/main" val="801314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6DA09F-2C04-0CA6-8EC8-8162341FC151}"/>
              </a:ext>
            </a:extLst>
          </p:cNvPr>
          <p:cNvSpPr>
            <a:spLocks noGrp="1"/>
          </p:cNvSpPr>
          <p:nvPr>
            <p:ph type="title"/>
          </p:nvPr>
        </p:nvSpPr>
        <p:spPr>
          <a:xfrm>
            <a:off x="349184" y="200676"/>
            <a:ext cx="11493631" cy="592562"/>
          </a:xfrm>
        </p:spPr>
        <p:txBody>
          <a:bodyPr lIns="91440" tIns="45720" rIns="91440" bIns="45720" anchor="t">
            <a:noAutofit/>
          </a:bodyPr>
          <a:lstStyle/>
          <a:p>
            <a:r>
              <a:rPr lang="en-US" sz="2800" b="1">
                <a:highlight>
                  <a:srgbClr val="FFFFFF"/>
                </a:highlight>
                <a:latin typeface="Calibri Light" panose="020F0302020204030204" pitchFamily="34" charset="0"/>
                <a:cs typeface="Calibri Light" panose="020F0302020204030204" pitchFamily="34" charset="0"/>
              </a:rPr>
              <a:t>Mpox Updates</a:t>
            </a:r>
            <a:endParaRPr lang="en-US" sz="2800" b="1">
              <a:latin typeface="Calibri Light" panose="020F0302020204030204" pitchFamily="34" charset="0"/>
              <a:cs typeface="Calibri Light" panose="020F0302020204030204" pitchFamily="34" charset="0"/>
            </a:endParaRPr>
          </a:p>
        </p:txBody>
      </p:sp>
      <p:pic>
        <p:nvPicPr>
          <p:cNvPr id="1026" name="Graphic 1">
            <a:extLst>
              <a:ext uri="{FF2B5EF4-FFF2-40B4-BE49-F238E27FC236}">
                <a16:creationId xmlns:a16="http://schemas.microsoft.com/office/drawing/2014/main" id="{9CBDA32F-553D-D145-89E4-203A5A0FD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22254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610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EF69B-0FD5-7342-EA06-99E01156366A}"/>
              </a:ext>
            </a:extLst>
          </p:cNvPr>
          <p:cNvSpPr>
            <a:spLocks noGrp="1"/>
          </p:cNvSpPr>
          <p:nvPr>
            <p:ph type="title"/>
          </p:nvPr>
        </p:nvSpPr>
        <p:spPr/>
        <p:txBody>
          <a:bodyPr lIns="91440" tIns="45720" rIns="91440" bIns="45720" anchor="ctr"/>
          <a:lstStyle/>
          <a:p>
            <a:r>
              <a:rPr lang="en-US" sz="2800" b="1">
                <a:latin typeface="Calibri Light"/>
                <a:cs typeface="Calibri Light"/>
              </a:rPr>
              <a:t>Guidance for Vaccine Hesitancy</a:t>
            </a:r>
          </a:p>
        </p:txBody>
      </p:sp>
      <p:graphicFrame>
        <p:nvGraphicFramePr>
          <p:cNvPr id="5" name="Table 4">
            <a:extLst>
              <a:ext uri="{FF2B5EF4-FFF2-40B4-BE49-F238E27FC236}">
                <a16:creationId xmlns:a16="http://schemas.microsoft.com/office/drawing/2014/main" id="{CF8B0BFC-391D-A3B0-FB1A-3E6D3C5B975B}"/>
              </a:ext>
            </a:extLst>
          </p:cNvPr>
          <p:cNvGraphicFramePr>
            <a:graphicFrameLocks noGrp="1"/>
          </p:cNvGraphicFramePr>
          <p:nvPr/>
        </p:nvGraphicFramePr>
        <p:xfrm>
          <a:off x="179295" y="1065829"/>
          <a:ext cx="11727006" cy="5227395"/>
        </p:xfrm>
        <a:graphic>
          <a:graphicData uri="http://schemas.openxmlformats.org/drawingml/2006/table">
            <a:tbl>
              <a:tblPr firstRow="1" firstCol="1" bandRow="1">
                <a:tableStyleId>{5C22544A-7EE6-4342-B048-85BDC9FD1C3A}</a:tableStyleId>
              </a:tblPr>
              <a:tblGrid>
                <a:gridCol w="11727006">
                  <a:extLst>
                    <a:ext uri="{9D8B030D-6E8A-4147-A177-3AD203B41FA5}">
                      <a16:colId xmlns:a16="http://schemas.microsoft.com/office/drawing/2014/main" val="3790217299"/>
                    </a:ext>
                  </a:extLst>
                </a:gridCol>
              </a:tblGrid>
              <a:tr h="4663974">
                <a:tc>
                  <a:txBody>
                    <a:bodyPr/>
                    <a:lstStyle/>
                    <a:p>
                      <a:pPr lvl="0" algn="l">
                        <a:lnSpc>
                          <a:spcPct val="100000"/>
                        </a:lnSpc>
                        <a:spcBef>
                          <a:spcPts val="0"/>
                        </a:spcBef>
                        <a:spcAft>
                          <a:spcPts val="0"/>
                        </a:spcAft>
                        <a:buNone/>
                      </a:pPr>
                      <a:r>
                        <a:rPr lang="en-US" sz="2000" b="0" i="0" u="none" strike="noStrike" noProof="0">
                          <a:solidFill>
                            <a:schemeClr val="tx1"/>
                          </a:solidFill>
                          <a:effectLst/>
                          <a:latin typeface="Calibri" panose="020F0502020204030204" pitchFamily="34" charset="0"/>
                          <a:cs typeface="Calibri" panose="020F0502020204030204" pitchFamily="34" charset="0"/>
                        </a:rPr>
                        <a:t>Mpox cases are still on the rise, and although the request for the mpox vaccine is low, it is crucial to continue encouraging vaccine administration. </a:t>
                      </a:r>
                      <a:r>
                        <a:rPr lang="en-US" sz="2000" b="0" i="0" u="none" strike="noStrike" noProof="0">
                          <a:solidFill>
                            <a:schemeClr val="tx1"/>
                          </a:solidFill>
                          <a:effectLst/>
                          <a:latin typeface="Calibri" panose="020F0502020204030204" pitchFamily="34" charset="0"/>
                          <a:cs typeface="Calibri" panose="020F0502020204030204" pitchFamily="34" charset="0"/>
                          <a:hlinkClick r:id="rId3"/>
                        </a:rPr>
                        <a:t>Vaccine hesitancy</a:t>
                      </a:r>
                      <a:r>
                        <a:rPr lang="en-US" sz="2000" b="0" i="0" u="none" strike="noStrike" noProof="0">
                          <a:solidFill>
                            <a:schemeClr val="tx1"/>
                          </a:solidFill>
                          <a:effectLst/>
                          <a:latin typeface="Calibri" panose="020F0502020204030204" pitchFamily="34" charset="0"/>
                          <a:cs typeface="Calibri" panose="020F0502020204030204" pitchFamily="34" charset="0"/>
                        </a:rPr>
                        <a:t> can stem from several issues, such as a lack of </a:t>
                      </a:r>
                      <a:r>
                        <a:rPr lang="en-US" sz="2000" b="0" i="1" u="none" strike="noStrike" noProof="0">
                          <a:solidFill>
                            <a:schemeClr val="tx1"/>
                          </a:solidFill>
                          <a:effectLst/>
                          <a:latin typeface="Calibri" panose="020F0502020204030204" pitchFamily="34" charset="0"/>
                          <a:cs typeface="Calibri" panose="020F0502020204030204" pitchFamily="34" charset="0"/>
                        </a:rPr>
                        <a:t>confidence</a:t>
                      </a:r>
                      <a:r>
                        <a:rPr lang="en-US" sz="2000" b="0" i="0" u="none" strike="noStrike" noProof="0">
                          <a:solidFill>
                            <a:schemeClr val="tx1"/>
                          </a:solidFill>
                          <a:effectLst/>
                          <a:latin typeface="Calibri" panose="020F0502020204030204" pitchFamily="34" charset="0"/>
                          <a:cs typeface="Calibri" panose="020F0502020204030204" pitchFamily="34" charset="0"/>
                        </a:rPr>
                        <a:t> (in effectiveness, safety, and the system), </a:t>
                      </a:r>
                      <a:r>
                        <a:rPr lang="en-US" sz="2000" b="0" i="1" u="none" strike="noStrike" noProof="0">
                          <a:solidFill>
                            <a:schemeClr val="tx1"/>
                          </a:solidFill>
                          <a:effectLst/>
                          <a:latin typeface="Calibri" panose="020F0502020204030204" pitchFamily="34" charset="0"/>
                          <a:cs typeface="Calibri" panose="020F0502020204030204" pitchFamily="34" charset="0"/>
                        </a:rPr>
                        <a:t>complacency</a:t>
                      </a:r>
                      <a:r>
                        <a:rPr lang="en-US" sz="2000" b="0" i="0" u="none" strike="noStrike" noProof="0">
                          <a:solidFill>
                            <a:schemeClr val="tx1"/>
                          </a:solidFill>
                          <a:effectLst/>
                          <a:latin typeface="Calibri" panose="020F0502020204030204" pitchFamily="34" charset="0"/>
                          <a:cs typeface="Calibri" panose="020F0502020204030204" pitchFamily="34" charset="0"/>
                        </a:rPr>
                        <a:t> (perceived low risk of acquiring mpox), and lack of </a:t>
                      </a:r>
                      <a:r>
                        <a:rPr lang="en-US" sz="2000" b="0" i="1" u="none" strike="noStrike" noProof="0">
                          <a:solidFill>
                            <a:schemeClr val="tx1"/>
                          </a:solidFill>
                          <a:effectLst/>
                          <a:latin typeface="Calibri" panose="020F0502020204030204" pitchFamily="34" charset="0"/>
                          <a:cs typeface="Calibri" panose="020F0502020204030204" pitchFamily="34" charset="0"/>
                        </a:rPr>
                        <a:t>convenience</a:t>
                      </a:r>
                      <a:r>
                        <a:rPr lang="en-US" sz="2000" b="0" i="0" u="none" strike="noStrike" noProof="0">
                          <a:solidFill>
                            <a:schemeClr val="tx1"/>
                          </a:solidFill>
                          <a:effectLst/>
                          <a:latin typeface="Calibri" panose="020F0502020204030204" pitchFamily="34" charset="0"/>
                          <a:cs typeface="Calibri" panose="020F0502020204030204" pitchFamily="34" charset="0"/>
                        </a:rPr>
                        <a:t> (in availability and accessibility). </a:t>
                      </a:r>
                    </a:p>
                    <a:p>
                      <a:pPr lvl="0" algn="l">
                        <a:lnSpc>
                          <a:spcPct val="100000"/>
                        </a:lnSpc>
                        <a:spcBef>
                          <a:spcPts val="0"/>
                        </a:spcBef>
                        <a:spcAft>
                          <a:spcPts val="0"/>
                        </a:spcAft>
                        <a:buNone/>
                      </a:pPr>
                      <a:endParaRPr lang="en-US" sz="2000" b="0" i="0" u="none" strike="noStrike" noProof="0">
                        <a:solidFill>
                          <a:schemeClr val="tx1"/>
                        </a:solidFill>
                        <a:effectLst/>
                        <a:latin typeface="Calibri" panose="020F0502020204030204" pitchFamily="34" charset="0"/>
                        <a:cs typeface="Calibri" panose="020F0502020204030204" pitchFamily="34" charset="0"/>
                      </a:endParaRPr>
                    </a:p>
                    <a:p>
                      <a:pPr lvl="0" algn="l">
                        <a:lnSpc>
                          <a:spcPct val="100000"/>
                        </a:lnSpc>
                        <a:spcBef>
                          <a:spcPts val="0"/>
                        </a:spcBef>
                        <a:spcAft>
                          <a:spcPts val="0"/>
                        </a:spcAft>
                        <a:buNone/>
                      </a:pPr>
                      <a:r>
                        <a:rPr lang="en-US" sz="2000" b="0" i="0" u="none" strike="noStrike" noProof="0">
                          <a:solidFill>
                            <a:schemeClr val="tx1"/>
                          </a:solidFill>
                          <a:effectLst/>
                          <a:latin typeface="Calibri" panose="020F0502020204030204" pitchFamily="34" charset="0"/>
                          <a:cs typeface="Calibri" panose="020F0502020204030204" pitchFamily="34" charset="0"/>
                        </a:rPr>
                        <a:t>If patients are uneasy about receiving the vaccine, use the talking points derived from the </a:t>
                      </a:r>
                      <a:r>
                        <a:rPr lang="en-US" sz="2000" b="0" i="0" u="none" strike="noStrike" noProof="0">
                          <a:solidFill>
                            <a:schemeClr val="tx1"/>
                          </a:solidFill>
                          <a:effectLst/>
                          <a:latin typeface="Calibri" panose="020F0502020204030204" pitchFamily="34" charset="0"/>
                          <a:cs typeface="Calibri" panose="020F0502020204030204" pitchFamily="34" charset="0"/>
                          <a:hlinkClick r:id="rId4"/>
                        </a:rPr>
                        <a:t>American Medical Association</a:t>
                      </a:r>
                      <a:r>
                        <a:rPr lang="en-US" sz="2000" b="0" i="0" u="none" strike="noStrike" noProof="0">
                          <a:solidFill>
                            <a:schemeClr val="tx1"/>
                          </a:solidFill>
                          <a:effectLst/>
                          <a:latin typeface="Calibri" panose="020F0502020204030204" pitchFamily="34" charset="0"/>
                          <a:cs typeface="Calibri" panose="020F0502020204030204" pitchFamily="34" charset="0"/>
                        </a:rPr>
                        <a:t> (AMA).</a:t>
                      </a:r>
                      <a:endParaRPr lang="en-US" sz="2000">
                        <a:latin typeface="Calibri" panose="020F0502020204030204" pitchFamily="34" charset="0"/>
                        <a:cs typeface="Calibri" panose="020F0502020204030204" pitchFamily="34" charset="0"/>
                      </a:endParaRPr>
                    </a:p>
                    <a:p>
                      <a:pPr lvl="0" algn="l">
                        <a:lnSpc>
                          <a:spcPct val="100000"/>
                        </a:lnSpc>
                        <a:spcBef>
                          <a:spcPts val="0"/>
                        </a:spcBef>
                        <a:spcAft>
                          <a:spcPts val="0"/>
                        </a:spcAft>
                        <a:buNone/>
                      </a:pPr>
                      <a:endParaRPr lang="en-US" sz="2000" b="0" i="0" u="none" strike="noStrike" noProof="0">
                        <a:solidFill>
                          <a:schemeClr val="tx1"/>
                        </a:solidFill>
                        <a:effectLst/>
                        <a:latin typeface="Calibri" panose="020F0502020204030204" pitchFamily="34" charset="0"/>
                        <a:cs typeface="Calibri" panose="020F0502020204030204" pitchFamily="34" charset="0"/>
                      </a:endParaRPr>
                    </a:p>
                    <a:p>
                      <a:pPr marL="685800" lvl="1" indent="-342900" algn="l">
                        <a:lnSpc>
                          <a:spcPct val="100000"/>
                        </a:lnSpc>
                        <a:spcBef>
                          <a:spcPts val="0"/>
                        </a:spcBef>
                        <a:spcAft>
                          <a:spcPts val="0"/>
                        </a:spcAft>
                        <a:buFont typeface="Arial" panose="020B0604020202020204" pitchFamily="34" charset="0"/>
                        <a:buChar char="•"/>
                      </a:pPr>
                      <a:r>
                        <a:rPr lang="en-US" sz="2000" b="1" i="0" u="none" strike="noStrike" noProof="0">
                          <a:solidFill>
                            <a:schemeClr val="tx1"/>
                          </a:solidFill>
                          <a:effectLst/>
                          <a:latin typeface="Calibri" panose="020F0502020204030204" pitchFamily="34" charset="0"/>
                          <a:cs typeface="Calibri" panose="020F0502020204030204" pitchFamily="34" charset="0"/>
                        </a:rPr>
                        <a:t>Address patients' fears about side effects - </a:t>
                      </a:r>
                      <a:r>
                        <a:rPr lang="en-US" sz="2000" b="0" i="0" u="none" strike="noStrike" noProof="0">
                          <a:solidFill>
                            <a:schemeClr val="tx1"/>
                          </a:solidFill>
                          <a:effectLst/>
                          <a:latin typeface="Calibri" panose="020F0502020204030204" pitchFamily="34" charset="0"/>
                          <a:cs typeface="Calibri" panose="020F0502020204030204" pitchFamily="34" charset="0"/>
                        </a:rPr>
                        <a:t>ask a patient how they feel about mpox and the vaccine</a:t>
                      </a:r>
                      <a:endParaRPr lang="en-US" sz="2000" b="1" i="0" u="none" strike="noStrike" noProof="0">
                        <a:solidFill>
                          <a:schemeClr val="tx1"/>
                        </a:solidFill>
                        <a:effectLst/>
                        <a:latin typeface="Calibri" panose="020F0502020204030204" pitchFamily="34" charset="0"/>
                        <a:cs typeface="Calibri" panose="020F0502020204030204" pitchFamily="34" charset="0"/>
                      </a:endParaRPr>
                    </a:p>
                    <a:p>
                      <a:pPr marL="685800" lvl="1" indent="-342900" algn="l">
                        <a:lnSpc>
                          <a:spcPct val="100000"/>
                        </a:lnSpc>
                        <a:spcBef>
                          <a:spcPts val="0"/>
                        </a:spcBef>
                        <a:spcAft>
                          <a:spcPts val="0"/>
                        </a:spcAft>
                        <a:buFont typeface="Arial" panose="020B0604020202020204" pitchFamily="34" charset="0"/>
                        <a:buChar char="•"/>
                      </a:pPr>
                      <a:r>
                        <a:rPr lang="en-US" sz="2000" b="1" i="0" u="none" strike="noStrike" noProof="0">
                          <a:solidFill>
                            <a:schemeClr val="tx1"/>
                          </a:solidFill>
                          <a:effectLst/>
                          <a:latin typeface="Calibri" panose="020F0502020204030204" pitchFamily="34" charset="0"/>
                          <a:cs typeface="Calibri" panose="020F0502020204030204" pitchFamily="34" charset="0"/>
                        </a:rPr>
                        <a:t>Ask why a patient is hesitant - </a:t>
                      </a:r>
                      <a:r>
                        <a:rPr lang="en-US" sz="2000" b="0" i="0" u="none" strike="noStrike" noProof="0">
                          <a:solidFill>
                            <a:schemeClr val="tx1"/>
                          </a:solidFill>
                          <a:effectLst/>
                          <a:latin typeface="Calibri" panose="020F0502020204030204" pitchFamily="34" charset="0"/>
                          <a:cs typeface="Calibri" panose="020F0502020204030204" pitchFamily="34" charset="0"/>
                        </a:rPr>
                        <a:t>simply ask, "What have you heard about JYNNEOS?"</a:t>
                      </a:r>
                    </a:p>
                    <a:p>
                      <a:pPr marL="685800" lvl="1" indent="-342900" algn="l">
                        <a:lnSpc>
                          <a:spcPct val="100000"/>
                        </a:lnSpc>
                        <a:spcBef>
                          <a:spcPts val="0"/>
                        </a:spcBef>
                        <a:spcAft>
                          <a:spcPts val="0"/>
                        </a:spcAft>
                        <a:buFont typeface="Arial" panose="020B0604020202020204" pitchFamily="34" charset="0"/>
                        <a:buChar char="•"/>
                      </a:pPr>
                      <a:r>
                        <a:rPr lang="en-US" sz="2000" b="1" i="0" u="none" strike="noStrike" noProof="0">
                          <a:solidFill>
                            <a:schemeClr val="tx1"/>
                          </a:solidFill>
                          <a:effectLst/>
                          <a:latin typeface="Calibri" panose="020F0502020204030204" pitchFamily="34" charset="0"/>
                          <a:cs typeface="Calibri" panose="020F0502020204030204" pitchFamily="34" charset="0"/>
                        </a:rPr>
                        <a:t>Counter any misinformation - </a:t>
                      </a:r>
                      <a:r>
                        <a:rPr lang="en-US" sz="2000" b="0" i="0" u="none" strike="noStrike" noProof="0">
                          <a:solidFill>
                            <a:schemeClr val="tx1"/>
                          </a:solidFill>
                          <a:effectLst/>
                          <a:latin typeface="Calibri" panose="020F0502020204030204" pitchFamily="34" charset="0"/>
                          <a:cs typeface="Calibri" panose="020F0502020204030204" pitchFamily="34" charset="0"/>
                        </a:rPr>
                        <a:t>correct mis-information a patient may give for not getting the vaccine</a:t>
                      </a:r>
                      <a:endParaRPr lang="en-US" sz="2000" b="1" i="0" u="none" strike="noStrike" noProof="0">
                        <a:solidFill>
                          <a:schemeClr val="tx1"/>
                        </a:solidFill>
                        <a:effectLst/>
                        <a:latin typeface="Calibri" panose="020F0502020204030204" pitchFamily="34" charset="0"/>
                        <a:cs typeface="Calibri" panose="020F0502020204030204" pitchFamily="34" charset="0"/>
                      </a:endParaRPr>
                    </a:p>
                    <a:p>
                      <a:pPr marL="685800" lvl="1" indent="-342900" algn="l">
                        <a:lnSpc>
                          <a:spcPct val="100000"/>
                        </a:lnSpc>
                        <a:spcBef>
                          <a:spcPts val="0"/>
                        </a:spcBef>
                        <a:spcAft>
                          <a:spcPts val="0"/>
                        </a:spcAft>
                        <a:buFont typeface="Arial" panose="020B0604020202020204" pitchFamily="34" charset="0"/>
                        <a:buChar char="•"/>
                      </a:pPr>
                      <a:r>
                        <a:rPr lang="en-US" sz="2000" b="1" i="0" u="none" strike="noStrike" noProof="0">
                          <a:solidFill>
                            <a:schemeClr val="tx1"/>
                          </a:solidFill>
                          <a:effectLst/>
                          <a:latin typeface="Calibri" panose="020F0502020204030204" pitchFamily="34" charset="0"/>
                          <a:cs typeface="Calibri" panose="020F0502020204030204" pitchFamily="34" charset="0"/>
                        </a:rPr>
                        <a:t>You are the most trusted information source - </a:t>
                      </a:r>
                      <a:r>
                        <a:rPr lang="en-US" sz="2000" b="0" i="0" u="none" strike="noStrike" noProof="0">
                          <a:solidFill>
                            <a:schemeClr val="tx1"/>
                          </a:solidFill>
                          <a:effectLst/>
                          <a:latin typeface="Calibri" panose="020F0502020204030204" pitchFamily="34" charset="0"/>
                          <a:cs typeface="Calibri" panose="020F0502020204030204" pitchFamily="34" charset="0"/>
                        </a:rPr>
                        <a:t>patients look to their local doctor for guidance </a:t>
                      </a:r>
                      <a:endParaRPr lang="en-US" sz="2000" b="1" i="0" u="none" strike="noStrike" noProof="0">
                        <a:solidFill>
                          <a:schemeClr val="tx1"/>
                        </a:solidFill>
                        <a:effectLst/>
                        <a:latin typeface="Calibri" panose="020F0502020204030204" pitchFamily="34" charset="0"/>
                        <a:cs typeface="Calibri" panose="020F0502020204030204" pitchFamily="34" charset="0"/>
                      </a:endParaRPr>
                    </a:p>
                    <a:p>
                      <a:pPr marL="685800" lvl="1" indent="-342900" algn="l">
                        <a:lnSpc>
                          <a:spcPct val="100000"/>
                        </a:lnSpc>
                        <a:spcBef>
                          <a:spcPts val="0"/>
                        </a:spcBef>
                        <a:spcAft>
                          <a:spcPts val="0"/>
                        </a:spcAft>
                        <a:buFont typeface="Arial" panose="020B0604020202020204" pitchFamily="34" charset="0"/>
                        <a:buChar char="•"/>
                      </a:pPr>
                      <a:r>
                        <a:rPr lang="en-US" sz="2000" b="1" i="0" u="none" strike="noStrike" noProof="0">
                          <a:solidFill>
                            <a:schemeClr val="tx1"/>
                          </a:solidFill>
                          <a:effectLst/>
                          <a:latin typeface="Calibri" panose="020F0502020204030204" pitchFamily="34" charset="0"/>
                          <a:cs typeface="Calibri" panose="020F0502020204030204" pitchFamily="34" charset="0"/>
                        </a:rPr>
                        <a:t>Tailor your message  - </a:t>
                      </a:r>
                      <a:r>
                        <a:rPr lang="en-US" sz="2000" b="0" i="0" u="none" strike="noStrike" noProof="0">
                          <a:solidFill>
                            <a:schemeClr val="tx1"/>
                          </a:solidFill>
                          <a:effectLst/>
                          <a:latin typeface="Calibri" panose="020F0502020204030204" pitchFamily="34" charset="0"/>
                          <a:cs typeface="Calibri" panose="020F0502020204030204" pitchFamily="34" charset="0"/>
                        </a:rPr>
                        <a:t>focus the discussion on how getting a vaccine can help protect a loved one</a:t>
                      </a:r>
                      <a:endParaRPr lang="en-US" sz="2000" b="1" i="0" u="none" strike="noStrike" noProof="0">
                        <a:solidFill>
                          <a:schemeClr val="tx1"/>
                        </a:solidFill>
                        <a:effectLst/>
                        <a:latin typeface="Calibri" panose="020F0502020204030204" pitchFamily="34" charset="0"/>
                        <a:cs typeface="Calibri" panose="020F0502020204030204" pitchFamily="34" charset="0"/>
                      </a:endParaRPr>
                    </a:p>
                    <a:p>
                      <a:pPr marL="685800" lvl="1" indent="-342900" algn="l">
                        <a:lnSpc>
                          <a:spcPct val="100000"/>
                        </a:lnSpc>
                        <a:spcBef>
                          <a:spcPts val="0"/>
                        </a:spcBef>
                        <a:spcAft>
                          <a:spcPts val="0"/>
                        </a:spcAft>
                        <a:buFont typeface="Arial" panose="020B0604020202020204" pitchFamily="34" charset="0"/>
                        <a:buChar char="•"/>
                      </a:pPr>
                      <a:r>
                        <a:rPr lang="en-US" sz="2000" b="1" i="0" u="none" strike="noStrike" noProof="0">
                          <a:solidFill>
                            <a:schemeClr val="tx1"/>
                          </a:solidFill>
                          <a:effectLst/>
                          <a:latin typeface="Calibri" panose="020F0502020204030204" pitchFamily="34" charset="0"/>
                          <a:cs typeface="Calibri" panose="020F0502020204030204" pitchFamily="34" charset="0"/>
                        </a:rPr>
                        <a:t>Understand your patients' concerns - </a:t>
                      </a:r>
                      <a:r>
                        <a:rPr lang="en-US" sz="2000" b="0" i="0" u="none" strike="noStrike" noProof="0">
                          <a:solidFill>
                            <a:schemeClr val="tx1"/>
                          </a:solidFill>
                          <a:effectLst/>
                          <a:latin typeface="Calibri" panose="020F0502020204030204" pitchFamily="34" charset="0"/>
                          <a:cs typeface="Calibri" panose="020F0502020204030204" pitchFamily="34" charset="0"/>
                        </a:rPr>
                        <a:t>build trust, recognize patient’s experience to move forward</a:t>
                      </a:r>
                    </a:p>
                  </a:txBody>
                  <a:tcPr marL="171450" marR="171450" marT="0" marB="85725">
                    <a:lnL>
                      <a:noFill/>
                    </a:lnL>
                    <a:lnR>
                      <a:noFill/>
                    </a:lnR>
                    <a:lnT>
                      <a:noFill/>
                    </a:lnT>
                    <a:lnB>
                      <a:noFill/>
                    </a:lnB>
                    <a:noFill/>
                  </a:tcPr>
                </a:tc>
                <a:extLst>
                  <a:ext uri="{0D108BD9-81ED-4DB2-BD59-A6C34878D82A}">
                    <a16:rowId xmlns:a16="http://schemas.microsoft.com/office/drawing/2014/main" val="3661176682"/>
                  </a:ext>
                </a:extLst>
              </a:tr>
              <a:tr h="563421">
                <a:tc>
                  <a:txBody>
                    <a:bodyPr/>
                    <a:lstStyle/>
                    <a:p>
                      <a:pPr marL="285750" lvl="0" indent="0" algn="l">
                        <a:lnSpc>
                          <a:spcPct val="100000"/>
                        </a:lnSpc>
                        <a:buNone/>
                      </a:pPr>
                      <a:endParaRPr lang="en-US" sz="1800" b="0">
                        <a:solidFill>
                          <a:schemeClr val="tx1"/>
                        </a:solidFill>
                        <a:latin typeface="Calibri"/>
                      </a:endParaRPr>
                    </a:p>
                  </a:txBody>
                  <a:tcPr marL="171450" marR="171450" marT="0" marB="85725">
                    <a:lnL>
                      <a:noFill/>
                    </a:lnL>
                    <a:lnR>
                      <a:noFill/>
                    </a:lnR>
                    <a:lnT>
                      <a:noFill/>
                    </a:lnT>
                    <a:lnB>
                      <a:noFill/>
                    </a:lnB>
                    <a:noFill/>
                  </a:tcPr>
                </a:tc>
                <a:extLst>
                  <a:ext uri="{0D108BD9-81ED-4DB2-BD59-A6C34878D82A}">
                    <a16:rowId xmlns:a16="http://schemas.microsoft.com/office/drawing/2014/main" val="2451006184"/>
                  </a:ext>
                </a:extLst>
              </a:tr>
            </a:tbl>
          </a:graphicData>
        </a:graphic>
      </p:graphicFrame>
      <p:pic>
        <p:nvPicPr>
          <p:cNvPr id="4" name="Picture 3">
            <a:extLst>
              <a:ext uri="{FF2B5EF4-FFF2-40B4-BE49-F238E27FC236}">
                <a16:creationId xmlns:a16="http://schemas.microsoft.com/office/drawing/2014/main" id="{3F31BB50-B97C-319F-6EB2-B1BB021286DA}"/>
              </a:ext>
            </a:extLst>
          </p:cNvPr>
          <p:cNvPicPr>
            <a:picLocks noChangeAspect="1"/>
          </p:cNvPicPr>
          <p:nvPr/>
        </p:nvPicPr>
        <p:blipFill rotWithShape="1">
          <a:blip r:embed="rId5"/>
          <a:srcRect t="11821" r="2" b="4144"/>
          <a:stretch/>
        </p:blipFill>
        <p:spPr>
          <a:xfrm>
            <a:off x="9429025" y="-356543"/>
            <a:ext cx="2350306" cy="1991194"/>
          </a:xfrm>
          <a:prstGeom prst="rect">
            <a:avLst/>
          </a:prstGeom>
          <a:noFill/>
        </p:spPr>
      </p:pic>
    </p:spTree>
    <p:extLst>
      <p:ext uri="{BB962C8B-B14F-4D97-AF65-F5344CB8AC3E}">
        <p14:creationId xmlns:p14="http://schemas.microsoft.com/office/powerpoint/2010/main" val="781319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01997-80F6-07F2-F93A-2BA005AC0946}"/>
              </a:ext>
            </a:extLst>
          </p:cNvPr>
          <p:cNvSpPr>
            <a:spLocks noGrp="1"/>
          </p:cNvSpPr>
          <p:nvPr>
            <p:ph type="title"/>
          </p:nvPr>
        </p:nvSpPr>
        <p:spPr>
          <a:xfrm>
            <a:off x="248478" y="170858"/>
            <a:ext cx="6892794" cy="625338"/>
          </a:xfrm>
        </p:spPr>
        <p:txBody>
          <a:bodyPr vert="horz" lIns="91440" tIns="45720" rIns="91440" bIns="45720" rtlCol="0" anchor="b">
            <a:normAutofit/>
          </a:bodyPr>
          <a:lstStyle/>
          <a:p>
            <a:pPr defTabSz="914400"/>
            <a:r>
              <a:rPr lang="en-US" sz="2800" b="1" kern="1200">
                <a:solidFill>
                  <a:schemeClr val="tx1"/>
                </a:solidFill>
                <a:latin typeface="Calibri Light" panose="020F0302020204030204" pitchFamily="34" charset="0"/>
                <a:cs typeface="Calibri Light" panose="020F0302020204030204" pitchFamily="34" charset="0"/>
              </a:rPr>
              <a:t>Commercialization of JYNNEOS Vaccine</a:t>
            </a:r>
          </a:p>
        </p:txBody>
      </p:sp>
      <p:sp>
        <p:nvSpPr>
          <p:cNvPr id="3" name="TextBox 2">
            <a:extLst>
              <a:ext uri="{FF2B5EF4-FFF2-40B4-BE49-F238E27FC236}">
                <a16:creationId xmlns:a16="http://schemas.microsoft.com/office/drawing/2014/main" id="{B5C62A37-0E1A-93DA-C723-F6F12EA63F7B}"/>
              </a:ext>
            </a:extLst>
          </p:cNvPr>
          <p:cNvSpPr txBox="1"/>
          <p:nvPr/>
        </p:nvSpPr>
        <p:spPr>
          <a:xfrm>
            <a:off x="171449" y="967053"/>
            <a:ext cx="7644807" cy="553852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4300" marR="0" lvl="0" indent="0" algn="l"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ea typeface="+mn-ea"/>
                <a:cs typeface="Calibri"/>
              </a:rPr>
              <a:t>JYNNEOS (Bavarian Nordic) is now available commercially.</a:t>
            </a:r>
          </a:p>
          <a:p>
            <a:pPr marL="800100" marR="0" lvl="1"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ea typeface="+mn-ea"/>
                <a:cs typeface="Calibri"/>
              </a:rPr>
              <a:t>Providers cannot order JYNNEOS vaccines from the US Government supply, as they have been. </a:t>
            </a:r>
          </a:p>
          <a:p>
            <a:pPr marL="800100" marR="0" lvl="1"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ea typeface="+mn-ea"/>
                <a:cs typeface="Calibri"/>
              </a:rPr>
              <a:t>State-supplied JYNNEOS is </a:t>
            </a:r>
            <a:r>
              <a:rPr kumimoji="0" lang="en-US" sz="2000" b="1" i="0" u="none" strike="noStrike" kern="1200" cap="none" spc="0" normalizeH="0" baseline="0" noProof="0" dirty="0">
                <a:ln>
                  <a:noFill/>
                </a:ln>
                <a:solidFill>
                  <a:srgbClr val="000000"/>
                </a:solidFill>
                <a:effectLst/>
                <a:uLnTx/>
                <a:uFillTx/>
                <a:ea typeface="+mn-ea"/>
                <a:cs typeface="Calibri"/>
              </a:rPr>
              <a:t>still available </a:t>
            </a:r>
            <a:r>
              <a:rPr kumimoji="0" lang="en-US" sz="2000" b="0" i="0" u="none" strike="noStrike" kern="1200" cap="none" spc="0" normalizeH="0" baseline="0" noProof="0" dirty="0">
                <a:ln>
                  <a:noFill/>
                </a:ln>
                <a:solidFill>
                  <a:srgbClr val="000000"/>
                </a:solidFill>
                <a:effectLst/>
                <a:uLnTx/>
                <a:uFillTx/>
                <a:ea typeface="+mn-ea"/>
                <a:cs typeface="Calibri"/>
              </a:rPr>
              <a:t>for transfer.  </a:t>
            </a:r>
          </a:p>
          <a:p>
            <a:pPr marL="800100" marR="0" lvl="1"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ea typeface="+mn-ea"/>
                <a:cs typeface="Calibri"/>
              </a:rPr>
              <a:t>We anticipate JYNNEOS vaccines will be available through the VFC program for eligible 18-year-olds</a:t>
            </a:r>
            <a:r>
              <a:rPr lang="en-US" sz="2000" dirty="0">
                <a:solidFill>
                  <a:srgbClr val="000000"/>
                </a:solidFill>
                <a:cs typeface="Calibri"/>
              </a:rPr>
              <a:t> in August.</a:t>
            </a:r>
            <a:endParaRPr kumimoji="0" lang="en-US" sz="2000" b="0" i="0" u="none" strike="noStrike" kern="1200" cap="none" spc="0" normalizeH="0" baseline="0" noProof="0" dirty="0">
              <a:ln>
                <a:noFill/>
              </a:ln>
              <a:solidFill>
                <a:srgbClr val="000000"/>
              </a:solidFill>
              <a:effectLst/>
              <a:uLnTx/>
              <a:uFillTx/>
              <a:ea typeface="+mn-ea"/>
              <a:cs typeface="Calibri"/>
            </a:endParaRPr>
          </a:p>
          <a:p>
            <a:pPr marL="800100" marR="0" lvl="1"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ea typeface="+mn-ea"/>
                <a:cs typeface="Calibri"/>
              </a:rPr>
              <a:t>For assistance procuring JYNNEOS vaccine, email </a:t>
            </a:r>
            <a:r>
              <a:rPr kumimoji="0" lang="en-US" sz="2000" b="0" i="0" u="none" strike="noStrike" kern="1200" cap="none" spc="0" normalizeH="0" baseline="0" noProof="0" dirty="0">
                <a:ln>
                  <a:noFill/>
                </a:ln>
                <a:solidFill>
                  <a:srgbClr val="000000"/>
                </a:solidFill>
                <a:effectLst/>
                <a:uLnTx/>
                <a:uFillTx/>
                <a:ea typeface="+mn-ea"/>
                <a:cs typeface="Calibri"/>
                <a:hlinkClick r:id="rId3"/>
              </a:rPr>
              <a:t>Kandice Oakley</a:t>
            </a:r>
          </a:p>
          <a:p>
            <a:pPr marL="571500" marR="0" lvl="1" algn="l" defTabSz="914400" rtl="0" eaLnBrk="1" fontAlgn="auto" latinLnBrk="0" hangingPunct="1">
              <a:lnSpc>
                <a:spcPct val="100000"/>
              </a:lnSpc>
              <a:spcBef>
                <a:spcPts val="600"/>
              </a:spcBef>
              <a:spcAft>
                <a:spcPts val="600"/>
              </a:spcAft>
              <a:buClrTx/>
              <a:buSzTx/>
              <a:tabLst/>
              <a:defRPr/>
            </a:pPr>
            <a:endParaRPr kumimoji="0" lang="en-US" sz="2000" b="0" i="0" u="none" strike="noStrike" kern="1200" cap="none" spc="0" normalizeH="0" baseline="0" noProof="0" dirty="0">
              <a:ln>
                <a:noFill/>
              </a:ln>
              <a:solidFill>
                <a:srgbClr val="000000"/>
              </a:solidFill>
              <a:effectLst/>
              <a:uLnTx/>
              <a:uFillTx/>
              <a:ea typeface="+mn-lt"/>
              <a:cs typeface="Calibri" panose="020F0502020204030204"/>
              <a:hlinkClick r:id="rId3"/>
            </a:endParaRPr>
          </a:p>
          <a:p>
            <a:pPr marL="57150">
              <a:spcBef>
                <a:spcPts val="600"/>
              </a:spcBef>
              <a:spcAft>
                <a:spcPts val="600"/>
              </a:spcAft>
              <a:defRPr/>
            </a:pPr>
            <a:r>
              <a:rPr lang="en-US" sz="2000" b="1" dirty="0"/>
              <a:t>More Resources:</a:t>
            </a:r>
          </a:p>
          <a:p>
            <a:pPr marL="800100" marR="0" lvl="1"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000" dirty="0">
                <a:hlinkClick r:id="rId4"/>
              </a:rPr>
              <a:t>Disposal of Expired JYNNEOS</a:t>
            </a:r>
            <a:r>
              <a:rPr lang="en-US" sz="2000" dirty="0"/>
              <a:t> </a:t>
            </a:r>
          </a:p>
          <a:p>
            <a:pPr marL="800100" marR="0" lvl="1"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000" dirty="0">
                <a:hlinkClick r:id="rId5"/>
              </a:rPr>
              <a:t>HRSA Grant and Ryan White HIV/AIDS Program: Mpox FAQs</a:t>
            </a:r>
            <a:r>
              <a:rPr lang="en-US" sz="2000" dirty="0"/>
              <a:t> </a:t>
            </a:r>
          </a:p>
          <a:p>
            <a:pPr marL="800100" marR="0" lvl="1"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000" dirty="0">
                <a:hlinkClick r:id="rId6"/>
              </a:rPr>
              <a:t>340B Prime Vendor Program</a:t>
            </a:r>
            <a:r>
              <a:rPr lang="en-US" sz="2000" dirty="0"/>
              <a:t> (reduced price to eligible provider sites; e.g., FQHCs)</a:t>
            </a:r>
            <a:endParaRPr kumimoji="0" lang="en-US" sz="2000" b="0" i="0" u="none" strike="noStrike" kern="1200" cap="none" spc="0" normalizeH="0" baseline="0" noProof="0" dirty="0">
              <a:ln>
                <a:noFill/>
              </a:ln>
              <a:solidFill>
                <a:srgbClr val="000000"/>
              </a:solidFill>
              <a:effectLst/>
              <a:uLnTx/>
              <a:uFillTx/>
              <a:ea typeface="+mn-ea"/>
              <a:cs typeface="Calibri"/>
            </a:endParaRPr>
          </a:p>
        </p:txBody>
      </p:sp>
      <p:pic>
        <p:nvPicPr>
          <p:cNvPr id="5" name="Picture 4">
            <a:extLst>
              <a:ext uri="{FF2B5EF4-FFF2-40B4-BE49-F238E27FC236}">
                <a16:creationId xmlns:a16="http://schemas.microsoft.com/office/drawing/2014/main" id="{37910E77-2131-53CC-F36E-969E2182EE87}"/>
              </a:ext>
            </a:extLst>
          </p:cNvPr>
          <p:cNvPicPr>
            <a:picLocks noChangeAspect="1"/>
          </p:cNvPicPr>
          <p:nvPr/>
        </p:nvPicPr>
        <p:blipFill>
          <a:blip r:embed="rId7"/>
          <a:stretch>
            <a:fillRect/>
          </a:stretch>
        </p:blipFill>
        <p:spPr>
          <a:xfrm>
            <a:off x="7840111" y="938864"/>
            <a:ext cx="3031598" cy="5071731"/>
          </a:xfrm>
          <a:prstGeom prst="rect">
            <a:avLst/>
          </a:prstGeom>
        </p:spPr>
      </p:pic>
    </p:spTree>
    <p:extLst>
      <p:ext uri="{BB962C8B-B14F-4D97-AF65-F5344CB8AC3E}">
        <p14:creationId xmlns:p14="http://schemas.microsoft.com/office/powerpoint/2010/main" val="766673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2D850-E85A-153D-DBEE-9D29792B9A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41FF77-9564-B57E-D90D-29AEBA151111}"/>
              </a:ext>
            </a:extLst>
          </p:cNvPr>
          <p:cNvSpPr>
            <a:spLocks noGrp="1"/>
          </p:cNvSpPr>
          <p:nvPr>
            <p:ph type="title"/>
          </p:nvPr>
        </p:nvSpPr>
        <p:spPr>
          <a:xfrm>
            <a:off x="65314" y="100044"/>
            <a:ext cx="5449078" cy="1624520"/>
          </a:xfrm>
        </p:spPr>
        <p:txBody>
          <a:bodyPr vert="horz" lIns="91440" tIns="45720" rIns="91440" bIns="45720" rtlCol="0" anchor="ctr">
            <a:normAutofit/>
          </a:bodyPr>
          <a:lstStyle/>
          <a:p>
            <a:br>
              <a:rPr lang="en-US" sz="3700" b="1"/>
            </a:br>
            <a:r>
              <a:rPr lang="en-US" sz="3700" b="1"/>
              <a:t>Provider Training Available</a:t>
            </a:r>
          </a:p>
        </p:txBody>
      </p:sp>
      <p:sp>
        <p:nvSpPr>
          <p:cNvPr id="7" name="TextBox 6">
            <a:extLst>
              <a:ext uri="{FF2B5EF4-FFF2-40B4-BE49-F238E27FC236}">
                <a16:creationId xmlns:a16="http://schemas.microsoft.com/office/drawing/2014/main" id="{F8026909-9E3B-F4FB-FF5B-11F9DE9F4661}"/>
              </a:ext>
            </a:extLst>
          </p:cNvPr>
          <p:cNvSpPr txBox="1"/>
          <p:nvPr/>
        </p:nvSpPr>
        <p:spPr>
          <a:xfrm>
            <a:off x="65314" y="2286000"/>
            <a:ext cx="5934270" cy="4070350"/>
          </a:xfrm>
          <a:prstGeom prst="rect">
            <a:avLst/>
          </a:prstGeom>
        </p:spPr>
        <p:txBody>
          <a:bodyPr vert="horz" lIns="91440" tIns="45720" rIns="91440" bIns="45720" rtlCol="0" anchor="ctr">
            <a:normAutofit lnSpcReduction="10000"/>
          </a:bodyPr>
          <a:lstStyle/>
          <a:p>
            <a:pPr marL="0" marR="0" lvl="0" indent="-228600" fontAlgn="auto">
              <a:lnSpc>
                <a:spcPct val="90000"/>
              </a:lnSpc>
              <a:spcBef>
                <a:spcPts val="600"/>
              </a:spcBef>
              <a:spcAft>
                <a:spcPts val="600"/>
              </a:spcAft>
              <a:buClrTx/>
              <a:buSzTx/>
              <a:buFont typeface="Arial" panose="020B0604020202020204" pitchFamily="34" charset="0"/>
              <a:buChar char="•"/>
              <a:tabLst/>
              <a:defRPr/>
            </a:pPr>
            <a:r>
              <a:rPr kumimoji="0" lang="en-US" b="0" i="0" u="none" strike="noStrike" cap="none" spc="0" normalizeH="0" baseline="0" noProof="0">
                <a:ln>
                  <a:noFill/>
                </a:ln>
                <a:effectLst/>
                <a:uLnTx/>
                <a:uFillTx/>
              </a:rPr>
              <a:t>The </a:t>
            </a:r>
            <a:r>
              <a:rPr kumimoji="0" lang="en-US" b="0" i="0" u="sng" strike="noStrike" cap="none" spc="0" normalizeH="0" baseline="0" noProof="0">
                <a:ln>
                  <a:noFill/>
                </a:ln>
                <a:effectLst/>
                <a:uLnTx/>
                <a:uFillTx/>
                <a:hlinkClick r:id="rId3"/>
              </a:rPr>
              <a:t>North Carolina HIV Training &amp; Education Center</a:t>
            </a:r>
            <a:r>
              <a:rPr kumimoji="0" lang="en-US" b="0" i="0" u="none" strike="noStrike" cap="none" spc="0" normalizeH="0" baseline="0" noProof="0">
                <a:ln>
                  <a:noFill/>
                </a:ln>
                <a:effectLst/>
                <a:uLnTx/>
                <a:uFillTx/>
              </a:rPr>
              <a:t> offers a series of trainings for providers working with, or interested in working with, LGBTQ+ communities. Topics: how to take a sexual-health history, mpox, sexually transmitted infections, and serving LGBTQ+ communities using supportive and affirming framework.</a:t>
            </a:r>
            <a:br>
              <a:rPr kumimoji="0" lang="en-US" b="0" i="0" u="none" strike="noStrike" cap="none" spc="0" normalizeH="0" baseline="0" noProof="0">
                <a:ln>
                  <a:noFill/>
                </a:ln>
                <a:effectLst/>
                <a:uLnTx/>
                <a:uFillTx/>
              </a:rPr>
            </a:br>
            <a:br>
              <a:rPr kumimoji="0" lang="en-US" b="0" i="0" u="none" strike="noStrike" cap="none" spc="0" normalizeH="0" baseline="0" noProof="0">
                <a:ln>
                  <a:noFill/>
                </a:ln>
                <a:effectLst/>
                <a:uLnTx/>
                <a:uFillTx/>
              </a:rPr>
            </a:br>
            <a:r>
              <a:rPr kumimoji="0" lang="en-US" b="0" i="0" u="none" strike="noStrike" cap="none" spc="0" normalizeH="0" baseline="0" noProof="0">
                <a:ln>
                  <a:noFill/>
                </a:ln>
                <a:effectLst/>
                <a:uLnTx/>
                <a:uFillTx/>
              </a:rPr>
              <a:t>Registration is open for these </a:t>
            </a:r>
            <a:r>
              <a:rPr kumimoji="0" lang="en-US" b="0" i="0" u="sng" strike="noStrike" cap="none" spc="0" normalizeH="0" baseline="0" noProof="0">
                <a:ln>
                  <a:noFill/>
                </a:ln>
                <a:effectLst/>
                <a:uLnTx/>
                <a:uFillTx/>
                <a:hlinkClick r:id="rId4"/>
              </a:rPr>
              <a:t>provider trainings</a:t>
            </a:r>
            <a:r>
              <a:rPr kumimoji="0" lang="en-US" b="0" i="0" u="none" strike="noStrike" cap="none" spc="0" normalizeH="0" baseline="0" noProof="0">
                <a:ln>
                  <a:noFill/>
                </a:ln>
                <a:effectLst/>
                <a:uLnTx/>
                <a:uFillTx/>
              </a:rPr>
              <a:t> to be held over Zoom. </a:t>
            </a:r>
            <a:r>
              <a:rPr kumimoji="0" lang="en-US" b="1" i="0" u="none" strike="noStrike" cap="none" spc="0" normalizeH="0" baseline="0" noProof="0">
                <a:ln>
                  <a:noFill/>
                </a:ln>
                <a:effectLst/>
                <a:uLnTx/>
                <a:uFillTx/>
              </a:rPr>
              <a:t>Continuing Education Credits (CEUs) are available</a:t>
            </a:r>
            <a:r>
              <a:rPr kumimoji="0" lang="en-US" b="0" i="0" u="none" strike="noStrike" cap="none" spc="0" normalizeH="0" baseline="0" noProof="0">
                <a:ln>
                  <a:noFill/>
                </a:ln>
                <a:effectLst/>
                <a:uLnTx/>
                <a:uFillTx/>
              </a:rPr>
              <a:t>:</a:t>
            </a:r>
          </a:p>
          <a:p>
            <a:pPr marL="1200150" marR="0" lvl="2" indent="-228600" fontAlgn="auto">
              <a:lnSpc>
                <a:spcPct val="90000"/>
              </a:lnSpc>
              <a:spcBef>
                <a:spcPts val="600"/>
              </a:spcBef>
              <a:spcAft>
                <a:spcPts val="600"/>
              </a:spcAft>
              <a:buClrTx/>
              <a:buSzTx/>
              <a:buFont typeface="Arial" panose="020B0604020202020204" pitchFamily="34" charset="0"/>
              <a:buChar char="•"/>
              <a:tabLst/>
              <a:defRPr/>
            </a:pPr>
            <a:r>
              <a:rPr kumimoji="0" lang="en-US" b="1" i="0" u="none" strike="noStrike" cap="none" spc="0" normalizeH="0" baseline="0" noProof="0">
                <a:ln>
                  <a:noFill/>
                </a:ln>
                <a:effectLst/>
                <a:uLnTx/>
                <a:uFillTx/>
              </a:rPr>
              <a:t>9/10/2024 </a:t>
            </a:r>
          </a:p>
          <a:p>
            <a:pPr marL="1200150" marR="0" lvl="2" indent="-228600" fontAlgn="auto">
              <a:lnSpc>
                <a:spcPct val="90000"/>
              </a:lnSpc>
              <a:spcBef>
                <a:spcPts val="600"/>
              </a:spcBef>
              <a:spcAft>
                <a:spcPts val="600"/>
              </a:spcAft>
              <a:buClrTx/>
              <a:buSzTx/>
              <a:buFont typeface="Arial" panose="020B0604020202020204" pitchFamily="34" charset="0"/>
              <a:buChar char="•"/>
              <a:tabLst/>
              <a:defRPr/>
            </a:pPr>
            <a:r>
              <a:rPr kumimoji="0" lang="en-US" b="1" i="0" u="none" strike="noStrike" cap="none" spc="0" normalizeH="0" baseline="0" noProof="0">
                <a:ln>
                  <a:noFill/>
                </a:ln>
                <a:effectLst/>
                <a:uLnTx/>
                <a:uFillTx/>
              </a:rPr>
              <a:t>11/12/2024 </a:t>
            </a:r>
            <a:br>
              <a:rPr kumimoji="0" lang="en-US" b="0" i="0" u="none" strike="noStrike" cap="none" spc="0" normalizeH="0" baseline="0" noProof="0">
                <a:ln>
                  <a:noFill/>
                </a:ln>
                <a:effectLst/>
                <a:uLnTx/>
                <a:uFillTx/>
              </a:rPr>
            </a:br>
            <a:endParaRPr kumimoji="0" lang="en-US" b="0" i="0" u="none" strike="noStrike" cap="none" spc="0" normalizeH="0" baseline="0" noProof="0">
              <a:ln>
                <a:noFill/>
              </a:ln>
              <a:effectLst/>
              <a:uLnTx/>
              <a:uFillTx/>
            </a:endParaRPr>
          </a:p>
          <a:p>
            <a:pPr marL="57150" marR="0" lvl="0" indent="-228600" fontAlgn="auto">
              <a:lnSpc>
                <a:spcPct val="90000"/>
              </a:lnSpc>
              <a:spcBef>
                <a:spcPts val="600"/>
              </a:spcBef>
              <a:spcAft>
                <a:spcPts val="600"/>
              </a:spcAft>
              <a:buClrTx/>
              <a:buSzTx/>
              <a:buFont typeface="Arial" panose="020B0604020202020204" pitchFamily="34" charset="0"/>
              <a:buChar char="•"/>
              <a:tabLst/>
              <a:defRPr/>
            </a:pPr>
            <a:r>
              <a:rPr kumimoji="0" lang="en-US" b="0" i="0" u="none" strike="noStrike" cap="none" spc="0" normalizeH="0" baseline="0" noProof="0">
                <a:ln>
                  <a:noFill/>
                </a:ln>
                <a:effectLst/>
                <a:uLnTx/>
                <a:uFillTx/>
                <a:hlinkClick r:id="rId5"/>
              </a:rPr>
              <a:t>S</a:t>
            </a:r>
            <a:r>
              <a:rPr kumimoji="0" lang="en-US" b="0" i="0" u="sng" strike="noStrike" cap="none" spc="0" normalizeH="0" baseline="0" noProof="0">
                <a:ln>
                  <a:noFill/>
                </a:ln>
                <a:effectLst/>
                <a:uLnTx/>
                <a:uFillTx/>
                <a:hlinkClick r:id="rId5"/>
              </a:rPr>
              <a:t>ign up here</a:t>
            </a:r>
            <a:r>
              <a:rPr kumimoji="0" lang="en-US" b="0" i="0" u="none" strike="noStrike" cap="none" spc="0" normalizeH="0" baseline="0" noProof="0">
                <a:ln>
                  <a:noFill/>
                </a:ln>
                <a:effectLst/>
                <a:uLnTx/>
                <a:uFillTx/>
              </a:rPr>
              <a:t> to receive these and other training updates.</a:t>
            </a:r>
          </a:p>
        </p:txBody>
      </p:sp>
      <p:pic>
        <p:nvPicPr>
          <p:cNvPr id="37" name="Picture 36">
            <a:extLst>
              <a:ext uri="{FF2B5EF4-FFF2-40B4-BE49-F238E27FC236}">
                <a16:creationId xmlns:a16="http://schemas.microsoft.com/office/drawing/2014/main" id="{4DCFB543-3ACC-9248-2C72-58F31CC2C924}"/>
              </a:ext>
            </a:extLst>
          </p:cNvPr>
          <p:cNvPicPr>
            <a:picLocks noChangeAspect="1"/>
          </p:cNvPicPr>
          <p:nvPr/>
        </p:nvPicPr>
        <p:blipFill rotWithShape="1">
          <a:blip r:embed="rId6"/>
          <a:srcRect l="40823"/>
          <a:stretch/>
        </p:blipFill>
        <p:spPr>
          <a:xfrm>
            <a:off x="6096000" y="1"/>
            <a:ext cx="6102825" cy="6858000"/>
          </a:xfrm>
          <a:prstGeom prst="rect">
            <a:avLst/>
          </a:prstGeom>
        </p:spPr>
      </p:pic>
      <p:sp>
        <p:nvSpPr>
          <p:cNvPr id="4" name="TextBox 3">
            <a:extLst>
              <a:ext uri="{FF2B5EF4-FFF2-40B4-BE49-F238E27FC236}">
                <a16:creationId xmlns:a16="http://schemas.microsoft.com/office/drawing/2014/main" id="{A4874655-E2EB-9F9D-31AA-BAC519B21A9B}"/>
              </a:ext>
            </a:extLst>
          </p:cNvPr>
          <p:cNvSpPr txBox="1"/>
          <p:nvPr/>
        </p:nvSpPr>
        <p:spPr>
          <a:xfrm>
            <a:off x="4167272" y="591344"/>
            <a:ext cx="7719927" cy="6177446"/>
          </a:xfrm>
          <a:prstGeom prst="rect">
            <a:avLst/>
          </a:prstGeom>
        </p:spPr>
        <p:txBody>
          <a:bodyPr vert="horz" lIns="91440" tIns="45720" rIns="91440" bIns="45720" rtlCol="0" anchor="ctr">
            <a:no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489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E597C-8DC9-D055-F433-D660A8F20EB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DC4A8-7E0F-DB4B-F543-064D5CE5C0E2}"/>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cs typeface="+mn-cs"/>
              </a:rPr>
              <a:pPr>
                <a:spcAft>
                  <a:spcPts val="600"/>
                </a:spcAft>
              </a:pPr>
              <a:t>3</a:t>
            </a:fld>
            <a:endParaRPr lang="en-US" sz="1200">
              <a:solidFill>
                <a:schemeClr val="tx1">
                  <a:tint val="75000"/>
                </a:schemeClr>
              </a:solidFill>
              <a:latin typeface="+mn-lt"/>
              <a:cs typeface="+mn-cs"/>
            </a:endParaRPr>
          </a:p>
        </p:txBody>
      </p:sp>
      <p:graphicFrame>
        <p:nvGraphicFramePr>
          <p:cNvPr id="3" name="Table 2">
            <a:extLst>
              <a:ext uri="{FF2B5EF4-FFF2-40B4-BE49-F238E27FC236}">
                <a16:creationId xmlns:a16="http://schemas.microsoft.com/office/drawing/2014/main" id="{3FB06B9A-3611-1A46-7596-3BBD08A6CFB8}"/>
              </a:ext>
            </a:extLst>
          </p:cNvPr>
          <p:cNvGraphicFramePr>
            <a:graphicFrameLocks noGrp="1"/>
          </p:cNvGraphicFramePr>
          <p:nvPr>
            <p:extLst>
              <p:ext uri="{D42A27DB-BD31-4B8C-83A1-F6EECF244321}">
                <p14:modId xmlns:p14="http://schemas.microsoft.com/office/powerpoint/2010/main" val="777687191"/>
              </p:ext>
            </p:extLst>
          </p:nvPr>
        </p:nvGraphicFramePr>
        <p:xfrm>
          <a:off x="1015340" y="643467"/>
          <a:ext cx="10169645" cy="5145720"/>
        </p:xfrm>
        <a:graphic>
          <a:graphicData uri="http://schemas.openxmlformats.org/drawingml/2006/table">
            <a:tbl>
              <a:tblPr firstRow="1" firstCol="1" bandRow="1">
                <a:noFill/>
                <a:tableStyleId>{5C22544A-7EE6-4342-B048-85BDC9FD1C3A}</a:tableStyleId>
              </a:tblPr>
              <a:tblGrid>
                <a:gridCol w="3342904">
                  <a:extLst>
                    <a:ext uri="{9D8B030D-6E8A-4147-A177-3AD203B41FA5}">
                      <a16:colId xmlns:a16="http://schemas.microsoft.com/office/drawing/2014/main" val="57136339"/>
                    </a:ext>
                  </a:extLst>
                </a:gridCol>
                <a:gridCol w="6826741">
                  <a:extLst>
                    <a:ext uri="{9D8B030D-6E8A-4147-A177-3AD203B41FA5}">
                      <a16:colId xmlns:a16="http://schemas.microsoft.com/office/drawing/2014/main" val="3013123438"/>
                    </a:ext>
                  </a:extLst>
                </a:gridCol>
              </a:tblGrid>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Opening Remarks</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noFill/>
                  </a:tcPr>
                </a:tc>
                <a:tc>
                  <a:txBody>
                    <a:bodyPr/>
                    <a:lstStyle/>
                    <a:p>
                      <a:pPr marL="0" marR="0">
                        <a:spcBef>
                          <a:spcPts val="600"/>
                        </a:spcBef>
                        <a:spcAft>
                          <a:spcPts val="600"/>
                        </a:spcAft>
                      </a:pPr>
                      <a:r>
                        <a:rPr lang="en-US" sz="1300" b="1" cap="none" spc="0" dirty="0">
                          <a:solidFill>
                            <a:schemeClr val="tx1"/>
                          </a:solidFill>
                          <a:effectLst/>
                        </a:rPr>
                        <a:t>Stacie Turpin Saunders, MPH </a:t>
                      </a:r>
                    </a:p>
                    <a:p>
                      <a:pPr marL="0" marR="0">
                        <a:spcBef>
                          <a:spcPts val="600"/>
                        </a:spcBef>
                        <a:spcAft>
                          <a:spcPts val="600"/>
                        </a:spcAft>
                      </a:pPr>
                      <a:r>
                        <a:rPr lang="en-US" sz="1300" b="0" cap="none" spc="0" dirty="0">
                          <a:solidFill>
                            <a:schemeClr val="tx1"/>
                          </a:solidFill>
                          <a:effectLst/>
                        </a:rPr>
                        <a:t>Deputy Director/Section Chief, Local and Community Support</a:t>
                      </a:r>
                      <a:endParaRPr lang="en-US" sz="1300" b="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285649305"/>
                  </a:ext>
                </a:extLst>
              </a:tr>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Epi Section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38100" cmpd="sng">
                      <a:noFill/>
                    </a:lnT>
                    <a:lnB w="12700" cap="flat" cmpd="sng" algn="ctr">
                      <a:noFill/>
                      <a:prstDash val="solid"/>
                    </a:lnB>
                    <a:solidFill>
                      <a:schemeClr val="accent3"/>
                    </a:solidFill>
                  </a:tcPr>
                </a:tc>
                <a:tc>
                  <a:txBody>
                    <a:bodyPr/>
                    <a:lstStyle/>
                    <a:p>
                      <a:pPr marL="0" marR="0">
                        <a:spcBef>
                          <a:spcPts val="600"/>
                        </a:spcBef>
                        <a:spcAft>
                          <a:spcPts val="600"/>
                        </a:spcAft>
                      </a:pPr>
                      <a:r>
                        <a:rPr lang="en-US" sz="1300" b="1" cap="none" spc="0" dirty="0">
                          <a:solidFill>
                            <a:schemeClr val="tx1"/>
                          </a:solidFill>
                          <a:effectLst/>
                        </a:rPr>
                        <a:t>Zack Moore, MD, MPH: </a:t>
                      </a:r>
                    </a:p>
                    <a:p>
                      <a:pPr marL="0" marR="0">
                        <a:spcBef>
                          <a:spcPts val="600"/>
                        </a:spcBef>
                        <a:spcAft>
                          <a:spcPts val="600"/>
                        </a:spcAft>
                      </a:pPr>
                      <a:r>
                        <a:rPr lang="en-US" sz="1300" cap="none" spc="0" dirty="0">
                          <a:solidFill>
                            <a:schemeClr val="tx1"/>
                          </a:solidFill>
                          <a:effectLst/>
                        </a:rPr>
                        <a:t>State Epidemiologist and Epidemiology Section Chief </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38100" cmpd="sng">
                      <a:noFill/>
                    </a:lnT>
                    <a:lnB w="12700" cap="flat" cmpd="sng" algn="ctr">
                      <a:noFill/>
                      <a:prstDash val="solid"/>
                    </a:lnB>
                    <a:solidFill>
                      <a:schemeClr val="accent3"/>
                    </a:solidFill>
                  </a:tcPr>
                </a:tc>
                <a:extLst>
                  <a:ext uri="{0D108BD9-81ED-4DB2-BD59-A6C34878D82A}">
                    <a16:rowId xmlns:a16="http://schemas.microsoft.com/office/drawing/2014/main" val="3858948224"/>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MCU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rPr>
                        <a:t>Erica Wilson, MD, MPH: </a:t>
                      </a:r>
                    </a:p>
                    <a:p>
                      <a:pPr marL="0" marR="0">
                        <a:spcBef>
                          <a:spcPts val="600"/>
                        </a:spcBef>
                        <a:spcAft>
                          <a:spcPts val="600"/>
                        </a:spcAft>
                      </a:pPr>
                      <a:r>
                        <a:rPr lang="en-US" sz="1200" cap="none" spc="0" dirty="0">
                          <a:solidFill>
                            <a:schemeClr val="tx1"/>
                          </a:solidFill>
                          <a:effectLst/>
                        </a:rPr>
                        <a:t>Medical Director, Medical Consultation Unit</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233242866"/>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Wastewater Surveillance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Ariel Christensen, MPH</a:t>
                      </a:r>
                    </a:p>
                    <a:p>
                      <a:pPr marL="0" marR="0">
                        <a:spcBef>
                          <a:spcPts val="600"/>
                        </a:spcBef>
                        <a:spcAft>
                          <a:spcPts val="600"/>
                        </a:spcAft>
                      </a:pPr>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Environmental Epidemiologist</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415647438"/>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Vaccine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Carrie Blanchard, Pharm D, PMP</a:t>
                      </a:r>
                    </a:p>
                    <a:p>
                      <a:pPr marL="0" marR="0">
                        <a:spcBef>
                          <a:spcPts val="600"/>
                        </a:spcBef>
                        <a:spcAft>
                          <a:spcPts val="600"/>
                        </a:spcAft>
                      </a:pPr>
                      <a:r>
                        <a:rPr lang="en-US" sz="1200" kern="1200" dirty="0">
                          <a:solidFill>
                            <a:schemeClr val="dk1"/>
                          </a:solidFill>
                          <a:effectLst/>
                          <a:latin typeface="+mn-lt"/>
                          <a:ea typeface="+mn-ea"/>
                          <a:cs typeface="+mn-cs"/>
                        </a:rPr>
                        <a:t>Immunization Branch Interim Director</a:t>
                      </a:r>
                      <a:endParaRPr lang="en-US" sz="11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818157556"/>
                  </a:ext>
                </a:extLst>
              </a:tr>
              <a:tr h="731338">
                <a:tc>
                  <a:txBody>
                    <a:bodyPr/>
                    <a:lstStyle/>
                    <a:p>
                      <a:pPr marL="0" marR="0">
                        <a:spcBef>
                          <a:spcPts val="600"/>
                        </a:spcBef>
                        <a:spcAft>
                          <a:spcPts val="600"/>
                        </a:spcAf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Therapeutics Update</a:t>
                      </a:r>
                    </a:p>
                  </a:txBody>
                  <a:tcPr marL="66112" marR="66112" marT="61705" marB="61705">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marL="0" marR="0" lvl="0" indent="0" algn="l" defTabSz="685800" rtl="0" eaLnBrk="1" fontAlgn="auto" latinLnBrk="0" hangingPunct="1">
                        <a:lnSpc>
                          <a:spcPct val="107000"/>
                        </a:lnSpc>
                        <a:spcBef>
                          <a:spcPts val="600"/>
                        </a:spcBef>
                        <a:spcAft>
                          <a:spcPts val="600"/>
                        </a:spcAft>
                        <a:buClrTx/>
                        <a:buSzTx/>
                        <a:buFontTx/>
                        <a:buNone/>
                        <a:tabLst>
                          <a:tab pos="1485900" algn="l"/>
                        </a:tabLst>
                        <a:defRPr/>
                      </a:pPr>
                      <a:r>
                        <a:rPr lang="en-US" sz="14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Tim Davis, PharmD</a:t>
                      </a:r>
                      <a:r>
                        <a:rPr lang="en-US" sz="14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en-US" sz="14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PMP</a:t>
                      </a:r>
                      <a:r>
                        <a:rPr lang="en-US" sz="14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p>
                    <a:p>
                      <a:pPr marL="0" marR="0" lvl="0" indent="0" algn="l" defTabSz="685800" rtl="0" eaLnBrk="1" fontAlgn="auto" latinLnBrk="0" hangingPunct="1">
                        <a:lnSpc>
                          <a:spcPct val="107000"/>
                        </a:lnSpc>
                        <a:spcBef>
                          <a:spcPts val="600"/>
                        </a:spcBef>
                        <a:spcAft>
                          <a:spcPts val="600"/>
                        </a:spcAft>
                        <a:buClrTx/>
                        <a:buSzTx/>
                        <a:buFontTx/>
                        <a:buNone/>
                        <a:tabLst>
                          <a:tab pos="1485900" algn="l"/>
                        </a:tabLst>
                        <a:defRPr/>
                      </a:pPr>
                      <a:r>
                        <a:rPr lang="en-US" sz="14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Medical Countermeasures Coordinator</a:t>
                      </a:r>
                    </a:p>
                  </a:txBody>
                  <a:tcPr marL="66112" marR="66112" marT="61705" marB="61705">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467787456"/>
                  </a:ext>
                </a:extLst>
              </a:tr>
              <a:tr h="0">
                <a:tc>
                  <a:txBody>
                    <a:bodyPr/>
                    <a:lstStyle/>
                    <a:p>
                      <a:pPr marL="0" marR="0">
                        <a:spcBef>
                          <a:spcPts val="600"/>
                        </a:spcBef>
                        <a:spcAft>
                          <a:spcPts val="600"/>
                        </a:spcAft>
                      </a:pPr>
                      <a:r>
                        <a:rPr lang="en-US" sz="1300" b="1" cap="none" spc="0" dirty="0">
                          <a:solidFill>
                            <a:schemeClr val="tx1"/>
                          </a:solidFill>
                          <a:effectLst/>
                        </a:rPr>
                        <a:t>NC EDSS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Jennifer Stewart, MS</a:t>
                      </a:r>
                    </a:p>
                    <a:p>
                      <a:pPr marL="0" marR="0" lvl="0" indent="0" algn="l" defTabSz="685800" rtl="0" eaLnBrk="1" fontAlgn="auto" latinLnBrk="0" hangingPunct="1">
                        <a:lnSpc>
                          <a:spcPct val="100000"/>
                        </a:lnSpc>
                        <a:spcBef>
                          <a:spcPts val="600"/>
                        </a:spcBef>
                        <a:spcAft>
                          <a:spcPts val="600"/>
                        </a:spcAft>
                        <a:buClrTx/>
                        <a:buSzTx/>
                        <a:buFontTx/>
                        <a:buNone/>
                        <a:tabLst/>
                        <a:defRPr/>
                      </a:pPr>
                      <a:r>
                        <a:rPr lang="en-US" sz="1200" b="0" cap="none" spc="0" dirty="0">
                          <a:solidFill>
                            <a:schemeClr val="tx1"/>
                          </a:solidFill>
                          <a:effectLst/>
                        </a:rPr>
                        <a:t>Surveillance Systems Unit Manager</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586688657"/>
                  </a:ext>
                </a:extLst>
              </a:tr>
              <a:tr h="364353">
                <a:tc>
                  <a:txBody>
                    <a:bodyPr/>
                    <a:lstStyle/>
                    <a:p>
                      <a:pPr marL="0" marR="0">
                        <a:lnSpc>
                          <a:spcPct val="107000"/>
                        </a:lnSpc>
                        <a:spcBef>
                          <a:spcPts val="600"/>
                        </a:spcBef>
                        <a:spcAft>
                          <a:spcPts val="600"/>
                        </a:spcAft>
                      </a:pPr>
                      <a:r>
                        <a:rPr lang="en-US" sz="1300" b="1" cap="none" spc="0" dirty="0">
                          <a:solidFill>
                            <a:schemeClr val="tx1"/>
                          </a:solidFill>
                          <a:effectLst/>
                        </a:rPr>
                        <a:t>Question &amp; Answer Session</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12700" cmpd="sng">
                      <a:noFill/>
                      <a:prstDash val="solid"/>
                    </a:lnT>
                    <a:lnB w="28575" cap="flat" cmpd="sng" algn="ctr">
                      <a:noFill/>
                      <a:prstDash val="solid"/>
                    </a:lnB>
                    <a:noFill/>
                  </a:tcPr>
                </a:tc>
                <a:tc>
                  <a:txBody>
                    <a:bodyPr/>
                    <a:lstStyle/>
                    <a:p>
                      <a:pPr marL="0" marR="0">
                        <a:spcBef>
                          <a:spcPts val="600"/>
                        </a:spcBef>
                        <a:spcAft>
                          <a:spcPts val="600"/>
                        </a:spcAft>
                      </a:pPr>
                      <a:r>
                        <a:rPr lang="en-US" sz="1300" cap="none" spc="0" dirty="0">
                          <a:solidFill>
                            <a:schemeClr val="tx1"/>
                          </a:solidFill>
                          <a:effectLst/>
                        </a:rPr>
                        <a:t>Open for Questions — Please use the Zoom Q&amp;A function</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12700" cmpd="sng">
                      <a:noFill/>
                      <a:prstDash val="solid"/>
                    </a:lnT>
                    <a:lnB w="28575" cap="flat" cmpd="sng" algn="ctr">
                      <a:noFill/>
                      <a:prstDash val="solid"/>
                    </a:lnB>
                    <a:noFill/>
                  </a:tcPr>
                </a:tc>
                <a:extLst>
                  <a:ext uri="{0D108BD9-81ED-4DB2-BD59-A6C34878D82A}">
                    <a16:rowId xmlns:a16="http://schemas.microsoft.com/office/drawing/2014/main" val="2104886011"/>
                  </a:ext>
                </a:extLst>
              </a:tr>
            </a:tbl>
          </a:graphicData>
        </a:graphic>
      </p:graphicFrame>
      <p:sp>
        <p:nvSpPr>
          <p:cNvPr id="5" name="TextBox 4">
            <a:extLst>
              <a:ext uri="{FF2B5EF4-FFF2-40B4-BE49-F238E27FC236}">
                <a16:creationId xmlns:a16="http://schemas.microsoft.com/office/drawing/2014/main" id="{12D19A00-19B6-D699-8AFB-B46F0727C746}"/>
              </a:ext>
            </a:extLst>
          </p:cNvPr>
          <p:cNvSpPr txBox="1"/>
          <p:nvPr/>
        </p:nvSpPr>
        <p:spPr>
          <a:xfrm>
            <a:off x="5369219" y="22235"/>
            <a:ext cx="1572757" cy="584775"/>
          </a:xfrm>
          <a:prstGeom prst="rect">
            <a:avLst/>
          </a:prstGeom>
          <a:noFill/>
        </p:spPr>
        <p:txBody>
          <a:bodyPr wrap="square" rtlCol="0">
            <a:spAutoFit/>
          </a:bodyPr>
          <a:lstStyle/>
          <a:p>
            <a:r>
              <a:rPr lang="en-US" sz="3200" b="1" dirty="0">
                <a:latin typeface="Franklin Gothic Book" panose="020B0503020102020204" pitchFamily="34" charset="0"/>
              </a:rPr>
              <a:t>Agenda</a:t>
            </a:r>
          </a:p>
        </p:txBody>
      </p:sp>
    </p:spTree>
    <p:extLst>
      <p:ext uri="{BB962C8B-B14F-4D97-AF65-F5344CB8AC3E}">
        <p14:creationId xmlns:p14="http://schemas.microsoft.com/office/powerpoint/2010/main" val="2745332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E597C-8DC9-D055-F433-D660A8F20EB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DC4A8-7E0F-DB4B-F543-064D5CE5C0E2}"/>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cs typeface="+mn-cs"/>
              </a:rPr>
              <a:pPr>
                <a:spcAft>
                  <a:spcPts val="600"/>
                </a:spcAft>
              </a:pPr>
              <a:t>30</a:t>
            </a:fld>
            <a:endParaRPr lang="en-US" sz="1200">
              <a:solidFill>
                <a:schemeClr val="tx1">
                  <a:tint val="75000"/>
                </a:schemeClr>
              </a:solidFill>
              <a:latin typeface="+mn-lt"/>
              <a:cs typeface="+mn-cs"/>
            </a:endParaRPr>
          </a:p>
        </p:txBody>
      </p:sp>
      <p:graphicFrame>
        <p:nvGraphicFramePr>
          <p:cNvPr id="3" name="Table 2">
            <a:extLst>
              <a:ext uri="{FF2B5EF4-FFF2-40B4-BE49-F238E27FC236}">
                <a16:creationId xmlns:a16="http://schemas.microsoft.com/office/drawing/2014/main" id="{3FB06B9A-3611-1A46-7596-3BBD08A6CFB8}"/>
              </a:ext>
            </a:extLst>
          </p:cNvPr>
          <p:cNvGraphicFramePr>
            <a:graphicFrameLocks noGrp="1"/>
          </p:cNvGraphicFramePr>
          <p:nvPr>
            <p:extLst>
              <p:ext uri="{D42A27DB-BD31-4B8C-83A1-F6EECF244321}">
                <p14:modId xmlns:p14="http://schemas.microsoft.com/office/powerpoint/2010/main" val="971806258"/>
              </p:ext>
            </p:extLst>
          </p:nvPr>
        </p:nvGraphicFramePr>
        <p:xfrm>
          <a:off x="1015340" y="643467"/>
          <a:ext cx="10169645" cy="5145720"/>
        </p:xfrm>
        <a:graphic>
          <a:graphicData uri="http://schemas.openxmlformats.org/drawingml/2006/table">
            <a:tbl>
              <a:tblPr firstRow="1" firstCol="1" bandRow="1">
                <a:noFill/>
                <a:tableStyleId>{5C22544A-7EE6-4342-B048-85BDC9FD1C3A}</a:tableStyleId>
              </a:tblPr>
              <a:tblGrid>
                <a:gridCol w="3342904">
                  <a:extLst>
                    <a:ext uri="{9D8B030D-6E8A-4147-A177-3AD203B41FA5}">
                      <a16:colId xmlns:a16="http://schemas.microsoft.com/office/drawing/2014/main" val="57136339"/>
                    </a:ext>
                  </a:extLst>
                </a:gridCol>
                <a:gridCol w="6826741">
                  <a:extLst>
                    <a:ext uri="{9D8B030D-6E8A-4147-A177-3AD203B41FA5}">
                      <a16:colId xmlns:a16="http://schemas.microsoft.com/office/drawing/2014/main" val="3013123438"/>
                    </a:ext>
                  </a:extLst>
                </a:gridCol>
              </a:tblGrid>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Opening Remarks</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noFill/>
                  </a:tcPr>
                </a:tc>
                <a:tc>
                  <a:txBody>
                    <a:bodyPr/>
                    <a:lstStyle/>
                    <a:p>
                      <a:pPr marL="0" marR="0">
                        <a:spcBef>
                          <a:spcPts val="600"/>
                        </a:spcBef>
                        <a:spcAft>
                          <a:spcPts val="600"/>
                        </a:spcAft>
                      </a:pPr>
                      <a:r>
                        <a:rPr lang="en-US" sz="1300" b="1" cap="none" spc="0" dirty="0">
                          <a:solidFill>
                            <a:schemeClr val="tx1"/>
                          </a:solidFill>
                          <a:effectLst/>
                        </a:rPr>
                        <a:t>Stacie Turpin Saunders, MPH </a:t>
                      </a:r>
                    </a:p>
                    <a:p>
                      <a:pPr marL="0" marR="0">
                        <a:spcBef>
                          <a:spcPts val="600"/>
                        </a:spcBef>
                        <a:spcAft>
                          <a:spcPts val="600"/>
                        </a:spcAft>
                      </a:pPr>
                      <a:r>
                        <a:rPr lang="en-US" sz="1300" b="0" cap="none" spc="0" dirty="0">
                          <a:solidFill>
                            <a:schemeClr val="tx1"/>
                          </a:solidFill>
                          <a:effectLst/>
                        </a:rPr>
                        <a:t>Deputy Director/Section Chief, Local and Community Support</a:t>
                      </a:r>
                      <a:endParaRPr lang="en-US" sz="1300" b="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285649305"/>
                  </a:ext>
                </a:extLst>
              </a:tr>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Epi Section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38100" cmpd="sng">
                      <a:noFill/>
                    </a:lnT>
                    <a:lnB w="12700" cap="flat" cmpd="sng" algn="ctr">
                      <a:noFill/>
                      <a:prstDash val="solid"/>
                    </a:lnB>
                    <a:noFill/>
                  </a:tcPr>
                </a:tc>
                <a:tc>
                  <a:txBody>
                    <a:bodyPr/>
                    <a:lstStyle/>
                    <a:p>
                      <a:pPr marL="0" marR="0">
                        <a:spcBef>
                          <a:spcPts val="600"/>
                        </a:spcBef>
                        <a:spcAft>
                          <a:spcPts val="600"/>
                        </a:spcAft>
                      </a:pPr>
                      <a:r>
                        <a:rPr lang="en-US" sz="1300" b="1" cap="none" spc="0" dirty="0">
                          <a:solidFill>
                            <a:schemeClr val="tx1"/>
                          </a:solidFill>
                          <a:effectLst/>
                        </a:rPr>
                        <a:t>Zack Moore, MD, MPH: </a:t>
                      </a:r>
                    </a:p>
                    <a:p>
                      <a:pPr marL="0" marR="0">
                        <a:spcBef>
                          <a:spcPts val="600"/>
                        </a:spcBef>
                        <a:spcAft>
                          <a:spcPts val="600"/>
                        </a:spcAft>
                      </a:pPr>
                      <a:r>
                        <a:rPr lang="en-US" sz="1300" cap="none" spc="0" dirty="0">
                          <a:solidFill>
                            <a:schemeClr val="tx1"/>
                          </a:solidFill>
                          <a:effectLst/>
                        </a:rPr>
                        <a:t>State Epidemiologist and Epidemiology Section Chief </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3858948224"/>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MCU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rPr>
                        <a:t>Erica Wilson, MD, MPH: </a:t>
                      </a:r>
                    </a:p>
                    <a:p>
                      <a:pPr marL="0" marR="0">
                        <a:spcBef>
                          <a:spcPts val="600"/>
                        </a:spcBef>
                        <a:spcAft>
                          <a:spcPts val="600"/>
                        </a:spcAft>
                      </a:pPr>
                      <a:r>
                        <a:rPr lang="en-US" sz="1200" cap="none" spc="0" dirty="0">
                          <a:solidFill>
                            <a:schemeClr val="tx1"/>
                          </a:solidFill>
                          <a:effectLst/>
                        </a:rPr>
                        <a:t>Medical Director, Medical Consultation Unit</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233242866"/>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Wastewater Surveillance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Ariel Christensen, MPH</a:t>
                      </a:r>
                    </a:p>
                    <a:p>
                      <a:pPr marL="0" marR="0">
                        <a:spcBef>
                          <a:spcPts val="600"/>
                        </a:spcBef>
                        <a:spcAft>
                          <a:spcPts val="600"/>
                        </a:spcAft>
                      </a:pPr>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Environmental Epidemiologist</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415647438"/>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Vaccine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Carrie Blanchard, Pharm D, PMP</a:t>
                      </a:r>
                    </a:p>
                    <a:p>
                      <a:pPr marL="0" marR="0">
                        <a:spcBef>
                          <a:spcPts val="600"/>
                        </a:spcBef>
                        <a:spcAft>
                          <a:spcPts val="600"/>
                        </a:spcAft>
                      </a:pPr>
                      <a:r>
                        <a:rPr lang="en-US" sz="1200" kern="1200" dirty="0">
                          <a:solidFill>
                            <a:schemeClr val="dk1"/>
                          </a:solidFill>
                          <a:effectLst/>
                          <a:latin typeface="+mn-lt"/>
                          <a:ea typeface="+mn-ea"/>
                          <a:cs typeface="+mn-cs"/>
                        </a:rPr>
                        <a:t>Immunization Branch Interim Director</a:t>
                      </a:r>
                      <a:endParaRPr lang="en-US" sz="11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818157556"/>
                  </a:ext>
                </a:extLst>
              </a:tr>
              <a:tr h="731338">
                <a:tc>
                  <a:txBody>
                    <a:bodyPr/>
                    <a:lstStyle/>
                    <a:p>
                      <a:pPr marL="0" marR="0">
                        <a:spcBef>
                          <a:spcPts val="600"/>
                        </a:spcBef>
                        <a:spcAft>
                          <a:spcPts val="600"/>
                        </a:spcAf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Therapeutics Update</a:t>
                      </a:r>
                    </a:p>
                  </a:txBody>
                  <a:tcPr marL="66112" marR="66112" marT="61705" marB="61705">
                    <a:lnL w="28575" cap="flat" cmpd="sng" algn="ctr">
                      <a:noFill/>
                      <a:prstDash val="solid"/>
                    </a:lnL>
                    <a:lnR w="12700" cmpd="sng">
                      <a:noFill/>
                      <a:prstDash val="solid"/>
                    </a:lnR>
                    <a:lnT w="12700" cmpd="sng">
                      <a:noFill/>
                      <a:prstDash val="solid"/>
                    </a:lnT>
                    <a:lnB w="12700" cap="flat" cmpd="sng" algn="ctr">
                      <a:noFill/>
                      <a:prstDash val="solid"/>
                    </a:lnB>
                    <a:solidFill>
                      <a:schemeClr val="accent3"/>
                    </a:solidFill>
                  </a:tcPr>
                </a:tc>
                <a:tc>
                  <a:txBody>
                    <a:bodyPr/>
                    <a:lstStyle/>
                    <a:p>
                      <a:pPr marL="0" marR="0" lvl="0" indent="0" algn="l" defTabSz="685800" rtl="0" eaLnBrk="1" fontAlgn="auto" latinLnBrk="0" hangingPunct="1">
                        <a:lnSpc>
                          <a:spcPct val="107000"/>
                        </a:lnSpc>
                        <a:spcBef>
                          <a:spcPts val="600"/>
                        </a:spcBef>
                        <a:spcAft>
                          <a:spcPts val="600"/>
                        </a:spcAft>
                        <a:buClrTx/>
                        <a:buSzTx/>
                        <a:buFontTx/>
                        <a:buNone/>
                        <a:tabLst>
                          <a:tab pos="1485900" algn="l"/>
                        </a:tabLst>
                        <a:defRPr/>
                      </a:pPr>
                      <a:r>
                        <a:rPr lang="en-US" sz="14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Tim Davis, PharmD</a:t>
                      </a:r>
                      <a:r>
                        <a:rPr lang="en-US" sz="14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en-US" sz="14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PMP</a:t>
                      </a:r>
                      <a:r>
                        <a:rPr lang="en-US" sz="14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p>
                    <a:p>
                      <a:pPr marL="0" marR="0" lvl="0" indent="0" algn="l" defTabSz="685800" rtl="0" eaLnBrk="1" fontAlgn="auto" latinLnBrk="0" hangingPunct="1">
                        <a:lnSpc>
                          <a:spcPct val="107000"/>
                        </a:lnSpc>
                        <a:spcBef>
                          <a:spcPts val="600"/>
                        </a:spcBef>
                        <a:spcAft>
                          <a:spcPts val="600"/>
                        </a:spcAft>
                        <a:buClrTx/>
                        <a:buSzTx/>
                        <a:buFontTx/>
                        <a:buNone/>
                        <a:tabLst>
                          <a:tab pos="1485900" algn="l"/>
                        </a:tabLst>
                        <a:defRPr/>
                      </a:pPr>
                      <a:r>
                        <a:rPr lang="en-US" sz="14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Medical Countermeasures Coordinator</a:t>
                      </a:r>
                    </a:p>
                  </a:txBody>
                  <a:tcPr marL="66112" marR="66112" marT="61705" marB="61705">
                    <a:lnL w="12700" cmpd="sng">
                      <a:noFill/>
                      <a:prstDash val="solid"/>
                    </a:lnL>
                    <a:lnR w="28575" cap="flat" cmpd="sng" algn="ctr">
                      <a:noFill/>
                      <a:prstDash val="solid"/>
                    </a:lnR>
                    <a:lnT w="12700" cmpd="sng">
                      <a:noFill/>
                      <a:prstDash val="solid"/>
                    </a:lnT>
                    <a:lnB w="12700" cap="flat" cmpd="sng" algn="ctr">
                      <a:noFill/>
                      <a:prstDash val="solid"/>
                    </a:lnB>
                    <a:solidFill>
                      <a:schemeClr val="accent3"/>
                    </a:solidFill>
                  </a:tcPr>
                </a:tc>
                <a:extLst>
                  <a:ext uri="{0D108BD9-81ED-4DB2-BD59-A6C34878D82A}">
                    <a16:rowId xmlns:a16="http://schemas.microsoft.com/office/drawing/2014/main" val="3467787456"/>
                  </a:ext>
                </a:extLst>
              </a:tr>
              <a:tr h="0">
                <a:tc>
                  <a:txBody>
                    <a:bodyPr/>
                    <a:lstStyle/>
                    <a:p>
                      <a:pPr marL="0" marR="0">
                        <a:spcBef>
                          <a:spcPts val="600"/>
                        </a:spcBef>
                        <a:spcAft>
                          <a:spcPts val="600"/>
                        </a:spcAft>
                      </a:pPr>
                      <a:r>
                        <a:rPr lang="en-US" sz="1300" b="1" cap="none" spc="0" dirty="0">
                          <a:solidFill>
                            <a:schemeClr val="tx1"/>
                          </a:solidFill>
                          <a:effectLst/>
                        </a:rPr>
                        <a:t>NC EDSS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Jennifer Stewart, MS</a:t>
                      </a:r>
                    </a:p>
                    <a:p>
                      <a:pPr marL="0" marR="0" lvl="0" indent="0" algn="l" defTabSz="685800" rtl="0" eaLnBrk="1" fontAlgn="auto" latinLnBrk="0" hangingPunct="1">
                        <a:lnSpc>
                          <a:spcPct val="100000"/>
                        </a:lnSpc>
                        <a:spcBef>
                          <a:spcPts val="600"/>
                        </a:spcBef>
                        <a:spcAft>
                          <a:spcPts val="600"/>
                        </a:spcAft>
                        <a:buClrTx/>
                        <a:buSzTx/>
                        <a:buFontTx/>
                        <a:buNone/>
                        <a:tabLst/>
                        <a:defRPr/>
                      </a:pPr>
                      <a:r>
                        <a:rPr lang="en-US" sz="1200" b="0" cap="none" spc="0" dirty="0">
                          <a:solidFill>
                            <a:schemeClr val="tx1"/>
                          </a:solidFill>
                          <a:effectLst/>
                        </a:rPr>
                        <a:t>Surveillance Systems Unit Manager</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586688657"/>
                  </a:ext>
                </a:extLst>
              </a:tr>
              <a:tr h="364353">
                <a:tc>
                  <a:txBody>
                    <a:bodyPr/>
                    <a:lstStyle/>
                    <a:p>
                      <a:pPr marL="0" marR="0">
                        <a:lnSpc>
                          <a:spcPct val="107000"/>
                        </a:lnSpc>
                        <a:spcBef>
                          <a:spcPts val="600"/>
                        </a:spcBef>
                        <a:spcAft>
                          <a:spcPts val="600"/>
                        </a:spcAft>
                      </a:pPr>
                      <a:r>
                        <a:rPr lang="en-US" sz="1300" b="1" cap="none" spc="0" dirty="0">
                          <a:solidFill>
                            <a:schemeClr val="tx1"/>
                          </a:solidFill>
                          <a:effectLst/>
                        </a:rPr>
                        <a:t>Question &amp; Answer Session</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12700" cmpd="sng">
                      <a:noFill/>
                      <a:prstDash val="solid"/>
                    </a:lnT>
                    <a:lnB w="28575" cap="flat" cmpd="sng" algn="ctr">
                      <a:noFill/>
                      <a:prstDash val="solid"/>
                    </a:lnB>
                    <a:noFill/>
                  </a:tcPr>
                </a:tc>
                <a:tc>
                  <a:txBody>
                    <a:bodyPr/>
                    <a:lstStyle/>
                    <a:p>
                      <a:pPr marL="0" marR="0">
                        <a:spcBef>
                          <a:spcPts val="600"/>
                        </a:spcBef>
                        <a:spcAft>
                          <a:spcPts val="600"/>
                        </a:spcAft>
                      </a:pPr>
                      <a:r>
                        <a:rPr lang="en-US" sz="1300" cap="none" spc="0" dirty="0">
                          <a:solidFill>
                            <a:schemeClr val="tx1"/>
                          </a:solidFill>
                          <a:effectLst/>
                        </a:rPr>
                        <a:t>Open for Questions — Please use the Zoom Q&amp;A function</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12700" cmpd="sng">
                      <a:noFill/>
                      <a:prstDash val="solid"/>
                    </a:lnT>
                    <a:lnB w="28575" cap="flat" cmpd="sng" algn="ctr">
                      <a:noFill/>
                      <a:prstDash val="solid"/>
                    </a:lnB>
                    <a:noFill/>
                  </a:tcPr>
                </a:tc>
                <a:extLst>
                  <a:ext uri="{0D108BD9-81ED-4DB2-BD59-A6C34878D82A}">
                    <a16:rowId xmlns:a16="http://schemas.microsoft.com/office/drawing/2014/main" val="2104886011"/>
                  </a:ext>
                </a:extLst>
              </a:tr>
            </a:tbl>
          </a:graphicData>
        </a:graphic>
      </p:graphicFrame>
      <p:sp>
        <p:nvSpPr>
          <p:cNvPr id="5" name="TextBox 4">
            <a:extLst>
              <a:ext uri="{FF2B5EF4-FFF2-40B4-BE49-F238E27FC236}">
                <a16:creationId xmlns:a16="http://schemas.microsoft.com/office/drawing/2014/main" id="{40991EB6-E66C-765C-B3A0-4EC36F5618FC}"/>
              </a:ext>
            </a:extLst>
          </p:cNvPr>
          <p:cNvSpPr txBox="1"/>
          <p:nvPr/>
        </p:nvSpPr>
        <p:spPr>
          <a:xfrm>
            <a:off x="5369219" y="22235"/>
            <a:ext cx="1572757" cy="584775"/>
          </a:xfrm>
          <a:prstGeom prst="rect">
            <a:avLst/>
          </a:prstGeom>
          <a:noFill/>
        </p:spPr>
        <p:txBody>
          <a:bodyPr wrap="square" rtlCol="0">
            <a:spAutoFit/>
          </a:bodyPr>
          <a:lstStyle/>
          <a:p>
            <a:r>
              <a:rPr lang="en-US" sz="3200" b="1" dirty="0">
                <a:latin typeface="Franklin Gothic Book" panose="020B0503020102020204" pitchFamily="34" charset="0"/>
              </a:rPr>
              <a:t>Agenda</a:t>
            </a:r>
          </a:p>
        </p:txBody>
      </p:sp>
    </p:spTree>
    <p:extLst>
      <p:ext uri="{BB962C8B-B14F-4D97-AF65-F5344CB8AC3E}">
        <p14:creationId xmlns:p14="http://schemas.microsoft.com/office/powerpoint/2010/main" val="38337503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4F9B80-918E-43CC-BA9A-A3EC877107FB}"/>
              </a:ext>
            </a:extLst>
          </p:cNvPr>
          <p:cNvSpPr>
            <a:spLocks noGrp="1"/>
          </p:cNvSpPr>
          <p:nvPr>
            <p:ph type="body" sz="quarter" idx="10"/>
          </p:nvPr>
        </p:nvSpPr>
        <p:spPr>
          <a:xfrm>
            <a:off x="3691462" y="2265028"/>
            <a:ext cx="8229605" cy="1387077"/>
          </a:xfrm>
        </p:spPr>
        <p:txBody>
          <a:bodyPr/>
          <a:lstStyle/>
          <a:p>
            <a:r>
              <a:rPr lang="en-US" dirty="0"/>
              <a:t>Testing and Therapeutics Updates</a:t>
            </a:r>
          </a:p>
        </p:txBody>
      </p:sp>
      <p:sp>
        <p:nvSpPr>
          <p:cNvPr id="3" name="Text Placeholder 2">
            <a:extLst>
              <a:ext uri="{FF2B5EF4-FFF2-40B4-BE49-F238E27FC236}">
                <a16:creationId xmlns:a16="http://schemas.microsoft.com/office/drawing/2014/main" id="{5B62270E-B2A8-496B-94B1-A9D8CD34E405}"/>
              </a:ext>
            </a:extLst>
          </p:cNvPr>
          <p:cNvSpPr>
            <a:spLocks noGrp="1"/>
          </p:cNvSpPr>
          <p:nvPr>
            <p:ph type="body" sz="quarter" idx="11"/>
          </p:nvPr>
        </p:nvSpPr>
        <p:spPr>
          <a:xfrm>
            <a:off x="3691462" y="4071832"/>
            <a:ext cx="7699023" cy="1061641"/>
          </a:xfrm>
        </p:spPr>
        <p:txBody>
          <a:bodyPr/>
          <a:lstStyle/>
          <a:p>
            <a:r>
              <a:rPr lang="en-US" sz="2400" dirty="0"/>
              <a:t>Sara Bratton, PharmD</a:t>
            </a:r>
          </a:p>
          <a:p>
            <a:r>
              <a:rPr lang="en-US" sz="2400" dirty="0"/>
              <a:t>Pharmacist</a:t>
            </a:r>
          </a:p>
          <a:p>
            <a:r>
              <a:rPr lang="en-US" sz="2400" dirty="0"/>
              <a:t>North Carolina Public Health Preparedness and Response</a:t>
            </a:r>
          </a:p>
        </p:txBody>
      </p:sp>
    </p:spTree>
    <p:extLst>
      <p:ext uri="{BB962C8B-B14F-4D97-AF65-F5344CB8AC3E}">
        <p14:creationId xmlns:p14="http://schemas.microsoft.com/office/powerpoint/2010/main" val="1111455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CBEBEF-1174-ACB8-CBF3-9AAAD8D5BFA3}"/>
              </a:ext>
            </a:extLst>
          </p:cNvPr>
          <p:cNvSpPr>
            <a:spLocks noGrp="1"/>
          </p:cNvSpPr>
          <p:nvPr>
            <p:ph type="title"/>
          </p:nvPr>
        </p:nvSpPr>
        <p:spPr/>
        <p:txBody>
          <a:bodyPr>
            <a:normAutofit/>
          </a:bodyPr>
          <a:lstStyle/>
          <a:p>
            <a:r>
              <a:rPr lang="en-US" dirty="0">
                <a:latin typeface="Arial"/>
                <a:cs typeface="Arial"/>
              </a:rPr>
              <a:t>PAXCESS provides affordable access to Paxlovid for </a:t>
            </a:r>
            <a:r>
              <a:rPr lang="en-US" u="sng" dirty="0">
                <a:latin typeface="Arial"/>
                <a:cs typeface="Arial"/>
              </a:rPr>
              <a:t>ALL</a:t>
            </a:r>
            <a:r>
              <a:rPr lang="en-US" dirty="0">
                <a:latin typeface="Arial"/>
                <a:cs typeface="Arial"/>
              </a:rPr>
              <a:t> patients</a:t>
            </a:r>
            <a:endParaRPr lang="en-US" dirty="0"/>
          </a:p>
        </p:txBody>
      </p:sp>
      <p:sp>
        <p:nvSpPr>
          <p:cNvPr id="7" name="Content Placeholder 6">
            <a:extLst>
              <a:ext uri="{FF2B5EF4-FFF2-40B4-BE49-F238E27FC236}">
                <a16:creationId xmlns:a16="http://schemas.microsoft.com/office/drawing/2014/main" id="{5F307DBC-B5CE-8264-D0DF-705B21F65110}"/>
              </a:ext>
            </a:extLst>
          </p:cNvPr>
          <p:cNvSpPr>
            <a:spLocks noGrp="1"/>
          </p:cNvSpPr>
          <p:nvPr>
            <p:ph sz="quarter" idx="10"/>
          </p:nvPr>
        </p:nvSpPr>
        <p:spPr>
          <a:xfrm>
            <a:off x="420623" y="1407219"/>
            <a:ext cx="11350752" cy="4524315"/>
          </a:xfrm>
        </p:spPr>
        <p:txBody>
          <a:bodyPr vert="horz" wrap="square" lIns="0" tIns="45720" rIns="0" bIns="45720" rtlCol="0" anchor="t">
            <a:spAutoFit/>
          </a:bodyPr>
          <a:lstStyle/>
          <a:p>
            <a:pPr marL="0" indent="0">
              <a:buNone/>
            </a:pPr>
            <a:endParaRPr lang="en-US" sz="2000" dirty="0">
              <a:solidFill>
                <a:srgbClr val="000000"/>
              </a:solidFill>
              <a:latin typeface="Arial"/>
              <a:ea typeface="Calibri Light"/>
              <a:cs typeface="Arial"/>
            </a:endParaRPr>
          </a:p>
          <a:p>
            <a:pPr marL="0" indent="0">
              <a:buNone/>
            </a:pPr>
            <a:endParaRPr lang="en-US" sz="2000" dirty="0">
              <a:solidFill>
                <a:srgbClr val="000000"/>
              </a:solidFill>
              <a:latin typeface="Arial"/>
              <a:ea typeface="Calibri Light"/>
              <a:cs typeface="Arial"/>
            </a:endParaRPr>
          </a:p>
          <a:p>
            <a:pPr marL="0" indent="0">
              <a:buNone/>
            </a:pPr>
            <a:endParaRPr lang="en-US" sz="2000" dirty="0">
              <a:solidFill>
                <a:srgbClr val="000000"/>
              </a:solidFill>
              <a:latin typeface="Arial"/>
              <a:ea typeface="Calibri Light"/>
              <a:cs typeface="Arial"/>
            </a:endParaRPr>
          </a:p>
          <a:p>
            <a:endParaRPr lang="en-US" sz="2000" dirty="0">
              <a:solidFill>
                <a:srgbClr val="000000"/>
              </a:solidFill>
              <a:latin typeface="Arial"/>
              <a:ea typeface="Calibri Light"/>
              <a:cs typeface="Arial"/>
            </a:endParaRPr>
          </a:p>
          <a:p>
            <a:pPr marL="914400" lvl="2" indent="0">
              <a:buNone/>
            </a:pPr>
            <a:endParaRPr lang="en-US" sz="2000" dirty="0">
              <a:solidFill>
                <a:srgbClr val="000000"/>
              </a:solidFill>
              <a:latin typeface="Arial"/>
              <a:ea typeface="Calibri Light"/>
              <a:cs typeface="Arial"/>
            </a:endParaRPr>
          </a:p>
          <a:p>
            <a:pPr marL="914400" lvl="2" indent="0">
              <a:buNone/>
            </a:pPr>
            <a:endParaRPr lang="en-US" sz="2000" dirty="0">
              <a:solidFill>
                <a:srgbClr val="000000"/>
              </a:solidFill>
              <a:latin typeface="Arial"/>
              <a:ea typeface="Calibri Light"/>
              <a:cs typeface="Arial"/>
            </a:endParaRPr>
          </a:p>
          <a:p>
            <a:pPr marL="914400" lvl="2" indent="0">
              <a:buNone/>
            </a:pPr>
            <a:endParaRPr lang="en-US" sz="2000" dirty="0">
              <a:solidFill>
                <a:srgbClr val="000000"/>
              </a:solidFill>
              <a:latin typeface="Arial"/>
              <a:ea typeface="Calibri Light"/>
              <a:cs typeface="Arial"/>
            </a:endParaRPr>
          </a:p>
          <a:p>
            <a:pPr marL="914400" lvl="2" indent="0">
              <a:buNone/>
            </a:pPr>
            <a:endParaRPr lang="en-US" sz="2000" dirty="0">
              <a:solidFill>
                <a:srgbClr val="000000"/>
              </a:solidFill>
              <a:latin typeface="Arial"/>
              <a:ea typeface="Calibri Light"/>
              <a:cs typeface="Arial"/>
            </a:endParaRPr>
          </a:p>
          <a:p>
            <a:pPr marL="914400" lvl="2" indent="0">
              <a:buNone/>
            </a:pPr>
            <a:endParaRPr lang="en-US" sz="2000" dirty="0">
              <a:solidFill>
                <a:srgbClr val="000000"/>
              </a:solidFill>
              <a:latin typeface="Arial"/>
              <a:ea typeface="Calibri Light"/>
              <a:cs typeface="Arial"/>
            </a:endParaRPr>
          </a:p>
          <a:p>
            <a:pPr marL="914400" lvl="2" indent="0">
              <a:buNone/>
            </a:pPr>
            <a:endParaRPr lang="en-US" sz="2000" dirty="0">
              <a:solidFill>
                <a:srgbClr val="000000"/>
              </a:solidFill>
              <a:latin typeface="Arial"/>
              <a:ea typeface="Calibri Light"/>
              <a:cs typeface="Arial"/>
            </a:endParaRPr>
          </a:p>
          <a:p>
            <a:pPr marL="0" indent="0" algn="ctr">
              <a:buNone/>
            </a:pPr>
            <a:r>
              <a:rPr lang="en-US" sz="2200" dirty="0">
                <a:solidFill>
                  <a:srgbClr val="000000"/>
                </a:solidFill>
                <a:latin typeface="Arial"/>
                <a:ea typeface="Calibri Light"/>
                <a:cs typeface="Arial"/>
              </a:rPr>
              <a:t>Enroll with your prescription at </a:t>
            </a:r>
            <a:r>
              <a:rPr lang="en-US" sz="2200" dirty="0">
                <a:solidFill>
                  <a:srgbClr val="000000"/>
                </a:solidFill>
                <a:latin typeface="Arial"/>
                <a:ea typeface="Calibri Light"/>
                <a:cs typeface="Arial"/>
                <a:hlinkClick r:id="rId3"/>
              </a:rPr>
              <a:t>https://paxlovid.iassist.com</a:t>
            </a:r>
            <a:r>
              <a:rPr lang="en-US" sz="2200" dirty="0">
                <a:solidFill>
                  <a:srgbClr val="000000"/>
                </a:solidFill>
                <a:latin typeface="Arial"/>
                <a:ea typeface="Calibri Light"/>
                <a:cs typeface="Arial"/>
              </a:rPr>
              <a:t> or call 1-877-219-7225 </a:t>
            </a:r>
          </a:p>
          <a:p>
            <a:pPr marL="0" indent="0" algn="ctr">
              <a:buNone/>
            </a:pPr>
            <a:endParaRPr lang="en-US" sz="2200" dirty="0">
              <a:solidFill>
                <a:srgbClr val="000000"/>
              </a:solidFill>
              <a:latin typeface="Arial"/>
              <a:ea typeface="Calibri Light"/>
              <a:cs typeface="Arial"/>
            </a:endParaRPr>
          </a:p>
          <a:p>
            <a:pPr marL="0" indent="0" algn="ctr">
              <a:buNone/>
            </a:pPr>
            <a:r>
              <a:rPr lang="en-US" sz="2200" dirty="0">
                <a:solidFill>
                  <a:srgbClr val="000000"/>
                </a:solidFill>
                <a:latin typeface="Arial"/>
                <a:ea typeface="Calibri Light"/>
                <a:cs typeface="Arial"/>
                <a:hlinkClick r:id="rId4"/>
              </a:rPr>
              <a:t>Download NC PAXCESS Program Flyer</a:t>
            </a:r>
            <a:endParaRPr lang="en-US" sz="2200" dirty="0">
              <a:solidFill>
                <a:srgbClr val="000000"/>
              </a:solidFill>
              <a:latin typeface="Arial"/>
              <a:ea typeface="Calibri Light"/>
              <a:cs typeface="Arial"/>
            </a:endParaRPr>
          </a:p>
          <a:p>
            <a:pPr marL="0" indent="0">
              <a:buNone/>
            </a:pPr>
            <a:endParaRPr lang="en-US" sz="2200" dirty="0">
              <a:solidFill>
                <a:srgbClr val="000000"/>
              </a:solidFill>
              <a:latin typeface="Arial"/>
              <a:ea typeface="Calibri Light"/>
              <a:cs typeface="Arial"/>
            </a:endParaRPr>
          </a:p>
        </p:txBody>
      </p:sp>
      <p:pic>
        <p:nvPicPr>
          <p:cNvPr id="12" name="Picture 11">
            <a:extLst>
              <a:ext uri="{FF2B5EF4-FFF2-40B4-BE49-F238E27FC236}">
                <a16:creationId xmlns:a16="http://schemas.microsoft.com/office/drawing/2014/main" id="{335E4B3A-8C0F-E882-4DF7-60AC4C1AB21E}"/>
              </a:ext>
            </a:extLst>
          </p:cNvPr>
          <p:cNvPicPr>
            <a:picLocks noChangeAspect="1"/>
          </p:cNvPicPr>
          <p:nvPr/>
        </p:nvPicPr>
        <p:blipFill>
          <a:blip r:embed="rId5"/>
          <a:stretch>
            <a:fillRect/>
          </a:stretch>
        </p:blipFill>
        <p:spPr>
          <a:xfrm>
            <a:off x="2709861" y="1170306"/>
            <a:ext cx="6772275" cy="3019425"/>
          </a:xfrm>
          <a:prstGeom prst="rect">
            <a:avLst/>
          </a:prstGeom>
        </p:spPr>
      </p:pic>
    </p:spTree>
    <p:extLst>
      <p:ext uri="{BB962C8B-B14F-4D97-AF65-F5344CB8AC3E}">
        <p14:creationId xmlns:p14="http://schemas.microsoft.com/office/powerpoint/2010/main" val="862838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CBEBEF-1174-ACB8-CBF3-9AAAD8D5BFA3}"/>
              </a:ext>
            </a:extLst>
          </p:cNvPr>
          <p:cNvSpPr>
            <a:spLocks noGrp="1"/>
          </p:cNvSpPr>
          <p:nvPr>
            <p:ph type="title"/>
          </p:nvPr>
        </p:nvSpPr>
        <p:spPr/>
        <p:txBody>
          <a:bodyPr>
            <a:normAutofit/>
          </a:bodyPr>
          <a:lstStyle/>
          <a:p>
            <a:r>
              <a:rPr lang="en-US" dirty="0">
                <a:latin typeface="Arial"/>
                <a:cs typeface="Arial"/>
              </a:rPr>
              <a:t>Free at-home COVID Test kits remain available for order in HPOP</a:t>
            </a:r>
            <a:endParaRPr lang="en-US" dirty="0"/>
          </a:p>
        </p:txBody>
      </p:sp>
      <p:sp>
        <p:nvSpPr>
          <p:cNvPr id="7" name="Content Placeholder 6">
            <a:extLst>
              <a:ext uri="{FF2B5EF4-FFF2-40B4-BE49-F238E27FC236}">
                <a16:creationId xmlns:a16="http://schemas.microsoft.com/office/drawing/2014/main" id="{5F307DBC-B5CE-8264-D0DF-705B21F65110}"/>
              </a:ext>
            </a:extLst>
          </p:cNvPr>
          <p:cNvSpPr>
            <a:spLocks noGrp="1"/>
          </p:cNvSpPr>
          <p:nvPr>
            <p:ph sz="quarter" idx="10"/>
          </p:nvPr>
        </p:nvSpPr>
        <p:spPr>
          <a:xfrm>
            <a:off x="420624" y="818178"/>
            <a:ext cx="11533251" cy="5509200"/>
          </a:xfrm>
        </p:spPr>
        <p:txBody>
          <a:bodyPr vert="horz" wrap="square" lIns="0" tIns="45720" rIns="0" bIns="45720" rtlCol="0" anchor="ctr">
            <a:spAutoFit/>
          </a:bodyPr>
          <a:lstStyle/>
          <a:p>
            <a:r>
              <a:rPr lang="en-US" sz="2000" dirty="0">
                <a:latin typeface="Arial"/>
                <a:ea typeface="Calibri Light"/>
                <a:cs typeface="Arial"/>
              </a:rPr>
              <a:t>For Health Departments, Long Term Care Facilities, Community Organizations, </a:t>
            </a:r>
            <a:r>
              <a:rPr lang="en-US" sz="2000" dirty="0" err="1">
                <a:latin typeface="Arial"/>
                <a:ea typeface="Calibri Light"/>
                <a:cs typeface="Arial"/>
              </a:rPr>
              <a:t>etc</a:t>
            </a:r>
            <a:r>
              <a:rPr lang="en-US" sz="2000" dirty="0">
                <a:latin typeface="Arial"/>
                <a:ea typeface="Calibri Light"/>
                <a:cs typeface="Arial"/>
              </a:rPr>
              <a:t>:</a:t>
            </a:r>
          </a:p>
          <a:p>
            <a:pPr lvl="1"/>
            <a:r>
              <a:rPr lang="en-US" sz="2000" dirty="0">
                <a:latin typeface="Arial"/>
                <a:ea typeface="Calibri Light"/>
                <a:cs typeface="Arial"/>
                <a:hlinkClick r:id="rId3"/>
              </a:rPr>
              <a:t>HPOP COVID-19 Test Ordering Instructions</a:t>
            </a:r>
            <a:endParaRPr lang="en-US" sz="2000" dirty="0">
              <a:latin typeface="Arial"/>
              <a:ea typeface="Calibri Light"/>
              <a:cs typeface="Arial"/>
            </a:endParaRPr>
          </a:p>
          <a:p>
            <a:pPr lvl="1"/>
            <a:r>
              <a:rPr lang="en-US" sz="2000" dirty="0">
                <a:latin typeface="Arial"/>
                <a:ea typeface="Calibri Light"/>
                <a:cs typeface="Arial"/>
              </a:rPr>
              <a:t>Don’t have an HPOP account?</a:t>
            </a:r>
          </a:p>
          <a:p>
            <a:pPr lvl="2"/>
            <a:r>
              <a:rPr lang="en-US" sz="1800" dirty="0">
                <a:latin typeface="Arial"/>
                <a:ea typeface="Calibri Light"/>
                <a:cs typeface="Arial"/>
              </a:rPr>
              <a:t>Fill out our </a:t>
            </a:r>
            <a:r>
              <a:rPr lang="en-US" sz="1800" dirty="0">
                <a:latin typeface="Arial"/>
                <a:ea typeface="Calibri Light"/>
                <a:cs typeface="Arial"/>
                <a:hlinkClick r:id="rId4"/>
              </a:rPr>
              <a:t>HPOP Registration Form </a:t>
            </a:r>
            <a:r>
              <a:rPr lang="en-US" sz="1800" dirty="0">
                <a:latin typeface="Arial"/>
                <a:ea typeface="Calibri Light"/>
                <a:cs typeface="Arial"/>
              </a:rPr>
              <a:t>or email </a:t>
            </a:r>
            <a:r>
              <a:rPr lang="en-US" sz="1800" dirty="0">
                <a:latin typeface="Arial"/>
                <a:ea typeface="Calibri Light"/>
                <a:cs typeface="Arial"/>
                <a:hlinkClick r:id="rId5"/>
              </a:rPr>
              <a:t>covid19testingandtreatments@dhhs.nc.gov</a:t>
            </a:r>
            <a:r>
              <a:rPr lang="en-US" sz="1800" dirty="0">
                <a:latin typeface="Arial"/>
                <a:ea typeface="Calibri Light"/>
                <a:cs typeface="Arial"/>
              </a:rPr>
              <a:t> </a:t>
            </a:r>
          </a:p>
          <a:p>
            <a:pPr lvl="1"/>
            <a:r>
              <a:rPr lang="en-US" sz="2000" dirty="0">
                <a:latin typeface="Arial"/>
                <a:ea typeface="Calibri Light"/>
                <a:cs typeface="Arial"/>
                <a:hlinkClick r:id="rId6"/>
              </a:rPr>
              <a:t>Check your test’s extended expiration dates</a:t>
            </a:r>
            <a:r>
              <a:rPr lang="en-US" sz="2000" dirty="0">
                <a:latin typeface="Arial"/>
                <a:ea typeface="Calibri Light"/>
                <a:cs typeface="Arial"/>
              </a:rPr>
              <a:t>!</a:t>
            </a:r>
          </a:p>
          <a:p>
            <a:pPr lvl="1"/>
            <a:r>
              <a:rPr lang="en-US" sz="2000" dirty="0">
                <a:latin typeface="Arial"/>
                <a:ea typeface="Calibri Light"/>
                <a:cs typeface="Arial"/>
              </a:rPr>
              <a:t>We strongly encourage all LHDs and partners to order tests as needed; availability expected until December 2025</a:t>
            </a:r>
          </a:p>
          <a:p>
            <a:pPr marL="0" indent="0">
              <a:buNone/>
            </a:pPr>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For Individuals:</a:t>
            </a:r>
          </a:p>
          <a:p>
            <a:pPr lvl="1"/>
            <a:r>
              <a:rPr lang="en-US" sz="2000" dirty="0"/>
              <a:t>Find a Community Access Point (CAP) near you: </a:t>
            </a:r>
            <a:r>
              <a:rPr lang="en-US" sz="2000" dirty="0">
                <a:hlinkClick r:id="rId7"/>
              </a:rPr>
              <a:t>https://covid19.ncdhhs.gov/PickUpHomeTests</a:t>
            </a:r>
            <a:endParaRPr lang="en-US" sz="2000" dirty="0"/>
          </a:p>
          <a:p>
            <a:pPr lvl="2"/>
            <a:r>
              <a:rPr lang="en-US" sz="1800" dirty="0"/>
              <a:t>More than 270 CAPs remain statewide!</a:t>
            </a:r>
          </a:p>
          <a:p>
            <a:pPr lvl="2"/>
            <a:r>
              <a:rPr lang="en-US" sz="1800" dirty="0"/>
              <a:t>We encourage any LHDs/organizations that are distributing tests and not on the locator to sign up by emailing </a:t>
            </a:r>
            <a:r>
              <a:rPr lang="en-US" sz="1800" dirty="0">
                <a:hlinkClick r:id="rId5"/>
              </a:rPr>
              <a:t>covid19testingandtreatments@dhhs.nc.gov</a:t>
            </a:r>
            <a:r>
              <a:rPr lang="en-US" sz="1800" dirty="0"/>
              <a:t> </a:t>
            </a:r>
          </a:p>
        </p:txBody>
      </p:sp>
      <p:pic>
        <p:nvPicPr>
          <p:cNvPr id="5" name="Picture 4">
            <a:extLst>
              <a:ext uri="{FF2B5EF4-FFF2-40B4-BE49-F238E27FC236}">
                <a16:creationId xmlns:a16="http://schemas.microsoft.com/office/drawing/2014/main" id="{90B5D190-0668-8C93-08DD-4E7809FFC75C}"/>
              </a:ext>
            </a:extLst>
          </p:cNvPr>
          <p:cNvPicPr>
            <a:picLocks noChangeAspect="1"/>
          </p:cNvPicPr>
          <p:nvPr/>
        </p:nvPicPr>
        <p:blipFill>
          <a:blip r:embed="rId8"/>
          <a:stretch>
            <a:fillRect/>
          </a:stretch>
        </p:blipFill>
        <p:spPr>
          <a:xfrm>
            <a:off x="2915411" y="3225800"/>
            <a:ext cx="6543675" cy="1485900"/>
          </a:xfrm>
          <a:prstGeom prst="rect">
            <a:avLst/>
          </a:prstGeom>
        </p:spPr>
      </p:pic>
    </p:spTree>
    <p:extLst>
      <p:ext uri="{BB962C8B-B14F-4D97-AF65-F5344CB8AC3E}">
        <p14:creationId xmlns:p14="http://schemas.microsoft.com/office/powerpoint/2010/main" val="2301518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CBEBEF-1174-ACB8-CBF3-9AAAD8D5BFA3}"/>
              </a:ext>
            </a:extLst>
          </p:cNvPr>
          <p:cNvSpPr>
            <a:spLocks noGrp="1"/>
          </p:cNvSpPr>
          <p:nvPr>
            <p:ph type="title"/>
          </p:nvPr>
        </p:nvSpPr>
        <p:spPr/>
        <p:txBody>
          <a:bodyPr>
            <a:normAutofit/>
          </a:bodyPr>
          <a:lstStyle/>
          <a:p>
            <a:r>
              <a:rPr lang="en-US" dirty="0" err="1">
                <a:latin typeface="Arial"/>
                <a:cs typeface="Arial"/>
              </a:rPr>
              <a:t>Hpop</a:t>
            </a:r>
            <a:r>
              <a:rPr lang="en-US" dirty="0">
                <a:latin typeface="Arial"/>
                <a:cs typeface="Arial"/>
              </a:rPr>
              <a:t> update – account validation requirements</a:t>
            </a:r>
            <a:endParaRPr lang="en-US" dirty="0"/>
          </a:p>
        </p:txBody>
      </p:sp>
      <p:sp>
        <p:nvSpPr>
          <p:cNvPr id="7" name="Content Placeholder 6">
            <a:extLst>
              <a:ext uri="{FF2B5EF4-FFF2-40B4-BE49-F238E27FC236}">
                <a16:creationId xmlns:a16="http://schemas.microsoft.com/office/drawing/2014/main" id="{5F307DBC-B5CE-8264-D0DF-705B21F65110}"/>
              </a:ext>
            </a:extLst>
          </p:cNvPr>
          <p:cNvSpPr>
            <a:spLocks noGrp="1"/>
          </p:cNvSpPr>
          <p:nvPr>
            <p:ph sz="quarter" idx="10"/>
          </p:nvPr>
        </p:nvSpPr>
        <p:spPr>
          <a:xfrm>
            <a:off x="420624" y="1052961"/>
            <a:ext cx="11533251" cy="2862322"/>
          </a:xfrm>
        </p:spPr>
        <p:txBody>
          <a:bodyPr vert="horz" wrap="square" lIns="0" tIns="45720" rIns="0" bIns="45720" rtlCol="0" anchor="ctr">
            <a:spAutoFit/>
          </a:bodyPr>
          <a:lstStyle/>
          <a:p>
            <a:r>
              <a:rPr lang="en-US" sz="1800" dirty="0"/>
              <a:t>Beginning July 22, 2024, HPOP users will be required to validate their account by logging into HPOP at least once every 180 days to remain active.</a:t>
            </a:r>
          </a:p>
          <a:p>
            <a:endParaRPr lang="en-US" sz="1800" dirty="0"/>
          </a:p>
          <a:p>
            <a:r>
              <a:rPr lang="en-US" sz="1800" dirty="0"/>
              <a:t>Users who have not logged in after 180 days will be switched to ‘Inactive’ status and will not be able to log in.</a:t>
            </a:r>
          </a:p>
          <a:p>
            <a:pPr lvl="1"/>
            <a:r>
              <a:rPr lang="en-US" sz="1800" dirty="0"/>
              <a:t>Automatic notifications will be sent to the affected users’ email 10 days and 5 days in advance of the account status change.</a:t>
            </a:r>
          </a:p>
          <a:p>
            <a:pPr lvl="1"/>
            <a:r>
              <a:rPr lang="en-US" sz="1800" dirty="0"/>
              <a:t>HPOP administrators can reactive the account at any time.</a:t>
            </a:r>
          </a:p>
          <a:p>
            <a:pPr lvl="1"/>
            <a:endParaRPr lang="en-US" sz="1800" dirty="0"/>
          </a:p>
          <a:p>
            <a:r>
              <a:rPr lang="en-US" sz="1800" dirty="0"/>
              <a:t>If your account is switched to ‘Inactive’ and you need to log in, email </a:t>
            </a:r>
            <a:r>
              <a:rPr lang="en-US" sz="1800" dirty="0">
                <a:hlinkClick r:id="rId3"/>
              </a:rPr>
              <a:t>covid19testingandtreatments@dhhs.nc.gov</a:t>
            </a:r>
            <a:r>
              <a:rPr lang="en-US" sz="1800" dirty="0"/>
              <a:t> to have your account reactivated.</a:t>
            </a:r>
          </a:p>
        </p:txBody>
      </p:sp>
    </p:spTree>
    <p:extLst>
      <p:ext uri="{BB962C8B-B14F-4D97-AF65-F5344CB8AC3E}">
        <p14:creationId xmlns:p14="http://schemas.microsoft.com/office/powerpoint/2010/main" val="3429024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CBEBEF-1174-ACB8-CBF3-9AAAD8D5BFA3}"/>
              </a:ext>
            </a:extLst>
          </p:cNvPr>
          <p:cNvSpPr>
            <a:spLocks noGrp="1"/>
          </p:cNvSpPr>
          <p:nvPr>
            <p:ph type="title"/>
          </p:nvPr>
        </p:nvSpPr>
        <p:spPr/>
        <p:txBody>
          <a:bodyPr>
            <a:normAutofit fontScale="90000"/>
          </a:bodyPr>
          <a:lstStyle/>
          <a:p>
            <a:r>
              <a:rPr lang="en-US" dirty="0"/>
              <a:t>ASPR Releases Pandemic influenza response preparedness and response strategy</a:t>
            </a:r>
          </a:p>
        </p:txBody>
      </p:sp>
      <p:sp>
        <p:nvSpPr>
          <p:cNvPr id="7" name="Content Placeholder 6">
            <a:extLst>
              <a:ext uri="{FF2B5EF4-FFF2-40B4-BE49-F238E27FC236}">
                <a16:creationId xmlns:a16="http://schemas.microsoft.com/office/drawing/2014/main" id="{5F307DBC-B5CE-8264-D0DF-705B21F65110}"/>
              </a:ext>
            </a:extLst>
          </p:cNvPr>
          <p:cNvSpPr>
            <a:spLocks noGrp="1"/>
          </p:cNvSpPr>
          <p:nvPr>
            <p:ph sz="quarter" idx="10"/>
          </p:nvPr>
        </p:nvSpPr>
        <p:spPr>
          <a:xfrm>
            <a:off x="420624" y="956033"/>
            <a:ext cx="11350752" cy="2862322"/>
          </a:xfrm>
        </p:spPr>
        <p:txBody>
          <a:bodyPr vert="horz" wrap="square" lIns="0" tIns="45720" rIns="0" bIns="45720" rtlCol="0" anchor="ctr">
            <a:spAutoFit/>
          </a:bodyPr>
          <a:lstStyle/>
          <a:p>
            <a:r>
              <a:rPr lang="en-US" sz="1800" dirty="0"/>
              <a:t>On June 25, ASPR released the </a:t>
            </a:r>
            <a:r>
              <a:rPr lang="en-US" sz="1800" dirty="0">
                <a:hlinkClick r:id="rId3"/>
              </a:rPr>
              <a:t>Pandemic Influenza Response Preparedness and Response Strategy </a:t>
            </a:r>
            <a:r>
              <a:rPr lang="en-US" sz="1800" dirty="0"/>
              <a:t>through the Biomedical Advanced Research and Development Authority (BARDA), focused on efforts to support a response to the current HPAI H5N1 threat. The Strategy focuses on four objectives:</a:t>
            </a:r>
          </a:p>
          <a:p>
            <a:pPr lvl="1"/>
            <a:r>
              <a:rPr lang="en-US" sz="1800" dirty="0"/>
              <a:t>Objective 1: Strategic implementation and deployment of the U.S. National Pre-pandemic Influenza Vaccine Stockpile (NPIVS).</a:t>
            </a:r>
          </a:p>
          <a:p>
            <a:pPr lvl="1"/>
            <a:r>
              <a:rPr lang="en-US" sz="1800" dirty="0"/>
              <a:t>Objective 2: Enhanced protection through novel vaccines against pandemic influenza.</a:t>
            </a:r>
          </a:p>
          <a:p>
            <a:pPr lvl="1"/>
            <a:r>
              <a:rPr lang="en-US" sz="1800" dirty="0"/>
              <a:t>Objective 3: Leverage therapeutics through deployment, early availability, and development of novel products.</a:t>
            </a:r>
          </a:p>
          <a:p>
            <a:pPr lvl="1"/>
            <a:r>
              <a:rPr lang="en-US" sz="1800" dirty="0"/>
              <a:t>Objective 4: Ensure rapid and effective diagnostics tools to inform rapid antiviral prescription and treatment. </a:t>
            </a:r>
          </a:p>
        </p:txBody>
      </p:sp>
    </p:spTree>
    <p:extLst>
      <p:ext uri="{BB962C8B-B14F-4D97-AF65-F5344CB8AC3E}">
        <p14:creationId xmlns:p14="http://schemas.microsoft.com/office/powerpoint/2010/main" val="968100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CBEBEF-1174-ACB8-CBF3-9AAAD8D5BFA3}"/>
              </a:ext>
            </a:extLst>
          </p:cNvPr>
          <p:cNvSpPr>
            <a:spLocks noGrp="1"/>
          </p:cNvSpPr>
          <p:nvPr>
            <p:ph type="title"/>
          </p:nvPr>
        </p:nvSpPr>
        <p:spPr/>
        <p:txBody>
          <a:bodyPr>
            <a:normAutofit/>
          </a:bodyPr>
          <a:lstStyle/>
          <a:p>
            <a:r>
              <a:rPr lang="en-US" dirty="0"/>
              <a:t>Current Avian Influenza (HPAI) H5N1 MCM guidance</a:t>
            </a:r>
          </a:p>
        </p:txBody>
      </p:sp>
      <p:sp>
        <p:nvSpPr>
          <p:cNvPr id="7" name="Content Placeholder 6">
            <a:extLst>
              <a:ext uri="{FF2B5EF4-FFF2-40B4-BE49-F238E27FC236}">
                <a16:creationId xmlns:a16="http://schemas.microsoft.com/office/drawing/2014/main" id="{5F307DBC-B5CE-8264-D0DF-705B21F65110}"/>
              </a:ext>
            </a:extLst>
          </p:cNvPr>
          <p:cNvSpPr>
            <a:spLocks noGrp="1"/>
          </p:cNvSpPr>
          <p:nvPr>
            <p:ph sz="quarter" idx="10"/>
          </p:nvPr>
        </p:nvSpPr>
        <p:spPr>
          <a:xfrm>
            <a:off x="420624" y="1074828"/>
            <a:ext cx="11350752" cy="3508653"/>
          </a:xfrm>
        </p:spPr>
        <p:txBody>
          <a:bodyPr vert="horz" wrap="square" lIns="0" tIns="45720" rIns="0" bIns="45720" rtlCol="0" anchor="ctr">
            <a:spAutoFit/>
          </a:bodyPr>
          <a:lstStyle/>
          <a:p>
            <a:r>
              <a:rPr lang="en-US" sz="1800" dirty="0"/>
              <a:t>Tamiflu (oseltamivir) remains MCM of choice for H5N1 treatment and PEP</a:t>
            </a:r>
          </a:p>
          <a:p>
            <a:pPr lvl="1"/>
            <a:r>
              <a:rPr lang="en-US" dirty="0"/>
              <a:t>Per HHS, Tamiflu (oseltamivir) stockpiles remaining from H1N1 (2009) are available for the current H5N1 bird flu situation according to CDC guidelines, if needed.</a:t>
            </a:r>
          </a:p>
          <a:p>
            <a:pPr lvl="1"/>
            <a:r>
              <a:rPr lang="en-US" dirty="0">
                <a:hlinkClick r:id="rId3"/>
              </a:rPr>
              <a:t>Check the current expiration date of your Tamiflu here </a:t>
            </a:r>
            <a:endParaRPr lang="en-US" dirty="0"/>
          </a:p>
          <a:p>
            <a:endParaRPr lang="en-US" sz="1800" dirty="0"/>
          </a:p>
          <a:p>
            <a:r>
              <a:rPr lang="en-US" sz="1800" dirty="0"/>
              <a:t>More details on recommendations for antiviral treatment and post-exposure prophylaxis (PEP) may be found here:</a:t>
            </a:r>
          </a:p>
          <a:p>
            <a:pPr lvl="1"/>
            <a:r>
              <a:rPr lang="en-US" dirty="0">
                <a:hlinkClick r:id="rId4"/>
              </a:rPr>
              <a:t>Interim Guidance on the Use of Antiviral Medications for Treatment of Human Infections with Novel Influenza A Viruses Associated with Severe Human Disease | Bird Flu | CDC</a:t>
            </a:r>
            <a:endParaRPr lang="en-US" dirty="0"/>
          </a:p>
          <a:p>
            <a:pPr lvl="1"/>
            <a:r>
              <a:rPr lang="en-US" dirty="0">
                <a:hlinkClick r:id="rId5"/>
              </a:rPr>
              <a:t>Interim Guidance on Influenza Antiviral Chemoprophylaxis of Persons Exposed to Birds with Avian Influenza A Viruses Associated with Severe Human Disease or with the Potential to Cause Severe Human Disease | Bird Flu | CDC</a:t>
            </a:r>
            <a:endParaRPr lang="en-US" dirty="0"/>
          </a:p>
          <a:p>
            <a:pPr lvl="1"/>
            <a:r>
              <a:rPr lang="en-US" dirty="0">
                <a:hlinkClick r:id="rId6"/>
              </a:rPr>
              <a:t>Interim Guidance for Follow-up of Close Contacts of Persons Infected with Novel Influenza A Viruses and Use of Antiviral Medications for Chemoprophylaxis | Bird Flu | CDC</a:t>
            </a:r>
            <a:endParaRPr lang="en-US" dirty="0"/>
          </a:p>
        </p:txBody>
      </p:sp>
    </p:spTree>
    <p:extLst>
      <p:ext uri="{BB962C8B-B14F-4D97-AF65-F5344CB8AC3E}">
        <p14:creationId xmlns:p14="http://schemas.microsoft.com/office/powerpoint/2010/main" val="3026129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E597C-8DC9-D055-F433-D660A8F20EB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DC4A8-7E0F-DB4B-F543-064D5CE5C0E2}"/>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cs typeface="+mn-cs"/>
              </a:rPr>
              <a:pPr>
                <a:spcAft>
                  <a:spcPts val="600"/>
                </a:spcAft>
              </a:pPr>
              <a:t>37</a:t>
            </a:fld>
            <a:endParaRPr lang="en-US" sz="1200">
              <a:solidFill>
                <a:schemeClr val="tx1">
                  <a:tint val="75000"/>
                </a:schemeClr>
              </a:solidFill>
              <a:latin typeface="+mn-lt"/>
              <a:cs typeface="+mn-cs"/>
            </a:endParaRPr>
          </a:p>
        </p:txBody>
      </p:sp>
      <p:graphicFrame>
        <p:nvGraphicFramePr>
          <p:cNvPr id="3" name="Table 2">
            <a:extLst>
              <a:ext uri="{FF2B5EF4-FFF2-40B4-BE49-F238E27FC236}">
                <a16:creationId xmlns:a16="http://schemas.microsoft.com/office/drawing/2014/main" id="{3FB06B9A-3611-1A46-7596-3BBD08A6CFB8}"/>
              </a:ext>
            </a:extLst>
          </p:cNvPr>
          <p:cNvGraphicFramePr>
            <a:graphicFrameLocks noGrp="1"/>
          </p:cNvGraphicFramePr>
          <p:nvPr>
            <p:extLst>
              <p:ext uri="{D42A27DB-BD31-4B8C-83A1-F6EECF244321}">
                <p14:modId xmlns:p14="http://schemas.microsoft.com/office/powerpoint/2010/main" val="1552551633"/>
              </p:ext>
            </p:extLst>
          </p:nvPr>
        </p:nvGraphicFramePr>
        <p:xfrm>
          <a:off x="1015340" y="643467"/>
          <a:ext cx="10169645" cy="5145720"/>
        </p:xfrm>
        <a:graphic>
          <a:graphicData uri="http://schemas.openxmlformats.org/drawingml/2006/table">
            <a:tbl>
              <a:tblPr firstRow="1" firstCol="1" bandRow="1">
                <a:noFill/>
                <a:tableStyleId>{5C22544A-7EE6-4342-B048-85BDC9FD1C3A}</a:tableStyleId>
              </a:tblPr>
              <a:tblGrid>
                <a:gridCol w="3342904">
                  <a:extLst>
                    <a:ext uri="{9D8B030D-6E8A-4147-A177-3AD203B41FA5}">
                      <a16:colId xmlns:a16="http://schemas.microsoft.com/office/drawing/2014/main" val="57136339"/>
                    </a:ext>
                  </a:extLst>
                </a:gridCol>
                <a:gridCol w="6826741">
                  <a:extLst>
                    <a:ext uri="{9D8B030D-6E8A-4147-A177-3AD203B41FA5}">
                      <a16:colId xmlns:a16="http://schemas.microsoft.com/office/drawing/2014/main" val="3013123438"/>
                    </a:ext>
                  </a:extLst>
                </a:gridCol>
              </a:tblGrid>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Opening Remarks</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noFill/>
                  </a:tcPr>
                </a:tc>
                <a:tc>
                  <a:txBody>
                    <a:bodyPr/>
                    <a:lstStyle/>
                    <a:p>
                      <a:pPr marL="0" marR="0">
                        <a:spcBef>
                          <a:spcPts val="600"/>
                        </a:spcBef>
                        <a:spcAft>
                          <a:spcPts val="600"/>
                        </a:spcAft>
                      </a:pPr>
                      <a:r>
                        <a:rPr lang="en-US" sz="1300" b="1" cap="none" spc="0" dirty="0">
                          <a:solidFill>
                            <a:schemeClr val="tx1"/>
                          </a:solidFill>
                          <a:effectLst/>
                        </a:rPr>
                        <a:t>Stacie Turpin Saunders, MPH </a:t>
                      </a:r>
                    </a:p>
                    <a:p>
                      <a:pPr marL="0" marR="0">
                        <a:spcBef>
                          <a:spcPts val="600"/>
                        </a:spcBef>
                        <a:spcAft>
                          <a:spcPts val="600"/>
                        </a:spcAft>
                      </a:pPr>
                      <a:r>
                        <a:rPr lang="en-US" sz="1300" b="0" cap="none" spc="0" dirty="0">
                          <a:solidFill>
                            <a:schemeClr val="tx1"/>
                          </a:solidFill>
                          <a:effectLst/>
                        </a:rPr>
                        <a:t>Deputy Director/Section Chief, Local and Community Support</a:t>
                      </a:r>
                      <a:endParaRPr lang="en-US" sz="1300" b="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285649305"/>
                  </a:ext>
                </a:extLst>
              </a:tr>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Epi Section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38100" cmpd="sng">
                      <a:noFill/>
                    </a:lnT>
                    <a:lnB w="12700" cap="flat" cmpd="sng" algn="ctr">
                      <a:noFill/>
                      <a:prstDash val="solid"/>
                    </a:lnB>
                    <a:noFill/>
                  </a:tcPr>
                </a:tc>
                <a:tc>
                  <a:txBody>
                    <a:bodyPr/>
                    <a:lstStyle/>
                    <a:p>
                      <a:pPr marL="0" marR="0">
                        <a:spcBef>
                          <a:spcPts val="600"/>
                        </a:spcBef>
                        <a:spcAft>
                          <a:spcPts val="600"/>
                        </a:spcAft>
                      </a:pPr>
                      <a:r>
                        <a:rPr lang="en-US" sz="1300" b="1" cap="none" spc="0" dirty="0">
                          <a:solidFill>
                            <a:schemeClr val="tx1"/>
                          </a:solidFill>
                          <a:effectLst/>
                        </a:rPr>
                        <a:t>Zack Moore, MD, MPH: </a:t>
                      </a:r>
                    </a:p>
                    <a:p>
                      <a:pPr marL="0" marR="0">
                        <a:spcBef>
                          <a:spcPts val="600"/>
                        </a:spcBef>
                        <a:spcAft>
                          <a:spcPts val="600"/>
                        </a:spcAft>
                      </a:pPr>
                      <a:r>
                        <a:rPr lang="en-US" sz="1300" cap="none" spc="0" dirty="0">
                          <a:solidFill>
                            <a:schemeClr val="tx1"/>
                          </a:solidFill>
                          <a:effectLst/>
                        </a:rPr>
                        <a:t>State Epidemiologist and Epidemiology Section Chief </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3858948224"/>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MCU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rPr>
                        <a:t>Erica Wilson, MD, MPH: </a:t>
                      </a:r>
                    </a:p>
                    <a:p>
                      <a:pPr marL="0" marR="0">
                        <a:spcBef>
                          <a:spcPts val="600"/>
                        </a:spcBef>
                        <a:spcAft>
                          <a:spcPts val="600"/>
                        </a:spcAft>
                      </a:pPr>
                      <a:r>
                        <a:rPr lang="en-US" sz="1200" cap="none" spc="0" dirty="0">
                          <a:solidFill>
                            <a:schemeClr val="tx1"/>
                          </a:solidFill>
                          <a:effectLst/>
                        </a:rPr>
                        <a:t>Medical Director, Medical Consultation Unit</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233242866"/>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Wastewater Surveillance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Ariel Christensen, MPH</a:t>
                      </a:r>
                    </a:p>
                    <a:p>
                      <a:pPr marL="0" marR="0">
                        <a:spcBef>
                          <a:spcPts val="600"/>
                        </a:spcBef>
                        <a:spcAft>
                          <a:spcPts val="600"/>
                        </a:spcAft>
                      </a:pPr>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Environmental Epidemiologist</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415647438"/>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Vaccine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Carrie Blanchard, Pharm D, PMP</a:t>
                      </a:r>
                    </a:p>
                    <a:p>
                      <a:pPr marL="0" marR="0">
                        <a:spcBef>
                          <a:spcPts val="600"/>
                        </a:spcBef>
                        <a:spcAft>
                          <a:spcPts val="600"/>
                        </a:spcAft>
                      </a:pPr>
                      <a:r>
                        <a:rPr lang="en-US" sz="1200" kern="1200" dirty="0">
                          <a:solidFill>
                            <a:schemeClr val="dk1"/>
                          </a:solidFill>
                          <a:effectLst/>
                          <a:latin typeface="+mn-lt"/>
                          <a:ea typeface="+mn-ea"/>
                          <a:cs typeface="+mn-cs"/>
                        </a:rPr>
                        <a:t>Immunization Branch Interim Director</a:t>
                      </a:r>
                      <a:endParaRPr lang="en-US" sz="11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818157556"/>
                  </a:ext>
                </a:extLst>
              </a:tr>
              <a:tr h="731338">
                <a:tc>
                  <a:txBody>
                    <a:bodyPr/>
                    <a:lstStyle/>
                    <a:p>
                      <a:pPr marL="0" marR="0">
                        <a:spcBef>
                          <a:spcPts val="600"/>
                        </a:spcBef>
                        <a:spcAft>
                          <a:spcPts val="600"/>
                        </a:spcAf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Therapeutics Update</a:t>
                      </a:r>
                    </a:p>
                  </a:txBody>
                  <a:tcPr marL="66112" marR="66112" marT="61705" marB="61705">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marL="0" marR="0" lvl="0" indent="0" algn="l" defTabSz="685800" rtl="0" eaLnBrk="1" fontAlgn="auto" latinLnBrk="0" hangingPunct="1">
                        <a:lnSpc>
                          <a:spcPct val="107000"/>
                        </a:lnSpc>
                        <a:spcBef>
                          <a:spcPts val="600"/>
                        </a:spcBef>
                        <a:spcAft>
                          <a:spcPts val="600"/>
                        </a:spcAft>
                        <a:buClrTx/>
                        <a:buSzTx/>
                        <a:buFontTx/>
                        <a:buNone/>
                        <a:tabLst>
                          <a:tab pos="1485900" algn="l"/>
                        </a:tabLst>
                        <a:defRPr/>
                      </a:pPr>
                      <a:r>
                        <a:rPr lang="en-US" sz="14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Tim Davis, PharmD</a:t>
                      </a:r>
                      <a:r>
                        <a:rPr lang="en-US" sz="14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en-US" sz="14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PMP</a:t>
                      </a:r>
                      <a:r>
                        <a:rPr lang="en-US" sz="14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p>
                    <a:p>
                      <a:pPr marL="0" marR="0" lvl="0" indent="0" algn="l" defTabSz="685800" rtl="0" eaLnBrk="1" fontAlgn="auto" latinLnBrk="0" hangingPunct="1">
                        <a:lnSpc>
                          <a:spcPct val="107000"/>
                        </a:lnSpc>
                        <a:spcBef>
                          <a:spcPts val="600"/>
                        </a:spcBef>
                        <a:spcAft>
                          <a:spcPts val="600"/>
                        </a:spcAft>
                        <a:buClrTx/>
                        <a:buSzTx/>
                        <a:buFontTx/>
                        <a:buNone/>
                        <a:tabLst>
                          <a:tab pos="1485900" algn="l"/>
                        </a:tabLst>
                        <a:defRPr/>
                      </a:pPr>
                      <a:r>
                        <a:rPr lang="en-US" sz="14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Medical Countermeasures Coordinator</a:t>
                      </a:r>
                    </a:p>
                  </a:txBody>
                  <a:tcPr marL="66112" marR="66112" marT="61705" marB="61705">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467787456"/>
                  </a:ext>
                </a:extLst>
              </a:tr>
              <a:tr h="0">
                <a:tc>
                  <a:txBody>
                    <a:bodyPr/>
                    <a:lstStyle/>
                    <a:p>
                      <a:pPr marL="0" marR="0">
                        <a:spcBef>
                          <a:spcPts val="600"/>
                        </a:spcBef>
                        <a:spcAft>
                          <a:spcPts val="600"/>
                        </a:spcAft>
                      </a:pPr>
                      <a:r>
                        <a:rPr lang="en-US" sz="1300" b="1" cap="none" spc="0" dirty="0">
                          <a:solidFill>
                            <a:schemeClr val="tx1"/>
                          </a:solidFill>
                          <a:effectLst/>
                        </a:rPr>
                        <a:t>NC EDSS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3"/>
                    </a:solidFill>
                  </a:tcPr>
                </a:tc>
                <a:tc>
                  <a:txBody>
                    <a:bodyPr/>
                    <a:lstStyle/>
                    <a:p>
                      <a:pPr marL="0" marR="0">
                        <a:spcBef>
                          <a:spcPts val="600"/>
                        </a:spcBef>
                        <a:spcAft>
                          <a:spcPts val="600"/>
                        </a:spcAft>
                      </a:pPr>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Jennifer Stewart, MS</a:t>
                      </a:r>
                    </a:p>
                    <a:p>
                      <a:pPr marL="0" marR="0" lvl="0" indent="0" algn="l" defTabSz="685800" rtl="0" eaLnBrk="1" fontAlgn="auto" latinLnBrk="0" hangingPunct="1">
                        <a:lnSpc>
                          <a:spcPct val="100000"/>
                        </a:lnSpc>
                        <a:spcBef>
                          <a:spcPts val="600"/>
                        </a:spcBef>
                        <a:spcAft>
                          <a:spcPts val="600"/>
                        </a:spcAft>
                        <a:buClrTx/>
                        <a:buSzTx/>
                        <a:buFontTx/>
                        <a:buNone/>
                        <a:tabLst/>
                        <a:defRPr/>
                      </a:pPr>
                      <a:r>
                        <a:rPr lang="en-US" sz="1200" b="0" cap="none" spc="0" dirty="0">
                          <a:solidFill>
                            <a:schemeClr val="tx1"/>
                          </a:solidFill>
                          <a:effectLst/>
                        </a:rPr>
                        <a:t>Surveillance Systems Unit Manager</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3"/>
                    </a:solidFill>
                  </a:tcPr>
                </a:tc>
                <a:extLst>
                  <a:ext uri="{0D108BD9-81ED-4DB2-BD59-A6C34878D82A}">
                    <a16:rowId xmlns:a16="http://schemas.microsoft.com/office/drawing/2014/main" val="3586688657"/>
                  </a:ext>
                </a:extLst>
              </a:tr>
              <a:tr h="364353">
                <a:tc>
                  <a:txBody>
                    <a:bodyPr/>
                    <a:lstStyle/>
                    <a:p>
                      <a:pPr marL="0" marR="0">
                        <a:lnSpc>
                          <a:spcPct val="107000"/>
                        </a:lnSpc>
                        <a:spcBef>
                          <a:spcPts val="600"/>
                        </a:spcBef>
                        <a:spcAft>
                          <a:spcPts val="600"/>
                        </a:spcAft>
                      </a:pPr>
                      <a:r>
                        <a:rPr lang="en-US" sz="1300" b="1" cap="none" spc="0" dirty="0">
                          <a:solidFill>
                            <a:schemeClr val="tx1"/>
                          </a:solidFill>
                          <a:effectLst/>
                        </a:rPr>
                        <a:t>Question &amp; Answer Session</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12700" cmpd="sng">
                      <a:noFill/>
                      <a:prstDash val="solid"/>
                    </a:lnT>
                    <a:lnB w="28575" cap="flat" cmpd="sng" algn="ctr">
                      <a:noFill/>
                      <a:prstDash val="solid"/>
                    </a:lnB>
                    <a:noFill/>
                  </a:tcPr>
                </a:tc>
                <a:tc>
                  <a:txBody>
                    <a:bodyPr/>
                    <a:lstStyle/>
                    <a:p>
                      <a:pPr marL="0" marR="0">
                        <a:spcBef>
                          <a:spcPts val="600"/>
                        </a:spcBef>
                        <a:spcAft>
                          <a:spcPts val="600"/>
                        </a:spcAft>
                      </a:pPr>
                      <a:r>
                        <a:rPr lang="en-US" sz="1300" cap="none" spc="0" dirty="0">
                          <a:solidFill>
                            <a:schemeClr val="tx1"/>
                          </a:solidFill>
                          <a:effectLst/>
                        </a:rPr>
                        <a:t>Open for Questions — Please use the Zoom Q&amp;A function</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12700" cmpd="sng">
                      <a:noFill/>
                      <a:prstDash val="solid"/>
                    </a:lnT>
                    <a:lnB w="28575" cap="flat" cmpd="sng" algn="ctr">
                      <a:noFill/>
                      <a:prstDash val="solid"/>
                    </a:lnB>
                    <a:noFill/>
                  </a:tcPr>
                </a:tc>
                <a:extLst>
                  <a:ext uri="{0D108BD9-81ED-4DB2-BD59-A6C34878D82A}">
                    <a16:rowId xmlns:a16="http://schemas.microsoft.com/office/drawing/2014/main" val="2104886011"/>
                  </a:ext>
                </a:extLst>
              </a:tr>
            </a:tbl>
          </a:graphicData>
        </a:graphic>
      </p:graphicFrame>
      <p:sp>
        <p:nvSpPr>
          <p:cNvPr id="5" name="TextBox 4">
            <a:extLst>
              <a:ext uri="{FF2B5EF4-FFF2-40B4-BE49-F238E27FC236}">
                <a16:creationId xmlns:a16="http://schemas.microsoft.com/office/drawing/2014/main" id="{2B7E8E5C-3816-00B3-3385-79A0D66A2DDA}"/>
              </a:ext>
            </a:extLst>
          </p:cNvPr>
          <p:cNvSpPr txBox="1"/>
          <p:nvPr/>
        </p:nvSpPr>
        <p:spPr>
          <a:xfrm>
            <a:off x="5369219" y="22235"/>
            <a:ext cx="1572757" cy="584775"/>
          </a:xfrm>
          <a:prstGeom prst="rect">
            <a:avLst/>
          </a:prstGeom>
          <a:noFill/>
        </p:spPr>
        <p:txBody>
          <a:bodyPr wrap="square" rtlCol="0">
            <a:spAutoFit/>
          </a:bodyPr>
          <a:lstStyle/>
          <a:p>
            <a:r>
              <a:rPr lang="en-US" sz="3200" b="1" dirty="0">
                <a:latin typeface="Franklin Gothic Book" panose="020B0503020102020204" pitchFamily="34" charset="0"/>
              </a:rPr>
              <a:t>Agenda</a:t>
            </a:r>
          </a:p>
        </p:txBody>
      </p:sp>
    </p:spTree>
    <p:extLst>
      <p:ext uri="{BB962C8B-B14F-4D97-AF65-F5344CB8AC3E}">
        <p14:creationId xmlns:p14="http://schemas.microsoft.com/office/powerpoint/2010/main" val="1185290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E597C-8DC9-D055-F433-D660A8F20EB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DC4A8-7E0F-DB4B-F543-064D5CE5C0E2}"/>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cs typeface="+mn-cs"/>
              </a:rPr>
              <a:pPr>
                <a:spcAft>
                  <a:spcPts val="600"/>
                </a:spcAft>
              </a:pPr>
              <a:t>38</a:t>
            </a:fld>
            <a:endParaRPr lang="en-US" sz="1200">
              <a:solidFill>
                <a:schemeClr val="tx1">
                  <a:tint val="75000"/>
                </a:schemeClr>
              </a:solidFill>
              <a:latin typeface="+mn-lt"/>
              <a:cs typeface="+mn-cs"/>
            </a:endParaRPr>
          </a:p>
        </p:txBody>
      </p:sp>
      <p:graphicFrame>
        <p:nvGraphicFramePr>
          <p:cNvPr id="3" name="Table 2">
            <a:extLst>
              <a:ext uri="{FF2B5EF4-FFF2-40B4-BE49-F238E27FC236}">
                <a16:creationId xmlns:a16="http://schemas.microsoft.com/office/drawing/2014/main" id="{3FB06B9A-3611-1A46-7596-3BBD08A6CFB8}"/>
              </a:ext>
            </a:extLst>
          </p:cNvPr>
          <p:cNvGraphicFramePr>
            <a:graphicFrameLocks noGrp="1"/>
          </p:cNvGraphicFramePr>
          <p:nvPr>
            <p:extLst>
              <p:ext uri="{D42A27DB-BD31-4B8C-83A1-F6EECF244321}">
                <p14:modId xmlns:p14="http://schemas.microsoft.com/office/powerpoint/2010/main" val="1511623864"/>
              </p:ext>
            </p:extLst>
          </p:nvPr>
        </p:nvGraphicFramePr>
        <p:xfrm>
          <a:off x="1015340" y="643467"/>
          <a:ext cx="10169645" cy="5145720"/>
        </p:xfrm>
        <a:graphic>
          <a:graphicData uri="http://schemas.openxmlformats.org/drawingml/2006/table">
            <a:tbl>
              <a:tblPr firstRow="1" firstCol="1" bandRow="1">
                <a:noFill/>
                <a:tableStyleId>{5C22544A-7EE6-4342-B048-85BDC9FD1C3A}</a:tableStyleId>
              </a:tblPr>
              <a:tblGrid>
                <a:gridCol w="3342904">
                  <a:extLst>
                    <a:ext uri="{9D8B030D-6E8A-4147-A177-3AD203B41FA5}">
                      <a16:colId xmlns:a16="http://schemas.microsoft.com/office/drawing/2014/main" val="57136339"/>
                    </a:ext>
                  </a:extLst>
                </a:gridCol>
                <a:gridCol w="6826741">
                  <a:extLst>
                    <a:ext uri="{9D8B030D-6E8A-4147-A177-3AD203B41FA5}">
                      <a16:colId xmlns:a16="http://schemas.microsoft.com/office/drawing/2014/main" val="3013123438"/>
                    </a:ext>
                  </a:extLst>
                </a:gridCol>
              </a:tblGrid>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Opening Remarks</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noFill/>
                  </a:tcPr>
                </a:tc>
                <a:tc>
                  <a:txBody>
                    <a:bodyPr/>
                    <a:lstStyle/>
                    <a:p>
                      <a:pPr marL="0" marR="0">
                        <a:spcBef>
                          <a:spcPts val="600"/>
                        </a:spcBef>
                        <a:spcAft>
                          <a:spcPts val="600"/>
                        </a:spcAft>
                      </a:pPr>
                      <a:r>
                        <a:rPr lang="en-US" sz="1300" b="1" cap="none" spc="0" dirty="0">
                          <a:solidFill>
                            <a:schemeClr val="tx1"/>
                          </a:solidFill>
                          <a:effectLst/>
                        </a:rPr>
                        <a:t>Stacie Turpin Saunders, MPH </a:t>
                      </a:r>
                    </a:p>
                    <a:p>
                      <a:pPr marL="0" marR="0">
                        <a:spcBef>
                          <a:spcPts val="600"/>
                        </a:spcBef>
                        <a:spcAft>
                          <a:spcPts val="600"/>
                        </a:spcAft>
                      </a:pPr>
                      <a:r>
                        <a:rPr lang="en-US" sz="1300" b="0" cap="none" spc="0" dirty="0">
                          <a:solidFill>
                            <a:schemeClr val="tx1"/>
                          </a:solidFill>
                          <a:effectLst/>
                        </a:rPr>
                        <a:t>Deputy Director/Section Chief, Local and Community Support</a:t>
                      </a:r>
                      <a:endParaRPr lang="en-US" sz="1300" b="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285649305"/>
                  </a:ext>
                </a:extLst>
              </a:tr>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Epi Section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38100" cmpd="sng">
                      <a:noFill/>
                    </a:lnT>
                    <a:lnB w="12700" cap="flat" cmpd="sng" algn="ctr">
                      <a:noFill/>
                      <a:prstDash val="solid"/>
                    </a:lnB>
                    <a:noFill/>
                  </a:tcPr>
                </a:tc>
                <a:tc>
                  <a:txBody>
                    <a:bodyPr/>
                    <a:lstStyle/>
                    <a:p>
                      <a:pPr marL="0" marR="0">
                        <a:spcBef>
                          <a:spcPts val="600"/>
                        </a:spcBef>
                        <a:spcAft>
                          <a:spcPts val="600"/>
                        </a:spcAft>
                      </a:pPr>
                      <a:r>
                        <a:rPr lang="en-US" sz="1300" b="1" cap="none" spc="0" dirty="0">
                          <a:solidFill>
                            <a:schemeClr val="tx1"/>
                          </a:solidFill>
                          <a:effectLst/>
                        </a:rPr>
                        <a:t>Zack Moore, MD, MPH: </a:t>
                      </a:r>
                    </a:p>
                    <a:p>
                      <a:pPr marL="0" marR="0">
                        <a:spcBef>
                          <a:spcPts val="600"/>
                        </a:spcBef>
                        <a:spcAft>
                          <a:spcPts val="600"/>
                        </a:spcAft>
                      </a:pPr>
                      <a:r>
                        <a:rPr lang="en-US" sz="1300" cap="none" spc="0" dirty="0">
                          <a:solidFill>
                            <a:schemeClr val="tx1"/>
                          </a:solidFill>
                          <a:effectLst/>
                        </a:rPr>
                        <a:t>State Epidemiologist and Epidemiology Section Chief </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3858948224"/>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MCU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rPr>
                        <a:t>Erica Wilson, MD, MPH: </a:t>
                      </a:r>
                    </a:p>
                    <a:p>
                      <a:pPr marL="0" marR="0">
                        <a:spcBef>
                          <a:spcPts val="600"/>
                        </a:spcBef>
                        <a:spcAft>
                          <a:spcPts val="600"/>
                        </a:spcAft>
                      </a:pPr>
                      <a:r>
                        <a:rPr lang="en-US" sz="1200" cap="none" spc="0" dirty="0">
                          <a:solidFill>
                            <a:schemeClr val="tx1"/>
                          </a:solidFill>
                          <a:effectLst/>
                        </a:rPr>
                        <a:t>Medical Director, Medical Consultation Unit</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233242866"/>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Wastewater Surveillance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Ariel Christensen, MPH</a:t>
                      </a:r>
                    </a:p>
                    <a:p>
                      <a:pPr marL="0" marR="0">
                        <a:spcBef>
                          <a:spcPts val="600"/>
                        </a:spcBef>
                        <a:spcAft>
                          <a:spcPts val="600"/>
                        </a:spcAft>
                      </a:pPr>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Environmental Epidemiologist</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415647438"/>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Vaccine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Carrie Blanchard, Pharm D, PMP</a:t>
                      </a:r>
                    </a:p>
                    <a:p>
                      <a:pPr marL="0" marR="0">
                        <a:spcBef>
                          <a:spcPts val="600"/>
                        </a:spcBef>
                        <a:spcAft>
                          <a:spcPts val="600"/>
                        </a:spcAft>
                      </a:pPr>
                      <a:r>
                        <a:rPr lang="en-US" sz="1200" kern="1200" dirty="0">
                          <a:solidFill>
                            <a:schemeClr val="dk1"/>
                          </a:solidFill>
                          <a:effectLst/>
                          <a:latin typeface="+mn-lt"/>
                          <a:ea typeface="+mn-ea"/>
                          <a:cs typeface="+mn-cs"/>
                        </a:rPr>
                        <a:t>Immunization Branch Interim Director</a:t>
                      </a:r>
                      <a:endParaRPr lang="en-US" sz="11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818157556"/>
                  </a:ext>
                </a:extLst>
              </a:tr>
              <a:tr h="731338">
                <a:tc>
                  <a:txBody>
                    <a:bodyPr/>
                    <a:lstStyle/>
                    <a:p>
                      <a:pPr marL="0" marR="0">
                        <a:spcBef>
                          <a:spcPts val="600"/>
                        </a:spcBef>
                        <a:spcAft>
                          <a:spcPts val="600"/>
                        </a:spcAf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Therapeutics Update</a:t>
                      </a:r>
                    </a:p>
                  </a:txBody>
                  <a:tcPr marL="66112" marR="66112" marT="61705" marB="61705">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marL="0" marR="0" lvl="0" indent="0" algn="l" defTabSz="685800" rtl="0" eaLnBrk="1" fontAlgn="auto" latinLnBrk="0" hangingPunct="1">
                        <a:lnSpc>
                          <a:spcPct val="107000"/>
                        </a:lnSpc>
                        <a:spcBef>
                          <a:spcPts val="600"/>
                        </a:spcBef>
                        <a:spcAft>
                          <a:spcPts val="600"/>
                        </a:spcAft>
                        <a:buClrTx/>
                        <a:buSzTx/>
                        <a:buFontTx/>
                        <a:buNone/>
                        <a:tabLst>
                          <a:tab pos="1485900" algn="l"/>
                        </a:tabLst>
                        <a:defRPr/>
                      </a:pPr>
                      <a:r>
                        <a:rPr lang="en-US" sz="14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Tim Davis, PharmD</a:t>
                      </a:r>
                      <a:r>
                        <a:rPr lang="en-US" sz="14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en-US" sz="14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PMP</a:t>
                      </a:r>
                      <a:r>
                        <a:rPr lang="en-US" sz="14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p>
                    <a:p>
                      <a:pPr marL="0" marR="0" lvl="0" indent="0" algn="l" defTabSz="685800" rtl="0" eaLnBrk="1" fontAlgn="auto" latinLnBrk="0" hangingPunct="1">
                        <a:lnSpc>
                          <a:spcPct val="107000"/>
                        </a:lnSpc>
                        <a:spcBef>
                          <a:spcPts val="600"/>
                        </a:spcBef>
                        <a:spcAft>
                          <a:spcPts val="600"/>
                        </a:spcAft>
                        <a:buClrTx/>
                        <a:buSzTx/>
                        <a:buFontTx/>
                        <a:buNone/>
                        <a:tabLst>
                          <a:tab pos="1485900" algn="l"/>
                        </a:tabLst>
                        <a:defRPr/>
                      </a:pPr>
                      <a:r>
                        <a:rPr lang="en-US" sz="14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Medical Countermeasures Coordinator</a:t>
                      </a:r>
                    </a:p>
                  </a:txBody>
                  <a:tcPr marL="66112" marR="66112" marT="61705" marB="61705">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467787456"/>
                  </a:ext>
                </a:extLst>
              </a:tr>
              <a:tr h="0">
                <a:tc>
                  <a:txBody>
                    <a:bodyPr/>
                    <a:lstStyle/>
                    <a:p>
                      <a:pPr marL="0" marR="0">
                        <a:spcBef>
                          <a:spcPts val="600"/>
                        </a:spcBef>
                        <a:spcAft>
                          <a:spcPts val="600"/>
                        </a:spcAft>
                      </a:pPr>
                      <a:r>
                        <a:rPr lang="en-US" sz="1300" b="1" cap="none" spc="0" dirty="0">
                          <a:solidFill>
                            <a:schemeClr val="tx1"/>
                          </a:solidFill>
                          <a:effectLst/>
                        </a:rPr>
                        <a:t>NC EDSS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tc>
                  <a:txBody>
                    <a:bodyPr/>
                    <a:lstStyle/>
                    <a:p>
                      <a:pPr marL="0" marR="0">
                        <a:spcBef>
                          <a:spcPts val="600"/>
                        </a:spcBef>
                        <a:spcAft>
                          <a:spcPts val="600"/>
                        </a:spcAft>
                      </a:pPr>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Jennifer Stewart, MS</a:t>
                      </a:r>
                    </a:p>
                    <a:p>
                      <a:pPr marL="0" marR="0" lvl="0" indent="0" algn="l" defTabSz="685800" rtl="0" eaLnBrk="1" fontAlgn="auto" latinLnBrk="0" hangingPunct="1">
                        <a:lnSpc>
                          <a:spcPct val="100000"/>
                        </a:lnSpc>
                        <a:spcBef>
                          <a:spcPts val="600"/>
                        </a:spcBef>
                        <a:spcAft>
                          <a:spcPts val="600"/>
                        </a:spcAft>
                        <a:buClrTx/>
                        <a:buSzTx/>
                        <a:buFontTx/>
                        <a:buNone/>
                        <a:tabLst/>
                        <a:defRPr/>
                      </a:pPr>
                      <a:r>
                        <a:rPr lang="en-US" sz="1200" b="0" cap="none" spc="0" dirty="0">
                          <a:solidFill>
                            <a:schemeClr val="tx1"/>
                          </a:solidFill>
                          <a:effectLst/>
                        </a:rPr>
                        <a:t>Surveillance Systems Unit Manager</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3586688657"/>
                  </a:ext>
                </a:extLst>
              </a:tr>
              <a:tr h="364353">
                <a:tc>
                  <a:txBody>
                    <a:bodyPr/>
                    <a:lstStyle/>
                    <a:p>
                      <a:pPr marL="0" marR="0">
                        <a:lnSpc>
                          <a:spcPct val="107000"/>
                        </a:lnSpc>
                        <a:spcBef>
                          <a:spcPts val="600"/>
                        </a:spcBef>
                        <a:spcAft>
                          <a:spcPts val="600"/>
                        </a:spcAft>
                      </a:pPr>
                      <a:r>
                        <a:rPr lang="en-US" sz="1300" b="1" cap="none" spc="0" dirty="0">
                          <a:solidFill>
                            <a:schemeClr val="tx1"/>
                          </a:solidFill>
                          <a:effectLst/>
                        </a:rPr>
                        <a:t>Question &amp; Answer Session</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12700" cmpd="sng">
                      <a:noFill/>
                      <a:prstDash val="solid"/>
                    </a:lnT>
                    <a:lnB w="28575" cap="flat" cmpd="sng" algn="ctr">
                      <a:noFill/>
                      <a:prstDash val="solid"/>
                    </a:lnB>
                    <a:solidFill>
                      <a:schemeClr val="accent3"/>
                    </a:solidFill>
                  </a:tcPr>
                </a:tc>
                <a:tc>
                  <a:txBody>
                    <a:bodyPr/>
                    <a:lstStyle/>
                    <a:p>
                      <a:pPr marL="0" marR="0">
                        <a:spcBef>
                          <a:spcPts val="600"/>
                        </a:spcBef>
                        <a:spcAft>
                          <a:spcPts val="600"/>
                        </a:spcAft>
                      </a:pPr>
                      <a:r>
                        <a:rPr lang="en-US" sz="1300" cap="none" spc="0" dirty="0">
                          <a:solidFill>
                            <a:schemeClr val="tx1"/>
                          </a:solidFill>
                          <a:effectLst/>
                        </a:rPr>
                        <a:t>Open for Questions — Please use the Zoom Q&amp;A function</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12700" cmpd="sng">
                      <a:noFill/>
                      <a:prstDash val="solid"/>
                    </a:lnT>
                    <a:lnB w="28575" cap="flat" cmpd="sng" algn="ctr">
                      <a:noFill/>
                      <a:prstDash val="solid"/>
                    </a:lnB>
                    <a:solidFill>
                      <a:schemeClr val="accent3"/>
                    </a:solidFill>
                  </a:tcPr>
                </a:tc>
                <a:extLst>
                  <a:ext uri="{0D108BD9-81ED-4DB2-BD59-A6C34878D82A}">
                    <a16:rowId xmlns:a16="http://schemas.microsoft.com/office/drawing/2014/main" val="2104886011"/>
                  </a:ext>
                </a:extLst>
              </a:tr>
            </a:tbl>
          </a:graphicData>
        </a:graphic>
      </p:graphicFrame>
      <p:sp>
        <p:nvSpPr>
          <p:cNvPr id="5" name="TextBox 4">
            <a:extLst>
              <a:ext uri="{FF2B5EF4-FFF2-40B4-BE49-F238E27FC236}">
                <a16:creationId xmlns:a16="http://schemas.microsoft.com/office/drawing/2014/main" id="{68F32BD2-2C5B-A075-5CA7-E01EE86F2946}"/>
              </a:ext>
            </a:extLst>
          </p:cNvPr>
          <p:cNvSpPr txBox="1"/>
          <p:nvPr/>
        </p:nvSpPr>
        <p:spPr>
          <a:xfrm>
            <a:off x="5369219" y="22235"/>
            <a:ext cx="1572757" cy="584775"/>
          </a:xfrm>
          <a:prstGeom prst="rect">
            <a:avLst/>
          </a:prstGeom>
          <a:noFill/>
        </p:spPr>
        <p:txBody>
          <a:bodyPr wrap="square" rtlCol="0">
            <a:spAutoFit/>
          </a:bodyPr>
          <a:lstStyle/>
          <a:p>
            <a:r>
              <a:rPr lang="en-US" sz="3200" b="1" dirty="0">
                <a:latin typeface="Franklin Gothic Book" panose="020B0503020102020204" pitchFamily="34" charset="0"/>
              </a:rPr>
              <a:t>Agenda</a:t>
            </a:r>
          </a:p>
        </p:txBody>
      </p:sp>
    </p:spTree>
    <p:extLst>
      <p:ext uri="{BB962C8B-B14F-4D97-AF65-F5344CB8AC3E}">
        <p14:creationId xmlns:p14="http://schemas.microsoft.com/office/powerpoint/2010/main" val="2995044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4" name="Rectangle 14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Public health under attack | Hub">
            <a:extLst>
              <a:ext uri="{FF2B5EF4-FFF2-40B4-BE49-F238E27FC236}">
                <a16:creationId xmlns:a16="http://schemas.microsoft.com/office/drawing/2014/main" id="{6AB54FDA-4DB9-41C9-A04D-E182C7D4BE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84" r="-1"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55" name="Rectangle 144">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66BE4A-A26C-44D2-9012-66386D390142}"/>
              </a:ext>
            </a:extLst>
          </p:cNvPr>
          <p:cNvSpPr>
            <a:spLocks noGrp="1"/>
          </p:cNvSpPr>
          <p:nvPr>
            <p:ph type="title" idx="4294967295"/>
          </p:nvPr>
        </p:nvSpPr>
        <p:spPr>
          <a:xfrm>
            <a:off x="7935402" y="743447"/>
            <a:ext cx="3445765" cy="3692028"/>
          </a:xfrm>
          <a:noFill/>
        </p:spPr>
        <p:txBody>
          <a:bodyPr vert="horz" lIns="91440" tIns="45720" rIns="91440" bIns="45720" rtlCol="0" anchor="b">
            <a:normAutofit/>
          </a:bodyPr>
          <a:lstStyle/>
          <a:p>
            <a:r>
              <a:rPr lang="en-US" sz="5200" b="1"/>
              <a:t>Q&amp;A</a:t>
            </a:r>
            <a:br>
              <a:rPr lang="en-US" sz="5200"/>
            </a:br>
            <a:endParaRPr lang="en-US" sz="5200"/>
          </a:p>
        </p:txBody>
      </p:sp>
      <p:sp>
        <p:nvSpPr>
          <p:cNvPr id="3" name="TextBox 2">
            <a:extLst>
              <a:ext uri="{FF2B5EF4-FFF2-40B4-BE49-F238E27FC236}">
                <a16:creationId xmlns:a16="http://schemas.microsoft.com/office/drawing/2014/main" id="{2531B7A5-8017-43CE-BBCA-7D4B0F9D27F7}"/>
              </a:ext>
            </a:extLst>
          </p:cNvPr>
          <p:cNvSpPr txBox="1"/>
          <p:nvPr/>
        </p:nvSpPr>
        <p:spPr>
          <a:xfrm>
            <a:off x="838344" y="2013625"/>
            <a:ext cx="4614759" cy="416333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49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E597C-8DC9-D055-F433-D660A8F20EB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DC4A8-7E0F-DB4B-F543-064D5CE5C0E2}"/>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cs typeface="+mn-cs"/>
              </a:rPr>
              <a:pPr>
                <a:spcAft>
                  <a:spcPts val="600"/>
                </a:spcAft>
              </a:pPr>
              <a:t>4</a:t>
            </a:fld>
            <a:endParaRPr lang="en-US" sz="1200">
              <a:solidFill>
                <a:schemeClr val="tx1">
                  <a:tint val="75000"/>
                </a:schemeClr>
              </a:solidFill>
              <a:latin typeface="+mn-lt"/>
              <a:cs typeface="+mn-cs"/>
            </a:endParaRPr>
          </a:p>
        </p:txBody>
      </p:sp>
      <p:graphicFrame>
        <p:nvGraphicFramePr>
          <p:cNvPr id="3" name="Table 2">
            <a:extLst>
              <a:ext uri="{FF2B5EF4-FFF2-40B4-BE49-F238E27FC236}">
                <a16:creationId xmlns:a16="http://schemas.microsoft.com/office/drawing/2014/main" id="{3FB06B9A-3611-1A46-7596-3BBD08A6CFB8}"/>
              </a:ext>
            </a:extLst>
          </p:cNvPr>
          <p:cNvGraphicFramePr>
            <a:graphicFrameLocks noGrp="1"/>
          </p:cNvGraphicFramePr>
          <p:nvPr>
            <p:extLst>
              <p:ext uri="{D42A27DB-BD31-4B8C-83A1-F6EECF244321}">
                <p14:modId xmlns:p14="http://schemas.microsoft.com/office/powerpoint/2010/main" val="2677074113"/>
              </p:ext>
            </p:extLst>
          </p:nvPr>
        </p:nvGraphicFramePr>
        <p:xfrm>
          <a:off x="1015340" y="643467"/>
          <a:ext cx="10169645" cy="5145720"/>
        </p:xfrm>
        <a:graphic>
          <a:graphicData uri="http://schemas.openxmlformats.org/drawingml/2006/table">
            <a:tbl>
              <a:tblPr firstRow="1" firstCol="1" bandRow="1">
                <a:noFill/>
                <a:tableStyleId>{5C22544A-7EE6-4342-B048-85BDC9FD1C3A}</a:tableStyleId>
              </a:tblPr>
              <a:tblGrid>
                <a:gridCol w="3342904">
                  <a:extLst>
                    <a:ext uri="{9D8B030D-6E8A-4147-A177-3AD203B41FA5}">
                      <a16:colId xmlns:a16="http://schemas.microsoft.com/office/drawing/2014/main" val="57136339"/>
                    </a:ext>
                  </a:extLst>
                </a:gridCol>
                <a:gridCol w="6826741">
                  <a:extLst>
                    <a:ext uri="{9D8B030D-6E8A-4147-A177-3AD203B41FA5}">
                      <a16:colId xmlns:a16="http://schemas.microsoft.com/office/drawing/2014/main" val="3013123438"/>
                    </a:ext>
                  </a:extLst>
                </a:gridCol>
              </a:tblGrid>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Opening Remarks</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noFill/>
                  </a:tcPr>
                </a:tc>
                <a:tc>
                  <a:txBody>
                    <a:bodyPr/>
                    <a:lstStyle/>
                    <a:p>
                      <a:pPr marL="0" marR="0">
                        <a:spcBef>
                          <a:spcPts val="600"/>
                        </a:spcBef>
                        <a:spcAft>
                          <a:spcPts val="600"/>
                        </a:spcAft>
                      </a:pPr>
                      <a:r>
                        <a:rPr lang="en-US" sz="1300" b="1" cap="none" spc="0" dirty="0">
                          <a:solidFill>
                            <a:schemeClr val="tx1"/>
                          </a:solidFill>
                          <a:effectLst/>
                        </a:rPr>
                        <a:t>Stacie Turpin Saunders, MPH </a:t>
                      </a:r>
                    </a:p>
                    <a:p>
                      <a:pPr marL="0" marR="0">
                        <a:spcBef>
                          <a:spcPts val="600"/>
                        </a:spcBef>
                        <a:spcAft>
                          <a:spcPts val="600"/>
                        </a:spcAft>
                      </a:pPr>
                      <a:r>
                        <a:rPr lang="en-US" sz="1300" b="0" cap="none" spc="0" dirty="0">
                          <a:solidFill>
                            <a:schemeClr val="tx1"/>
                          </a:solidFill>
                          <a:effectLst/>
                        </a:rPr>
                        <a:t>Deputy Director/Section Chief, Local and Community Support</a:t>
                      </a:r>
                      <a:endParaRPr lang="en-US" sz="1300" b="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285649305"/>
                  </a:ext>
                </a:extLst>
              </a:tr>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Epi Section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38100" cmpd="sng">
                      <a:noFill/>
                    </a:lnT>
                    <a:lnB w="12700" cap="flat" cmpd="sng" algn="ctr">
                      <a:noFill/>
                      <a:prstDash val="solid"/>
                    </a:lnB>
                    <a:noFill/>
                  </a:tcPr>
                </a:tc>
                <a:tc>
                  <a:txBody>
                    <a:bodyPr/>
                    <a:lstStyle/>
                    <a:p>
                      <a:pPr marL="0" marR="0">
                        <a:spcBef>
                          <a:spcPts val="600"/>
                        </a:spcBef>
                        <a:spcAft>
                          <a:spcPts val="600"/>
                        </a:spcAft>
                      </a:pPr>
                      <a:r>
                        <a:rPr lang="en-US" sz="1300" b="1" cap="none" spc="0" dirty="0">
                          <a:solidFill>
                            <a:schemeClr val="tx1"/>
                          </a:solidFill>
                          <a:effectLst/>
                        </a:rPr>
                        <a:t>Zack Moore, MD, MPH: </a:t>
                      </a:r>
                    </a:p>
                    <a:p>
                      <a:pPr marL="0" marR="0">
                        <a:spcBef>
                          <a:spcPts val="600"/>
                        </a:spcBef>
                        <a:spcAft>
                          <a:spcPts val="600"/>
                        </a:spcAft>
                      </a:pPr>
                      <a:r>
                        <a:rPr lang="en-US" sz="1300" cap="none" spc="0" dirty="0">
                          <a:solidFill>
                            <a:schemeClr val="tx1"/>
                          </a:solidFill>
                          <a:effectLst/>
                        </a:rPr>
                        <a:t>State Epidemiologist and Epidemiology Section Chief </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3858948224"/>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MCU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3"/>
                    </a:solidFill>
                  </a:tcPr>
                </a:tc>
                <a:tc>
                  <a:txBody>
                    <a:bodyPr/>
                    <a:lstStyle/>
                    <a:p>
                      <a:pPr marL="0" marR="0">
                        <a:spcBef>
                          <a:spcPts val="600"/>
                        </a:spcBef>
                        <a:spcAft>
                          <a:spcPts val="600"/>
                        </a:spcAft>
                      </a:pPr>
                      <a:r>
                        <a:rPr lang="en-US" sz="1200" b="1" cap="none" spc="0" dirty="0">
                          <a:solidFill>
                            <a:schemeClr val="tx1"/>
                          </a:solidFill>
                          <a:effectLst/>
                        </a:rPr>
                        <a:t>Erica Wilson, MD, MPH: </a:t>
                      </a:r>
                    </a:p>
                    <a:p>
                      <a:pPr marL="0" marR="0">
                        <a:spcBef>
                          <a:spcPts val="600"/>
                        </a:spcBef>
                        <a:spcAft>
                          <a:spcPts val="600"/>
                        </a:spcAft>
                      </a:pPr>
                      <a:r>
                        <a:rPr lang="en-US" sz="1200" cap="none" spc="0" dirty="0">
                          <a:solidFill>
                            <a:schemeClr val="tx1"/>
                          </a:solidFill>
                          <a:effectLst/>
                        </a:rPr>
                        <a:t>Medical Director, Medical Consultation Unit</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3"/>
                    </a:solidFill>
                  </a:tcPr>
                </a:tc>
                <a:extLst>
                  <a:ext uri="{0D108BD9-81ED-4DB2-BD59-A6C34878D82A}">
                    <a16:rowId xmlns:a16="http://schemas.microsoft.com/office/drawing/2014/main" val="2233242866"/>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Wastewater Surveillance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Ariel Christensen, MPH</a:t>
                      </a:r>
                    </a:p>
                    <a:p>
                      <a:pPr marL="0" marR="0">
                        <a:spcBef>
                          <a:spcPts val="600"/>
                        </a:spcBef>
                        <a:spcAft>
                          <a:spcPts val="600"/>
                        </a:spcAft>
                      </a:pPr>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Environmental Epidemiologist</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415647438"/>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Vaccine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Carrie Blanchard, Pharm D, PMP</a:t>
                      </a:r>
                    </a:p>
                    <a:p>
                      <a:pPr marL="0" marR="0">
                        <a:spcBef>
                          <a:spcPts val="600"/>
                        </a:spcBef>
                        <a:spcAft>
                          <a:spcPts val="600"/>
                        </a:spcAft>
                      </a:pPr>
                      <a:r>
                        <a:rPr lang="en-US" sz="1200" kern="1200" dirty="0">
                          <a:solidFill>
                            <a:schemeClr val="dk1"/>
                          </a:solidFill>
                          <a:effectLst/>
                          <a:latin typeface="+mn-lt"/>
                          <a:ea typeface="+mn-ea"/>
                          <a:cs typeface="+mn-cs"/>
                        </a:rPr>
                        <a:t>Immunization Branch Interim Director</a:t>
                      </a:r>
                      <a:endParaRPr lang="en-US" sz="11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818157556"/>
                  </a:ext>
                </a:extLst>
              </a:tr>
              <a:tr h="731338">
                <a:tc>
                  <a:txBody>
                    <a:bodyPr/>
                    <a:lstStyle/>
                    <a:p>
                      <a:pPr marL="0" marR="0">
                        <a:spcBef>
                          <a:spcPts val="600"/>
                        </a:spcBef>
                        <a:spcAft>
                          <a:spcPts val="600"/>
                        </a:spcAf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Therapeutics Update</a:t>
                      </a:r>
                    </a:p>
                  </a:txBody>
                  <a:tcPr marL="66112" marR="66112" marT="61705" marB="61705">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marL="0" marR="0" lvl="0" indent="0" algn="l" defTabSz="685800" rtl="0" eaLnBrk="1" fontAlgn="auto" latinLnBrk="0" hangingPunct="1">
                        <a:lnSpc>
                          <a:spcPct val="107000"/>
                        </a:lnSpc>
                        <a:spcBef>
                          <a:spcPts val="600"/>
                        </a:spcBef>
                        <a:spcAft>
                          <a:spcPts val="600"/>
                        </a:spcAft>
                        <a:buClrTx/>
                        <a:buSzTx/>
                        <a:buFontTx/>
                        <a:buNone/>
                        <a:tabLst>
                          <a:tab pos="1485900" algn="l"/>
                        </a:tabLst>
                        <a:defRPr/>
                      </a:pPr>
                      <a:r>
                        <a:rPr lang="en-US" sz="14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Tim Davis, PharmD</a:t>
                      </a:r>
                      <a:r>
                        <a:rPr lang="en-US" sz="14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en-US" sz="14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PMP</a:t>
                      </a:r>
                      <a:r>
                        <a:rPr lang="en-US" sz="14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p>
                    <a:p>
                      <a:pPr marL="0" marR="0" lvl="0" indent="0" algn="l" defTabSz="685800" rtl="0" eaLnBrk="1" fontAlgn="auto" latinLnBrk="0" hangingPunct="1">
                        <a:lnSpc>
                          <a:spcPct val="107000"/>
                        </a:lnSpc>
                        <a:spcBef>
                          <a:spcPts val="600"/>
                        </a:spcBef>
                        <a:spcAft>
                          <a:spcPts val="600"/>
                        </a:spcAft>
                        <a:buClrTx/>
                        <a:buSzTx/>
                        <a:buFontTx/>
                        <a:buNone/>
                        <a:tabLst>
                          <a:tab pos="1485900" algn="l"/>
                        </a:tabLst>
                        <a:defRPr/>
                      </a:pPr>
                      <a:r>
                        <a:rPr lang="en-US" sz="14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Medical Countermeasures Coordinator</a:t>
                      </a:r>
                    </a:p>
                  </a:txBody>
                  <a:tcPr marL="66112" marR="66112" marT="61705" marB="61705">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467787456"/>
                  </a:ext>
                </a:extLst>
              </a:tr>
              <a:tr h="0">
                <a:tc>
                  <a:txBody>
                    <a:bodyPr/>
                    <a:lstStyle/>
                    <a:p>
                      <a:pPr marL="0" marR="0">
                        <a:spcBef>
                          <a:spcPts val="600"/>
                        </a:spcBef>
                        <a:spcAft>
                          <a:spcPts val="600"/>
                        </a:spcAft>
                      </a:pPr>
                      <a:r>
                        <a:rPr lang="en-US" sz="1300" b="1" cap="none" spc="0" dirty="0">
                          <a:solidFill>
                            <a:schemeClr val="tx1"/>
                          </a:solidFill>
                          <a:effectLst/>
                        </a:rPr>
                        <a:t>NC EDSS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Jennifer Stewart, MS</a:t>
                      </a:r>
                    </a:p>
                    <a:p>
                      <a:pPr marL="0" marR="0" lvl="0" indent="0" algn="l" defTabSz="685800" rtl="0" eaLnBrk="1" fontAlgn="auto" latinLnBrk="0" hangingPunct="1">
                        <a:lnSpc>
                          <a:spcPct val="100000"/>
                        </a:lnSpc>
                        <a:spcBef>
                          <a:spcPts val="600"/>
                        </a:spcBef>
                        <a:spcAft>
                          <a:spcPts val="600"/>
                        </a:spcAft>
                        <a:buClrTx/>
                        <a:buSzTx/>
                        <a:buFontTx/>
                        <a:buNone/>
                        <a:tabLst/>
                        <a:defRPr/>
                      </a:pPr>
                      <a:r>
                        <a:rPr lang="en-US" sz="1200" b="0" cap="none" spc="0" dirty="0">
                          <a:solidFill>
                            <a:schemeClr val="tx1"/>
                          </a:solidFill>
                          <a:effectLst/>
                        </a:rPr>
                        <a:t>Surveillance Systems Unit Manager</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586688657"/>
                  </a:ext>
                </a:extLst>
              </a:tr>
              <a:tr h="364353">
                <a:tc>
                  <a:txBody>
                    <a:bodyPr/>
                    <a:lstStyle/>
                    <a:p>
                      <a:pPr marL="0" marR="0">
                        <a:lnSpc>
                          <a:spcPct val="107000"/>
                        </a:lnSpc>
                        <a:spcBef>
                          <a:spcPts val="600"/>
                        </a:spcBef>
                        <a:spcAft>
                          <a:spcPts val="600"/>
                        </a:spcAft>
                      </a:pPr>
                      <a:r>
                        <a:rPr lang="en-US" sz="1300" b="1" cap="none" spc="0" dirty="0">
                          <a:solidFill>
                            <a:schemeClr val="tx1"/>
                          </a:solidFill>
                          <a:effectLst/>
                        </a:rPr>
                        <a:t>Question &amp; Answer Session</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12700" cmpd="sng">
                      <a:noFill/>
                      <a:prstDash val="solid"/>
                    </a:lnT>
                    <a:lnB w="28575" cap="flat" cmpd="sng" algn="ctr">
                      <a:noFill/>
                      <a:prstDash val="solid"/>
                    </a:lnB>
                    <a:noFill/>
                  </a:tcPr>
                </a:tc>
                <a:tc>
                  <a:txBody>
                    <a:bodyPr/>
                    <a:lstStyle/>
                    <a:p>
                      <a:pPr marL="0" marR="0">
                        <a:spcBef>
                          <a:spcPts val="600"/>
                        </a:spcBef>
                        <a:spcAft>
                          <a:spcPts val="600"/>
                        </a:spcAft>
                      </a:pPr>
                      <a:r>
                        <a:rPr lang="en-US" sz="1300" cap="none" spc="0" dirty="0">
                          <a:solidFill>
                            <a:schemeClr val="tx1"/>
                          </a:solidFill>
                          <a:effectLst/>
                        </a:rPr>
                        <a:t>Open for Questions — Please use the Zoom Q&amp;A function</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12700" cmpd="sng">
                      <a:noFill/>
                      <a:prstDash val="solid"/>
                    </a:lnT>
                    <a:lnB w="28575" cap="flat" cmpd="sng" algn="ctr">
                      <a:noFill/>
                      <a:prstDash val="solid"/>
                    </a:lnB>
                    <a:noFill/>
                  </a:tcPr>
                </a:tc>
                <a:extLst>
                  <a:ext uri="{0D108BD9-81ED-4DB2-BD59-A6C34878D82A}">
                    <a16:rowId xmlns:a16="http://schemas.microsoft.com/office/drawing/2014/main" val="2104886011"/>
                  </a:ext>
                </a:extLst>
              </a:tr>
            </a:tbl>
          </a:graphicData>
        </a:graphic>
      </p:graphicFrame>
      <p:sp>
        <p:nvSpPr>
          <p:cNvPr id="5" name="TextBox 4">
            <a:extLst>
              <a:ext uri="{FF2B5EF4-FFF2-40B4-BE49-F238E27FC236}">
                <a16:creationId xmlns:a16="http://schemas.microsoft.com/office/drawing/2014/main" id="{B5A7A477-5D3A-E884-4C59-88B981D35399}"/>
              </a:ext>
            </a:extLst>
          </p:cNvPr>
          <p:cNvSpPr txBox="1"/>
          <p:nvPr/>
        </p:nvSpPr>
        <p:spPr>
          <a:xfrm>
            <a:off x="5369219" y="22235"/>
            <a:ext cx="1572757" cy="584775"/>
          </a:xfrm>
          <a:prstGeom prst="rect">
            <a:avLst/>
          </a:prstGeom>
          <a:noFill/>
        </p:spPr>
        <p:txBody>
          <a:bodyPr wrap="square" rtlCol="0">
            <a:spAutoFit/>
          </a:bodyPr>
          <a:lstStyle/>
          <a:p>
            <a:r>
              <a:rPr lang="en-US" sz="3200" b="1" dirty="0">
                <a:latin typeface="Franklin Gothic Book" panose="020B0503020102020204" pitchFamily="34" charset="0"/>
              </a:rPr>
              <a:t>Agenda</a:t>
            </a:r>
          </a:p>
        </p:txBody>
      </p:sp>
    </p:spTree>
    <p:extLst>
      <p:ext uri="{BB962C8B-B14F-4D97-AF65-F5344CB8AC3E}">
        <p14:creationId xmlns:p14="http://schemas.microsoft.com/office/powerpoint/2010/main" val="1067883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E597C-8DC9-D055-F433-D660A8F20EB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DC4A8-7E0F-DB4B-F543-064D5CE5C0E2}"/>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cs typeface="+mn-cs"/>
              </a:rPr>
              <a:pPr>
                <a:spcAft>
                  <a:spcPts val="600"/>
                </a:spcAft>
              </a:pPr>
              <a:t>5</a:t>
            </a:fld>
            <a:endParaRPr lang="en-US" sz="1200">
              <a:solidFill>
                <a:schemeClr val="tx1">
                  <a:tint val="75000"/>
                </a:schemeClr>
              </a:solidFill>
              <a:latin typeface="+mn-lt"/>
              <a:cs typeface="+mn-cs"/>
            </a:endParaRPr>
          </a:p>
        </p:txBody>
      </p:sp>
      <p:graphicFrame>
        <p:nvGraphicFramePr>
          <p:cNvPr id="3" name="Table 2">
            <a:extLst>
              <a:ext uri="{FF2B5EF4-FFF2-40B4-BE49-F238E27FC236}">
                <a16:creationId xmlns:a16="http://schemas.microsoft.com/office/drawing/2014/main" id="{3FB06B9A-3611-1A46-7596-3BBD08A6CFB8}"/>
              </a:ext>
            </a:extLst>
          </p:cNvPr>
          <p:cNvGraphicFramePr>
            <a:graphicFrameLocks noGrp="1"/>
          </p:cNvGraphicFramePr>
          <p:nvPr>
            <p:extLst>
              <p:ext uri="{D42A27DB-BD31-4B8C-83A1-F6EECF244321}">
                <p14:modId xmlns:p14="http://schemas.microsoft.com/office/powerpoint/2010/main" val="2175014716"/>
              </p:ext>
            </p:extLst>
          </p:nvPr>
        </p:nvGraphicFramePr>
        <p:xfrm>
          <a:off x="1015340" y="643467"/>
          <a:ext cx="10169645" cy="5145720"/>
        </p:xfrm>
        <a:graphic>
          <a:graphicData uri="http://schemas.openxmlformats.org/drawingml/2006/table">
            <a:tbl>
              <a:tblPr firstRow="1" firstCol="1" bandRow="1">
                <a:noFill/>
                <a:tableStyleId>{5C22544A-7EE6-4342-B048-85BDC9FD1C3A}</a:tableStyleId>
              </a:tblPr>
              <a:tblGrid>
                <a:gridCol w="3342904">
                  <a:extLst>
                    <a:ext uri="{9D8B030D-6E8A-4147-A177-3AD203B41FA5}">
                      <a16:colId xmlns:a16="http://schemas.microsoft.com/office/drawing/2014/main" val="57136339"/>
                    </a:ext>
                  </a:extLst>
                </a:gridCol>
                <a:gridCol w="6826741">
                  <a:extLst>
                    <a:ext uri="{9D8B030D-6E8A-4147-A177-3AD203B41FA5}">
                      <a16:colId xmlns:a16="http://schemas.microsoft.com/office/drawing/2014/main" val="3013123438"/>
                    </a:ext>
                  </a:extLst>
                </a:gridCol>
              </a:tblGrid>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Opening Remarks</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noFill/>
                  </a:tcPr>
                </a:tc>
                <a:tc>
                  <a:txBody>
                    <a:bodyPr/>
                    <a:lstStyle/>
                    <a:p>
                      <a:pPr marL="0" marR="0">
                        <a:spcBef>
                          <a:spcPts val="600"/>
                        </a:spcBef>
                        <a:spcAft>
                          <a:spcPts val="600"/>
                        </a:spcAft>
                      </a:pPr>
                      <a:r>
                        <a:rPr lang="en-US" sz="1300" b="1" cap="none" spc="0" dirty="0">
                          <a:solidFill>
                            <a:schemeClr val="tx1"/>
                          </a:solidFill>
                          <a:effectLst/>
                        </a:rPr>
                        <a:t>Stacie Turpin Saunders, MPH </a:t>
                      </a:r>
                    </a:p>
                    <a:p>
                      <a:pPr marL="0" marR="0">
                        <a:spcBef>
                          <a:spcPts val="600"/>
                        </a:spcBef>
                        <a:spcAft>
                          <a:spcPts val="600"/>
                        </a:spcAft>
                      </a:pPr>
                      <a:r>
                        <a:rPr lang="en-US" sz="1300" b="0" cap="none" spc="0" dirty="0">
                          <a:solidFill>
                            <a:schemeClr val="tx1"/>
                          </a:solidFill>
                          <a:effectLst/>
                        </a:rPr>
                        <a:t>Deputy Director/Section Chief, Local and Community Support</a:t>
                      </a:r>
                      <a:endParaRPr lang="en-US" sz="1300" b="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285649305"/>
                  </a:ext>
                </a:extLst>
              </a:tr>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Epi Section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38100" cmpd="sng">
                      <a:noFill/>
                    </a:lnT>
                    <a:lnB w="12700" cap="flat" cmpd="sng" algn="ctr">
                      <a:noFill/>
                      <a:prstDash val="solid"/>
                    </a:lnB>
                    <a:noFill/>
                  </a:tcPr>
                </a:tc>
                <a:tc>
                  <a:txBody>
                    <a:bodyPr/>
                    <a:lstStyle/>
                    <a:p>
                      <a:pPr marL="0" marR="0">
                        <a:spcBef>
                          <a:spcPts val="600"/>
                        </a:spcBef>
                        <a:spcAft>
                          <a:spcPts val="600"/>
                        </a:spcAft>
                      </a:pPr>
                      <a:r>
                        <a:rPr lang="en-US" sz="1300" b="1" cap="none" spc="0" dirty="0">
                          <a:solidFill>
                            <a:schemeClr val="tx1"/>
                          </a:solidFill>
                          <a:effectLst/>
                        </a:rPr>
                        <a:t>Zack Moore, MD, MPH: </a:t>
                      </a:r>
                    </a:p>
                    <a:p>
                      <a:pPr marL="0" marR="0">
                        <a:spcBef>
                          <a:spcPts val="600"/>
                        </a:spcBef>
                        <a:spcAft>
                          <a:spcPts val="600"/>
                        </a:spcAft>
                      </a:pPr>
                      <a:r>
                        <a:rPr lang="en-US" sz="1300" cap="none" spc="0" dirty="0">
                          <a:solidFill>
                            <a:schemeClr val="tx1"/>
                          </a:solidFill>
                          <a:effectLst/>
                        </a:rPr>
                        <a:t>State Epidemiologist and Epidemiology Section Chief </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3858948224"/>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MCU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rPr>
                        <a:t>Erica Wilson, MD, MPH: </a:t>
                      </a:r>
                    </a:p>
                    <a:p>
                      <a:pPr marL="0" marR="0">
                        <a:spcBef>
                          <a:spcPts val="600"/>
                        </a:spcBef>
                        <a:spcAft>
                          <a:spcPts val="600"/>
                        </a:spcAft>
                      </a:pPr>
                      <a:r>
                        <a:rPr lang="en-US" sz="1200" cap="none" spc="0" dirty="0">
                          <a:solidFill>
                            <a:schemeClr val="tx1"/>
                          </a:solidFill>
                          <a:effectLst/>
                        </a:rPr>
                        <a:t>Medical Director, Medical Consultation Unit</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233242866"/>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Wastewater Surveillance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3"/>
                    </a:solidFill>
                  </a:tcPr>
                </a:tc>
                <a:tc>
                  <a:txBody>
                    <a:bodyPr/>
                    <a:lstStyle/>
                    <a:p>
                      <a:pPr marL="0" marR="0">
                        <a:spcBef>
                          <a:spcPts val="600"/>
                        </a:spcBef>
                        <a:spcAft>
                          <a:spcPts val="600"/>
                        </a:spcAft>
                      </a:pPr>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Ariel Christensen, MPH</a:t>
                      </a:r>
                    </a:p>
                    <a:p>
                      <a:pPr marL="0" marR="0">
                        <a:spcBef>
                          <a:spcPts val="600"/>
                        </a:spcBef>
                        <a:spcAft>
                          <a:spcPts val="600"/>
                        </a:spcAft>
                      </a:pPr>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Environmental Epidemiologist</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3"/>
                    </a:solidFill>
                  </a:tcPr>
                </a:tc>
                <a:extLst>
                  <a:ext uri="{0D108BD9-81ED-4DB2-BD59-A6C34878D82A}">
                    <a16:rowId xmlns:a16="http://schemas.microsoft.com/office/drawing/2014/main" val="1415647438"/>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Vaccine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Carrie Blanchard, Pharm D, PMP</a:t>
                      </a:r>
                    </a:p>
                    <a:p>
                      <a:pPr marL="0" marR="0">
                        <a:spcBef>
                          <a:spcPts val="600"/>
                        </a:spcBef>
                        <a:spcAft>
                          <a:spcPts val="600"/>
                        </a:spcAft>
                      </a:pPr>
                      <a:r>
                        <a:rPr lang="en-US" sz="1200" kern="1200" dirty="0">
                          <a:solidFill>
                            <a:schemeClr val="dk1"/>
                          </a:solidFill>
                          <a:effectLst/>
                          <a:latin typeface="+mn-lt"/>
                          <a:ea typeface="+mn-ea"/>
                          <a:cs typeface="+mn-cs"/>
                        </a:rPr>
                        <a:t>Immunization Branch Interim Director</a:t>
                      </a:r>
                      <a:endParaRPr lang="en-US" sz="11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818157556"/>
                  </a:ext>
                </a:extLst>
              </a:tr>
              <a:tr h="731338">
                <a:tc>
                  <a:txBody>
                    <a:bodyPr/>
                    <a:lstStyle/>
                    <a:p>
                      <a:pPr marL="0" marR="0">
                        <a:spcBef>
                          <a:spcPts val="600"/>
                        </a:spcBef>
                        <a:spcAft>
                          <a:spcPts val="600"/>
                        </a:spcAf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Therapeutics Update</a:t>
                      </a:r>
                    </a:p>
                  </a:txBody>
                  <a:tcPr marL="66112" marR="66112" marT="61705" marB="61705">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marL="0" marR="0" lvl="0" indent="0" algn="l" defTabSz="685800" rtl="0" eaLnBrk="1" fontAlgn="auto" latinLnBrk="0" hangingPunct="1">
                        <a:lnSpc>
                          <a:spcPct val="107000"/>
                        </a:lnSpc>
                        <a:spcBef>
                          <a:spcPts val="600"/>
                        </a:spcBef>
                        <a:spcAft>
                          <a:spcPts val="600"/>
                        </a:spcAft>
                        <a:buClrTx/>
                        <a:buSzTx/>
                        <a:buFontTx/>
                        <a:buNone/>
                        <a:tabLst>
                          <a:tab pos="1485900" algn="l"/>
                        </a:tabLst>
                        <a:defRPr/>
                      </a:pPr>
                      <a:r>
                        <a:rPr lang="en-US" sz="14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Tim Davis, PharmD</a:t>
                      </a:r>
                      <a:r>
                        <a:rPr lang="en-US" sz="14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en-US" sz="14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PMP</a:t>
                      </a:r>
                      <a:r>
                        <a:rPr lang="en-US" sz="14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p>
                    <a:p>
                      <a:pPr marL="0" marR="0" lvl="0" indent="0" algn="l" defTabSz="685800" rtl="0" eaLnBrk="1" fontAlgn="auto" latinLnBrk="0" hangingPunct="1">
                        <a:lnSpc>
                          <a:spcPct val="107000"/>
                        </a:lnSpc>
                        <a:spcBef>
                          <a:spcPts val="600"/>
                        </a:spcBef>
                        <a:spcAft>
                          <a:spcPts val="600"/>
                        </a:spcAft>
                        <a:buClrTx/>
                        <a:buSzTx/>
                        <a:buFontTx/>
                        <a:buNone/>
                        <a:tabLst>
                          <a:tab pos="1485900" algn="l"/>
                        </a:tabLst>
                        <a:defRPr/>
                      </a:pPr>
                      <a:r>
                        <a:rPr lang="en-US" sz="14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Medical Countermeasures Coordinator</a:t>
                      </a:r>
                    </a:p>
                  </a:txBody>
                  <a:tcPr marL="66112" marR="66112" marT="61705" marB="61705">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467787456"/>
                  </a:ext>
                </a:extLst>
              </a:tr>
              <a:tr h="0">
                <a:tc>
                  <a:txBody>
                    <a:bodyPr/>
                    <a:lstStyle/>
                    <a:p>
                      <a:pPr marL="0" marR="0">
                        <a:spcBef>
                          <a:spcPts val="600"/>
                        </a:spcBef>
                        <a:spcAft>
                          <a:spcPts val="600"/>
                        </a:spcAft>
                      </a:pPr>
                      <a:r>
                        <a:rPr lang="en-US" sz="1300" b="1" cap="none" spc="0" dirty="0">
                          <a:solidFill>
                            <a:schemeClr val="tx1"/>
                          </a:solidFill>
                          <a:effectLst/>
                        </a:rPr>
                        <a:t>NC EDSS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Jennifer Stewart, MS</a:t>
                      </a:r>
                    </a:p>
                    <a:p>
                      <a:pPr marL="0" marR="0" lvl="0" indent="0" algn="l" defTabSz="685800" rtl="0" eaLnBrk="1" fontAlgn="auto" latinLnBrk="0" hangingPunct="1">
                        <a:lnSpc>
                          <a:spcPct val="100000"/>
                        </a:lnSpc>
                        <a:spcBef>
                          <a:spcPts val="600"/>
                        </a:spcBef>
                        <a:spcAft>
                          <a:spcPts val="600"/>
                        </a:spcAft>
                        <a:buClrTx/>
                        <a:buSzTx/>
                        <a:buFontTx/>
                        <a:buNone/>
                        <a:tabLst/>
                        <a:defRPr/>
                      </a:pPr>
                      <a:r>
                        <a:rPr lang="en-US" sz="1200" b="0" cap="none" spc="0" dirty="0">
                          <a:solidFill>
                            <a:schemeClr val="tx1"/>
                          </a:solidFill>
                          <a:effectLst/>
                        </a:rPr>
                        <a:t>Surveillance Systems Unit Manager</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586688657"/>
                  </a:ext>
                </a:extLst>
              </a:tr>
              <a:tr h="364353">
                <a:tc>
                  <a:txBody>
                    <a:bodyPr/>
                    <a:lstStyle/>
                    <a:p>
                      <a:pPr marL="0" marR="0">
                        <a:lnSpc>
                          <a:spcPct val="107000"/>
                        </a:lnSpc>
                        <a:spcBef>
                          <a:spcPts val="600"/>
                        </a:spcBef>
                        <a:spcAft>
                          <a:spcPts val="600"/>
                        </a:spcAft>
                      </a:pPr>
                      <a:r>
                        <a:rPr lang="en-US" sz="1300" b="1" cap="none" spc="0" dirty="0">
                          <a:solidFill>
                            <a:schemeClr val="tx1"/>
                          </a:solidFill>
                          <a:effectLst/>
                        </a:rPr>
                        <a:t>Question &amp; Answer Session</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12700" cmpd="sng">
                      <a:noFill/>
                      <a:prstDash val="solid"/>
                    </a:lnT>
                    <a:lnB w="28575" cap="flat" cmpd="sng" algn="ctr">
                      <a:noFill/>
                      <a:prstDash val="solid"/>
                    </a:lnB>
                    <a:noFill/>
                  </a:tcPr>
                </a:tc>
                <a:tc>
                  <a:txBody>
                    <a:bodyPr/>
                    <a:lstStyle/>
                    <a:p>
                      <a:pPr marL="0" marR="0">
                        <a:spcBef>
                          <a:spcPts val="600"/>
                        </a:spcBef>
                        <a:spcAft>
                          <a:spcPts val="600"/>
                        </a:spcAft>
                      </a:pPr>
                      <a:r>
                        <a:rPr lang="en-US" sz="1300" cap="none" spc="0" dirty="0">
                          <a:solidFill>
                            <a:schemeClr val="tx1"/>
                          </a:solidFill>
                          <a:effectLst/>
                        </a:rPr>
                        <a:t>Open for Questions — Please use the Zoom Q&amp;A function</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12700" cmpd="sng">
                      <a:noFill/>
                      <a:prstDash val="solid"/>
                    </a:lnT>
                    <a:lnB w="28575" cap="flat" cmpd="sng" algn="ctr">
                      <a:noFill/>
                      <a:prstDash val="solid"/>
                    </a:lnB>
                    <a:noFill/>
                  </a:tcPr>
                </a:tc>
                <a:extLst>
                  <a:ext uri="{0D108BD9-81ED-4DB2-BD59-A6C34878D82A}">
                    <a16:rowId xmlns:a16="http://schemas.microsoft.com/office/drawing/2014/main" val="2104886011"/>
                  </a:ext>
                </a:extLst>
              </a:tr>
            </a:tbl>
          </a:graphicData>
        </a:graphic>
      </p:graphicFrame>
      <p:sp>
        <p:nvSpPr>
          <p:cNvPr id="5" name="TextBox 4">
            <a:extLst>
              <a:ext uri="{FF2B5EF4-FFF2-40B4-BE49-F238E27FC236}">
                <a16:creationId xmlns:a16="http://schemas.microsoft.com/office/drawing/2014/main" id="{F07F8A8A-B185-ADFA-D113-DB278BACB9C4}"/>
              </a:ext>
            </a:extLst>
          </p:cNvPr>
          <p:cNvSpPr txBox="1"/>
          <p:nvPr/>
        </p:nvSpPr>
        <p:spPr>
          <a:xfrm>
            <a:off x="5369219" y="22235"/>
            <a:ext cx="1572757" cy="584775"/>
          </a:xfrm>
          <a:prstGeom prst="rect">
            <a:avLst/>
          </a:prstGeom>
          <a:noFill/>
        </p:spPr>
        <p:txBody>
          <a:bodyPr wrap="square" rtlCol="0">
            <a:spAutoFit/>
          </a:bodyPr>
          <a:lstStyle/>
          <a:p>
            <a:r>
              <a:rPr lang="en-US" sz="3200" b="1" dirty="0">
                <a:latin typeface="Franklin Gothic Book" panose="020B0503020102020204" pitchFamily="34" charset="0"/>
              </a:rPr>
              <a:t>Agenda</a:t>
            </a:r>
          </a:p>
        </p:txBody>
      </p:sp>
    </p:spTree>
    <p:extLst>
      <p:ext uri="{BB962C8B-B14F-4D97-AF65-F5344CB8AC3E}">
        <p14:creationId xmlns:p14="http://schemas.microsoft.com/office/powerpoint/2010/main" val="916729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E597C-8DC9-D055-F433-D660A8F20EB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DC4A8-7E0F-DB4B-F543-064D5CE5C0E2}"/>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cs typeface="+mn-cs"/>
              </a:rPr>
              <a:pPr>
                <a:spcAft>
                  <a:spcPts val="600"/>
                </a:spcAft>
              </a:pPr>
              <a:t>6</a:t>
            </a:fld>
            <a:endParaRPr lang="en-US" sz="1200">
              <a:solidFill>
                <a:schemeClr val="tx1">
                  <a:tint val="75000"/>
                </a:schemeClr>
              </a:solidFill>
              <a:latin typeface="+mn-lt"/>
              <a:cs typeface="+mn-cs"/>
            </a:endParaRPr>
          </a:p>
        </p:txBody>
      </p:sp>
      <p:graphicFrame>
        <p:nvGraphicFramePr>
          <p:cNvPr id="3" name="Table 2">
            <a:extLst>
              <a:ext uri="{FF2B5EF4-FFF2-40B4-BE49-F238E27FC236}">
                <a16:creationId xmlns:a16="http://schemas.microsoft.com/office/drawing/2014/main" id="{3FB06B9A-3611-1A46-7596-3BBD08A6CFB8}"/>
              </a:ext>
            </a:extLst>
          </p:cNvPr>
          <p:cNvGraphicFramePr>
            <a:graphicFrameLocks noGrp="1"/>
          </p:cNvGraphicFramePr>
          <p:nvPr>
            <p:extLst>
              <p:ext uri="{D42A27DB-BD31-4B8C-83A1-F6EECF244321}">
                <p14:modId xmlns:p14="http://schemas.microsoft.com/office/powerpoint/2010/main" val="1844098028"/>
              </p:ext>
            </p:extLst>
          </p:nvPr>
        </p:nvGraphicFramePr>
        <p:xfrm>
          <a:off x="1015340" y="643467"/>
          <a:ext cx="10169645" cy="5145720"/>
        </p:xfrm>
        <a:graphic>
          <a:graphicData uri="http://schemas.openxmlformats.org/drawingml/2006/table">
            <a:tbl>
              <a:tblPr firstRow="1" firstCol="1" bandRow="1">
                <a:noFill/>
                <a:tableStyleId>{5C22544A-7EE6-4342-B048-85BDC9FD1C3A}</a:tableStyleId>
              </a:tblPr>
              <a:tblGrid>
                <a:gridCol w="3342904">
                  <a:extLst>
                    <a:ext uri="{9D8B030D-6E8A-4147-A177-3AD203B41FA5}">
                      <a16:colId xmlns:a16="http://schemas.microsoft.com/office/drawing/2014/main" val="57136339"/>
                    </a:ext>
                  </a:extLst>
                </a:gridCol>
                <a:gridCol w="6826741">
                  <a:extLst>
                    <a:ext uri="{9D8B030D-6E8A-4147-A177-3AD203B41FA5}">
                      <a16:colId xmlns:a16="http://schemas.microsoft.com/office/drawing/2014/main" val="3013123438"/>
                    </a:ext>
                  </a:extLst>
                </a:gridCol>
              </a:tblGrid>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Opening Remarks</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noFill/>
                  </a:tcPr>
                </a:tc>
                <a:tc>
                  <a:txBody>
                    <a:bodyPr/>
                    <a:lstStyle/>
                    <a:p>
                      <a:pPr marL="0" marR="0">
                        <a:spcBef>
                          <a:spcPts val="600"/>
                        </a:spcBef>
                        <a:spcAft>
                          <a:spcPts val="600"/>
                        </a:spcAft>
                      </a:pPr>
                      <a:r>
                        <a:rPr lang="en-US" sz="1300" b="1" cap="none" spc="0" dirty="0">
                          <a:solidFill>
                            <a:schemeClr val="tx1"/>
                          </a:solidFill>
                          <a:effectLst/>
                        </a:rPr>
                        <a:t>Stacie Turpin Saunders, MPH </a:t>
                      </a:r>
                    </a:p>
                    <a:p>
                      <a:pPr marL="0" marR="0">
                        <a:spcBef>
                          <a:spcPts val="600"/>
                        </a:spcBef>
                        <a:spcAft>
                          <a:spcPts val="600"/>
                        </a:spcAft>
                      </a:pPr>
                      <a:r>
                        <a:rPr lang="en-US" sz="1300" b="0" cap="none" spc="0" dirty="0">
                          <a:solidFill>
                            <a:schemeClr val="tx1"/>
                          </a:solidFill>
                          <a:effectLst/>
                        </a:rPr>
                        <a:t>Deputy Director/Section Chief, Local and Community Support</a:t>
                      </a:r>
                      <a:endParaRPr lang="en-US" sz="1300" b="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285649305"/>
                  </a:ext>
                </a:extLst>
              </a:tr>
              <a:tr h="716952">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Epi Section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38100" cmpd="sng">
                      <a:noFill/>
                    </a:lnT>
                    <a:lnB w="12700" cap="flat" cmpd="sng" algn="ctr">
                      <a:noFill/>
                      <a:prstDash val="solid"/>
                    </a:lnB>
                    <a:noFill/>
                  </a:tcPr>
                </a:tc>
                <a:tc>
                  <a:txBody>
                    <a:bodyPr/>
                    <a:lstStyle/>
                    <a:p>
                      <a:pPr marL="0" marR="0">
                        <a:spcBef>
                          <a:spcPts val="600"/>
                        </a:spcBef>
                        <a:spcAft>
                          <a:spcPts val="600"/>
                        </a:spcAft>
                      </a:pPr>
                      <a:r>
                        <a:rPr lang="en-US" sz="1300" b="1" cap="none" spc="0" dirty="0">
                          <a:solidFill>
                            <a:schemeClr val="tx1"/>
                          </a:solidFill>
                          <a:effectLst/>
                        </a:rPr>
                        <a:t>Zack Moore, MD, MPH: </a:t>
                      </a:r>
                    </a:p>
                    <a:p>
                      <a:pPr marL="0" marR="0">
                        <a:spcBef>
                          <a:spcPts val="600"/>
                        </a:spcBef>
                        <a:spcAft>
                          <a:spcPts val="600"/>
                        </a:spcAft>
                      </a:pPr>
                      <a:r>
                        <a:rPr lang="en-US" sz="1300" cap="none" spc="0" dirty="0">
                          <a:solidFill>
                            <a:schemeClr val="tx1"/>
                          </a:solidFill>
                          <a:effectLst/>
                        </a:rPr>
                        <a:t>State Epidemiologist and Epidemiology Section Chief </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3858948224"/>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rPr>
                        <a:t>MCU Update</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rPr>
                        <a:t>Erica Wilson, MD, MPH: </a:t>
                      </a:r>
                    </a:p>
                    <a:p>
                      <a:pPr marL="0" marR="0">
                        <a:spcBef>
                          <a:spcPts val="600"/>
                        </a:spcBef>
                        <a:spcAft>
                          <a:spcPts val="600"/>
                        </a:spcAft>
                      </a:pPr>
                      <a:r>
                        <a:rPr lang="en-US" sz="1200" cap="none" spc="0" dirty="0">
                          <a:solidFill>
                            <a:schemeClr val="tx1"/>
                          </a:solidFill>
                          <a:effectLst/>
                        </a:rPr>
                        <a:t>Medical Director, Medical Consultation Unit</a:t>
                      </a:r>
                      <a:endPar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233242866"/>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Wastewater Surveillance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Ariel Christensen, MPH</a:t>
                      </a:r>
                    </a:p>
                    <a:p>
                      <a:pPr marL="0" marR="0">
                        <a:spcBef>
                          <a:spcPts val="600"/>
                        </a:spcBef>
                        <a:spcAft>
                          <a:spcPts val="600"/>
                        </a:spcAft>
                      </a:pPr>
                      <a:r>
                        <a:rPr lang="en-US" sz="12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Environmental Epidemiologist</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415647438"/>
                  </a:ext>
                </a:extLst>
              </a:tr>
              <a:tr h="658185">
                <a:tc>
                  <a:txBody>
                    <a:bodyPr/>
                    <a:lstStyle/>
                    <a:p>
                      <a:pPr marL="0" marR="0">
                        <a:lnSpc>
                          <a:spcPct val="107000"/>
                        </a:lnSpc>
                        <a:spcBef>
                          <a:spcPts val="600"/>
                        </a:spcBef>
                        <a:spcAft>
                          <a:spcPts val="600"/>
                        </a:spcAft>
                        <a:tabLst>
                          <a:tab pos="1485900" algn="l"/>
                        </a:tabLs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Vaccine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3"/>
                    </a:solidFill>
                  </a:tcPr>
                </a:tc>
                <a:tc>
                  <a:txBody>
                    <a:bodyPr/>
                    <a:lstStyle/>
                    <a:p>
                      <a:pPr marL="0" marR="0">
                        <a:spcBef>
                          <a:spcPts val="600"/>
                        </a:spcBef>
                        <a:spcAft>
                          <a:spcPts val="600"/>
                        </a:spcAft>
                      </a:pPr>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Carrie Blanchard, Pharm D, PMP</a:t>
                      </a:r>
                    </a:p>
                    <a:p>
                      <a:pPr marL="0" marR="0">
                        <a:spcBef>
                          <a:spcPts val="600"/>
                        </a:spcBef>
                        <a:spcAft>
                          <a:spcPts val="600"/>
                        </a:spcAft>
                      </a:pPr>
                      <a:r>
                        <a:rPr lang="en-US" sz="1200" kern="1200" dirty="0">
                          <a:solidFill>
                            <a:schemeClr val="dk1"/>
                          </a:solidFill>
                          <a:effectLst/>
                          <a:latin typeface="+mn-lt"/>
                          <a:ea typeface="+mn-ea"/>
                          <a:cs typeface="+mn-cs"/>
                        </a:rPr>
                        <a:t>Immunization Branch Interim Director</a:t>
                      </a:r>
                      <a:endParaRPr lang="en-US" sz="11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accent3"/>
                    </a:solidFill>
                  </a:tcPr>
                </a:tc>
                <a:extLst>
                  <a:ext uri="{0D108BD9-81ED-4DB2-BD59-A6C34878D82A}">
                    <a16:rowId xmlns:a16="http://schemas.microsoft.com/office/drawing/2014/main" val="818157556"/>
                  </a:ext>
                </a:extLst>
              </a:tr>
              <a:tr h="731338">
                <a:tc>
                  <a:txBody>
                    <a:bodyPr/>
                    <a:lstStyle/>
                    <a:p>
                      <a:pPr marL="0" marR="0">
                        <a:spcBef>
                          <a:spcPts val="600"/>
                        </a:spcBef>
                        <a:spcAft>
                          <a:spcPts val="600"/>
                        </a:spcAft>
                      </a:pPr>
                      <a:r>
                        <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Therapeutics Update</a:t>
                      </a:r>
                    </a:p>
                  </a:txBody>
                  <a:tcPr marL="66112" marR="66112" marT="61705" marB="61705">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marL="0" marR="0" lvl="0" indent="0" algn="l" defTabSz="685800" rtl="0" eaLnBrk="1" fontAlgn="auto" latinLnBrk="0" hangingPunct="1">
                        <a:lnSpc>
                          <a:spcPct val="107000"/>
                        </a:lnSpc>
                        <a:spcBef>
                          <a:spcPts val="600"/>
                        </a:spcBef>
                        <a:spcAft>
                          <a:spcPts val="600"/>
                        </a:spcAft>
                        <a:buClrTx/>
                        <a:buSzTx/>
                        <a:buFontTx/>
                        <a:buNone/>
                        <a:tabLst>
                          <a:tab pos="1485900" algn="l"/>
                        </a:tabLst>
                        <a:defRPr/>
                      </a:pPr>
                      <a:r>
                        <a:rPr lang="en-US" sz="14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Tim Davis, PharmD</a:t>
                      </a:r>
                      <a:r>
                        <a:rPr lang="en-US" sz="14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en-US" sz="14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PMP</a:t>
                      </a:r>
                      <a:r>
                        <a:rPr lang="en-US" sz="14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p>
                    <a:p>
                      <a:pPr marL="0" marR="0" lvl="0" indent="0" algn="l" defTabSz="685800" rtl="0" eaLnBrk="1" fontAlgn="auto" latinLnBrk="0" hangingPunct="1">
                        <a:lnSpc>
                          <a:spcPct val="107000"/>
                        </a:lnSpc>
                        <a:spcBef>
                          <a:spcPts val="600"/>
                        </a:spcBef>
                        <a:spcAft>
                          <a:spcPts val="600"/>
                        </a:spcAft>
                        <a:buClrTx/>
                        <a:buSzTx/>
                        <a:buFontTx/>
                        <a:buNone/>
                        <a:tabLst>
                          <a:tab pos="1485900" algn="l"/>
                        </a:tabLst>
                        <a:defRPr/>
                      </a:pPr>
                      <a:r>
                        <a:rPr lang="en-US" sz="14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Medical Countermeasures Coordinator</a:t>
                      </a:r>
                    </a:p>
                  </a:txBody>
                  <a:tcPr marL="66112" marR="66112" marT="61705" marB="61705">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467787456"/>
                  </a:ext>
                </a:extLst>
              </a:tr>
              <a:tr h="0">
                <a:tc>
                  <a:txBody>
                    <a:bodyPr/>
                    <a:lstStyle/>
                    <a:p>
                      <a:pPr marL="0" marR="0">
                        <a:spcBef>
                          <a:spcPts val="600"/>
                        </a:spcBef>
                        <a:spcAft>
                          <a:spcPts val="600"/>
                        </a:spcAft>
                      </a:pPr>
                      <a:r>
                        <a:rPr lang="en-US" sz="1300" b="1" cap="none" spc="0" dirty="0">
                          <a:solidFill>
                            <a:schemeClr val="tx1"/>
                          </a:solidFill>
                          <a:effectLst/>
                        </a:rPr>
                        <a:t>NC EDSS Update</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600"/>
                        </a:spcBef>
                        <a:spcAft>
                          <a:spcPts val="600"/>
                        </a:spcAft>
                      </a:pPr>
                      <a:r>
                        <a:rPr lang="en-US" sz="12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rPr>
                        <a:t>Jennifer Stewart, MS</a:t>
                      </a:r>
                    </a:p>
                    <a:p>
                      <a:pPr marL="0" marR="0" lvl="0" indent="0" algn="l" defTabSz="685800" rtl="0" eaLnBrk="1" fontAlgn="auto" latinLnBrk="0" hangingPunct="1">
                        <a:lnSpc>
                          <a:spcPct val="100000"/>
                        </a:lnSpc>
                        <a:spcBef>
                          <a:spcPts val="600"/>
                        </a:spcBef>
                        <a:spcAft>
                          <a:spcPts val="600"/>
                        </a:spcAft>
                        <a:buClrTx/>
                        <a:buSzTx/>
                        <a:buFontTx/>
                        <a:buNone/>
                        <a:tabLst/>
                        <a:defRPr/>
                      </a:pPr>
                      <a:r>
                        <a:rPr lang="en-US" sz="1200" b="0" cap="none" spc="0" dirty="0">
                          <a:solidFill>
                            <a:schemeClr val="tx1"/>
                          </a:solidFill>
                          <a:effectLst/>
                        </a:rPr>
                        <a:t>Surveillance Systems Unit Manager</a:t>
                      </a:r>
                    </a:p>
                  </a:txBody>
                  <a:tcPr marL="66112" marR="66112" marT="61705" marB="61705">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586688657"/>
                  </a:ext>
                </a:extLst>
              </a:tr>
              <a:tr h="364353">
                <a:tc>
                  <a:txBody>
                    <a:bodyPr/>
                    <a:lstStyle/>
                    <a:p>
                      <a:pPr marL="0" marR="0">
                        <a:lnSpc>
                          <a:spcPct val="107000"/>
                        </a:lnSpc>
                        <a:spcBef>
                          <a:spcPts val="600"/>
                        </a:spcBef>
                        <a:spcAft>
                          <a:spcPts val="600"/>
                        </a:spcAft>
                      </a:pPr>
                      <a:r>
                        <a:rPr lang="en-US" sz="1300" b="1" cap="none" spc="0" dirty="0">
                          <a:solidFill>
                            <a:schemeClr val="tx1"/>
                          </a:solidFill>
                          <a:effectLst/>
                        </a:rPr>
                        <a:t>Question &amp; Answer Session</a:t>
                      </a:r>
                      <a:endParaRPr lang="en-US" sz="1300" b="1"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28575" cap="flat" cmpd="sng" algn="ctr">
                      <a:noFill/>
                      <a:prstDash val="solid"/>
                    </a:lnL>
                    <a:lnR w="12700" cmpd="sng">
                      <a:noFill/>
                      <a:prstDash val="solid"/>
                    </a:lnR>
                    <a:lnT w="12700" cmpd="sng">
                      <a:noFill/>
                      <a:prstDash val="solid"/>
                    </a:lnT>
                    <a:lnB w="28575" cap="flat" cmpd="sng" algn="ctr">
                      <a:noFill/>
                      <a:prstDash val="solid"/>
                    </a:lnB>
                    <a:noFill/>
                  </a:tcPr>
                </a:tc>
                <a:tc>
                  <a:txBody>
                    <a:bodyPr/>
                    <a:lstStyle/>
                    <a:p>
                      <a:pPr marL="0" marR="0">
                        <a:spcBef>
                          <a:spcPts val="600"/>
                        </a:spcBef>
                        <a:spcAft>
                          <a:spcPts val="600"/>
                        </a:spcAft>
                      </a:pPr>
                      <a:r>
                        <a:rPr lang="en-US" sz="1300" cap="none" spc="0" dirty="0">
                          <a:solidFill>
                            <a:schemeClr val="tx1"/>
                          </a:solidFill>
                          <a:effectLst/>
                        </a:rPr>
                        <a:t>Open for Questions — Please use the Zoom Q&amp;A function</a:t>
                      </a:r>
                      <a:endParaRPr lang="en-US" sz="1300" cap="none"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6112" marR="66112" marT="61705" marB="61705">
                    <a:lnL w="12700" cmpd="sng">
                      <a:noFill/>
                      <a:prstDash val="solid"/>
                    </a:lnL>
                    <a:lnR w="28575" cap="flat" cmpd="sng" algn="ctr">
                      <a:noFill/>
                      <a:prstDash val="solid"/>
                    </a:lnR>
                    <a:lnT w="12700" cmpd="sng">
                      <a:noFill/>
                      <a:prstDash val="solid"/>
                    </a:lnT>
                    <a:lnB w="28575" cap="flat" cmpd="sng" algn="ctr">
                      <a:noFill/>
                      <a:prstDash val="solid"/>
                    </a:lnB>
                    <a:noFill/>
                  </a:tcPr>
                </a:tc>
                <a:extLst>
                  <a:ext uri="{0D108BD9-81ED-4DB2-BD59-A6C34878D82A}">
                    <a16:rowId xmlns:a16="http://schemas.microsoft.com/office/drawing/2014/main" val="2104886011"/>
                  </a:ext>
                </a:extLst>
              </a:tr>
            </a:tbl>
          </a:graphicData>
        </a:graphic>
      </p:graphicFrame>
      <p:sp>
        <p:nvSpPr>
          <p:cNvPr id="5" name="TextBox 4">
            <a:extLst>
              <a:ext uri="{FF2B5EF4-FFF2-40B4-BE49-F238E27FC236}">
                <a16:creationId xmlns:a16="http://schemas.microsoft.com/office/drawing/2014/main" id="{2A5CC982-4FC7-4FE0-DD22-EA7DFDBA78B3}"/>
              </a:ext>
            </a:extLst>
          </p:cNvPr>
          <p:cNvSpPr txBox="1"/>
          <p:nvPr/>
        </p:nvSpPr>
        <p:spPr>
          <a:xfrm>
            <a:off x="5369219" y="22235"/>
            <a:ext cx="1572757" cy="584775"/>
          </a:xfrm>
          <a:prstGeom prst="rect">
            <a:avLst/>
          </a:prstGeom>
          <a:noFill/>
        </p:spPr>
        <p:txBody>
          <a:bodyPr wrap="square" rtlCol="0">
            <a:spAutoFit/>
          </a:bodyPr>
          <a:lstStyle/>
          <a:p>
            <a:r>
              <a:rPr lang="en-US" sz="3200" b="1" dirty="0">
                <a:latin typeface="Franklin Gothic Book" panose="020B0503020102020204" pitchFamily="34" charset="0"/>
              </a:rPr>
              <a:t>Agenda</a:t>
            </a:r>
          </a:p>
        </p:txBody>
      </p:sp>
    </p:spTree>
    <p:extLst>
      <p:ext uri="{BB962C8B-B14F-4D97-AF65-F5344CB8AC3E}">
        <p14:creationId xmlns:p14="http://schemas.microsoft.com/office/powerpoint/2010/main" val="49471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0CC5720-DE07-460A-8893-59C9D7FAE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2" name="Object 1" hidden="1">
                        <a:extLst>
                          <a:ext uri="{FF2B5EF4-FFF2-40B4-BE49-F238E27FC236}">
                            <a16:creationId xmlns:a16="http://schemas.microsoft.com/office/drawing/2014/main" id="{30CC5720-DE07-460A-8893-59C9D7FAE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Subtitle 18">
            <a:extLst>
              <a:ext uri="{FF2B5EF4-FFF2-40B4-BE49-F238E27FC236}">
                <a16:creationId xmlns:a16="http://schemas.microsoft.com/office/drawing/2014/main" id="{3E1B3175-35AA-F346-99A3-36BC60E0ED60}"/>
              </a:ext>
            </a:extLst>
          </p:cNvPr>
          <p:cNvSpPr>
            <a:spLocks noGrp="1"/>
          </p:cNvSpPr>
          <p:nvPr>
            <p:ph type="subTitle" idx="1"/>
          </p:nvPr>
        </p:nvSpPr>
        <p:spPr>
          <a:xfrm>
            <a:off x="347334" y="3222383"/>
            <a:ext cx="3376528" cy="369332"/>
          </a:xfrm>
        </p:spPr>
        <p:txBody>
          <a:bodyPr wrap="square" lIns="91440" tIns="45720" rIns="91440" bIns="45720" anchor="ctr" anchorCtr="0">
            <a:spAutoFit/>
          </a:bodyPr>
          <a:lstStyle/>
          <a:p>
            <a:r>
              <a:rPr lang="en-US" sz="2000">
                <a:solidFill>
                  <a:srgbClr val="014373"/>
                </a:solidFill>
                <a:latin typeface="Calibri" panose="020F0502020204030204" pitchFamily="34" charset="0"/>
                <a:cs typeface="Calibri" panose="020F0502020204030204" pitchFamily="34" charset="0"/>
              </a:rPr>
              <a:t>July 9, 2024</a:t>
            </a:r>
            <a:endParaRPr lang="en-US">
              <a:cs typeface="Calibri" panose="020F0502020204030204" pitchFamily="34" charset="0"/>
            </a:endParaRPr>
          </a:p>
        </p:txBody>
      </p:sp>
      <p:cxnSp>
        <p:nvCxnSpPr>
          <p:cNvPr id="4" name="Straight Connector 3">
            <a:extLst>
              <a:ext uri="{FF2B5EF4-FFF2-40B4-BE49-F238E27FC236}">
                <a16:creationId xmlns:a16="http://schemas.microsoft.com/office/drawing/2014/main" id="{18EA5E7A-24ED-954C-9CF0-153ED6199B70}"/>
              </a:ext>
            </a:extLst>
          </p:cNvPr>
          <p:cNvCxnSpPr>
            <a:cxnSpLocks/>
          </p:cNvCxnSpPr>
          <p:nvPr/>
        </p:nvCxnSpPr>
        <p:spPr>
          <a:xfrm>
            <a:off x="347334" y="2587836"/>
            <a:ext cx="2301862" cy="0"/>
          </a:xfrm>
          <a:prstGeom prst="line">
            <a:avLst/>
          </a:prstGeom>
          <a:ln w="28575">
            <a:solidFill>
              <a:srgbClr val="0F61A1"/>
            </a:solidFill>
          </a:ln>
        </p:spPr>
        <p:style>
          <a:lnRef idx="1">
            <a:schemeClr val="accent1"/>
          </a:lnRef>
          <a:fillRef idx="0">
            <a:schemeClr val="accent1"/>
          </a:fillRef>
          <a:effectRef idx="0">
            <a:schemeClr val="accent1"/>
          </a:effectRef>
          <a:fontRef idx="minor">
            <a:schemeClr val="tx1"/>
          </a:fontRef>
        </p:style>
      </p:cxnSp>
      <p:sp>
        <p:nvSpPr>
          <p:cNvPr id="6" name="Title 8">
            <a:extLst>
              <a:ext uri="{FF2B5EF4-FFF2-40B4-BE49-F238E27FC236}">
                <a16:creationId xmlns:a16="http://schemas.microsoft.com/office/drawing/2014/main" id="{046DC644-B2BD-4F83-9462-6ED1E39EC950}"/>
              </a:ext>
            </a:extLst>
          </p:cNvPr>
          <p:cNvSpPr txBox="1">
            <a:spLocks/>
          </p:cNvSpPr>
          <p:nvPr/>
        </p:nvSpPr>
        <p:spPr>
          <a:xfrm>
            <a:off x="281354" y="1369636"/>
            <a:ext cx="5217842" cy="590931"/>
          </a:xfrm>
          <a:prstGeom prst="rect">
            <a:avLst/>
          </a:prstGeom>
        </p:spPr>
        <p:txBody>
          <a:bodyPr vert="horz" wrap="square" lIns="91440" tIns="45720" rIns="91440" bIns="45720" anchor="t">
            <a:spAutoFit/>
          </a:bodyPr>
          <a:lst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a:lstStyle>
          <a:p>
            <a:r>
              <a:rPr lang="en-US" b="1">
                <a:solidFill>
                  <a:srgbClr val="014373"/>
                </a:solidFill>
                <a:latin typeface="Calibri" panose="020F0502020204030204" pitchFamily="34" charset="0"/>
                <a:cs typeface="Calibri" panose="020F0502020204030204" pitchFamily="34" charset="0"/>
              </a:rPr>
              <a:t>LHD Webinar</a:t>
            </a:r>
          </a:p>
        </p:txBody>
      </p:sp>
      <p:pic>
        <p:nvPicPr>
          <p:cNvPr id="3" name="Picture 4" descr="VEF Logo.png">
            <a:extLst>
              <a:ext uri="{FF2B5EF4-FFF2-40B4-BE49-F238E27FC236}">
                <a16:creationId xmlns:a16="http://schemas.microsoft.com/office/drawing/2014/main" id="{A1AAEED2-06C8-44AD-9A70-5D12B6C5EA70}"/>
              </a:ext>
            </a:extLst>
          </p:cNvPr>
          <p:cNvPicPr>
            <a:picLocks noChangeAspect="1"/>
          </p:cNvPicPr>
          <p:nvPr/>
        </p:nvPicPr>
        <p:blipFill>
          <a:blip r:embed="rId6"/>
          <a:stretch>
            <a:fillRect/>
          </a:stretch>
        </p:blipFill>
        <p:spPr>
          <a:xfrm>
            <a:off x="3563922" y="4098720"/>
            <a:ext cx="2051109" cy="2051109"/>
          </a:xfrm>
          <a:prstGeom prst="rect">
            <a:avLst/>
          </a:prstGeom>
        </p:spPr>
      </p:pic>
    </p:spTree>
    <p:extLst>
      <p:ext uri="{BB962C8B-B14F-4D97-AF65-F5344CB8AC3E}">
        <p14:creationId xmlns:p14="http://schemas.microsoft.com/office/powerpoint/2010/main" val="1236844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99BFE-2664-AD0E-0DB3-F83C79D615F4}"/>
              </a:ext>
            </a:extLst>
          </p:cNvPr>
          <p:cNvSpPr>
            <a:spLocks noGrp="1"/>
          </p:cNvSpPr>
          <p:nvPr>
            <p:ph type="title"/>
          </p:nvPr>
        </p:nvSpPr>
        <p:spPr>
          <a:xfrm>
            <a:off x="5297762" y="329184"/>
            <a:ext cx="6251110" cy="1783080"/>
          </a:xfrm>
        </p:spPr>
        <p:txBody>
          <a:bodyPr anchor="b">
            <a:normAutofit/>
          </a:bodyPr>
          <a:lstStyle/>
          <a:p>
            <a:r>
              <a:rPr lang="en-US" sz="4800" b="1">
                <a:solidFill>
                  <a:schemeClr val="tx1"/>
                </a:solidFill>
                <a:latin typeface="Calibri Light" panose="020F0302020204030204" pitchFamily="34" charset="0"/>
                <a:cs typeface="Calibri Light" panose="020F0302020204030204" pitchFamily="34" charset="0"/>
              </a:rPr>
              <a:t>Today’s agenda</a:t>
            </a:r>
          </a:p>
        </p:txBody>
      </p:sp>
      <p:sp>
        <p:nvSpPr>
          <p:cNvPr id="3" name="Content Placeholder 2">
            <a:extLst>
              <a:ext uri="{FF2B5EF4-FFF2-40B4-BE49-F238E27FC236}">
                <a16:creationId xmlns:a16="http://schemas.microsoft.com/office/drawing/2014/main" id="{9F9B302D-45C2-38BC-4109-0C000A852762}"/>
              </a:ext>
            </a:extLst>
          </p:cNvPr>
          <p:cNvSpPr>
            <a:spLocks noGrp="1"/>
          </p:cNvSpPr>
          <p:nvPr>
            <p:ph idx="1"/>
          </p:nvPr>
        </p:nvSpPr>
        <p:spPr>
          <a:xfrm>
            <a:off x="5297762" y="2189285"/>
            <a:ext cx="6251110" cy="4001203"/>
          </a:xfrm>
        </p:spPr>
        <p:txBody>
          <a:bodyPr vert="horz" lIns="91440" tIns="45720" rIns="91440" bIns="45720" rtlCol="0" anchor="t">
            <a:normAutofit/>
          </a:bodyPr>
          <a:lstStyle/>
          <a:p>
            <a:endParaRPr lang="en-US" sz="2000" dirty="0">
              <a:solidFill>
                <a:schemeClr val="tx1"/>
              </a:solidFill>
              <a:latin typeface="Calibri  "/>
            </a:endParaRPr>
          </a:p>
          <a:p>
            <a:r>
              <a:rPr lang="en-US" sz="2400" dirty="0">
                <a:solidFill>
                  <a:schemeClr val="tx1"/>
                </a:solidFill>
                <a:latin typeface="Calibri  "/>
                <a:cs typeface="Calibri"/>
              </a:rPr>
              <a:t>General Updates/Reminders</a:t>
            </a:r>
          </a:p>
          <a:p>
            <a:r>
              <a:rPr lang="en-US" sz="2400" dirty="0">
                <a:solidFill>
                  <a:schemeClr val="tx1"/>
                </a:solidFill>
                <a:latin typeface="Calibri  "/>
                <a:cs typeface="Calibri"/>
              </a:rPr>
              <a:t>New ACIP Recommendations</a:t>
            </a:r>
          </a:p>
          <a:p>
            <a:r>
              <a:rPr lang="en-US" sz="2400" dirty="0">
                <a:latin typeface="Calibri  "/>
                <a:cs typeface="Calibri"/>
              </a:rPr>
              <a:t>COVID-19 Vaccine Updates</a:t>
            </a:r>
            <a:endParaRPr lang="en-US" sz="2400" dirty="0">
              <a:solidFill>
                <a:schemeClr val="tx1"/>
              </a:solidFill>
              <a:latin typeface="Calibri  "/>
              <a:cs typeface="Calibri"/>
            </a:endParaRPr>
          </a:p>
          <a:p>
            <a:r>
              <a:rPr lang="en-US" sz="2400" dirty="0">
                <a:latin typeface="Calibri  "/>
                <a:cs typeface="Calibri"/>
              </a:rPr>
              <a:t>New Product Update</a:t>
            </a:r>
          </a:p>
          <a:p>
            <a:r>
              <a:rPr lang="en-US" sz="2400" dirty="0">
                <a:solidFill>
                  <a:schemeClr val="tx1"/>
                </a:solidFill>
                <a:latin typeface="Calibri  "/>
                <a:cs typeface="Calibri"/>
              </a:rPr>
              <a:t>Mpox</a:t>
            </a:r>
          </a:p>
        </p:txBody>
      </p:sp>
      <p:pic>
        <p:nvPicPr>
          <p:cNvPr id="5" name="Picture 4" descr="Needle and vial">
            <a:extLst>
              <a:ext uri="{FF2B5EF4-FFF2-40B4-BE49-F238E27FC236}">
                <a16:creationId xmlns:a16="http://schemas.microsoft.com/office/drawing/2014/main" id="{953DAC6F-E53C-CCE2-F304-B52B87F528DA}"/>
              </a:ext>
            </a:extLst>
          </p:cNvPr>
          <p:cNvPicPr>
            <a:picLocks noChangeAspect="1"/>
          </p:cNvPicPr>
          <p:nvPr/>
        </p:nvPicPr>
        <p:blipFill rotWithShape="1">
          <a:blip r:embed="rId3"/>
          <a:srcRect l="5112" r="4955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929296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2BBFDF-2E53-852C-5E5A-0EA3014D0A7B}"/>
              </a:ext>
            </a:extLst>
          </p:cNvPr>
          <p:cNvSpPr txBox="1"/>
          <p:nvPr/>
        </p:nvSpPr>
        <p:spPr>
          <a:xfrm>
            <a:off x="501607" y="1374305"/>
            <a:ext cx="4676888"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highlight>
                  <a:srgbClr val="FFFFFF"/>
                </a:highlight>
                <a:uLnTx/>
                <a:uFillTx/>
                <a:latin typeface="Calibri  "/>
                <a:ea typeface="+mn-ea"/>
                <a:cs typeface="+mn-cs"/>
              </a:rPr>
              <a:t>NCDHHS is modernizing the North Carolina Immunization Registry (NCIR).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solidFill>
              <a:effectLst/>
              <a:highlight>
                <a:srgbClr val="FFFFFF"/>
              </a:highlight>
              <a:uLnTx/>
              <a:uFillTx/>
              <a:latin typeface="Calibri  "/>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highlight>
                  <a:srgbClr val="FFFFFF"/>
                </a:highlight>
                <a:uLnTx/>
                <a:uFillTx/>
                <a:latin typeface="Calibri  "/>
                <a:ea typeface="+mn-ea"/>
                <a:cs typeface="+mn-cs"/>
              </a:rPr>
              <a:t>NCIR is the secure database healthcare providers use to manage and report vaccinations administered within the state.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solidFill>
              <a:effectLst/>
              <a:highlight>
                <a:srgbClr val="FFFFFF"/>
              </a:highlight>
              <a:uLnTx/>
              <a:uFillTx/>
              <a:latin typeface="Calibri  "/>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highlight>
                  <a:srgbClr val="FFFFFF"/>
                </a:highlight>
                <a:uLnTx/>
                <a:uFillTx/>
                <a:latin typeface="Calibri  "/>
                <a:ea typeface="+mn-ea"/>
                <a:cs typeface="+mn-cs"/>
              </a:rPr>
              <a:t>We've integrated provider feedback to empower immunization providers to deliver optimal patient care.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000" b="0" i="0" u="none" strike="noStrike" kern="1200" cap="none" spc="0" normalizeH="0" baseline="0" noProof="0">
                <a:ln>
                  <a:noFill/>
                </a:ln>
                <a:solidFill>
                  <a:srgbClr val="000000"/>
                </a:solidFill>
                <a:effectLst/>
                <a:highlight>
                  <a:srgbClr val="FFFFFF"/>
                </a:highlight>
                <a:uLnTx/>
                <a:uFillTx/>
                <a:latin typeface="Calibri  "/>
                <a:ea typeface="+mn-ea"/>
                <a:cs typeface="+mn-cs"/>
              </a:rPr>
            </a:br>
            <a:br>
              <a:rPr kumimoji="0" lang="en-US" sz="2000" b="0" i="0" u="none" strike="noStrike" kern="1200" cap="none" spc="0" normalizeH="0" baseline="0" noProof="0">
                <a:ln>
                  <a:noFill/>
                </a:ln>
                <a:solidFill>
                  <a:srgbClr val="757575"/>
                </a:solidFill>
                <a:effectLst/>
                <a:highlight>
                  <a:srgbClr val="FFFFFF"/>
                </a:highlight>
                <a:uLnTx/>
                <a:uFillTx/>
                <a:latin typeface="Calibri  "/>
                <a:ea typeface="+mn-ea"/>
                <a:cs typeface="+mn-cs"/>
              </a:rPr>
            </a:br>
            <a:r>
              <a:rPr kumimoji="0" lang="en-US" sz="2000" b="1" i="0" u="none" strike="noStrike" kern="1200" cap="none" spc="0" normalizeH="0" baseline="0" noProof="0">
                <a:ln>
                  <a:noFill/>
                </a:ln>
                <a:solidFill>
                  <a:srgbClr val="000000"/>
                </a:solidFill>
                <a:effectLst/>
                <a:highlight>
                  <a:srgbClr val="FFFFFF"/>
                </a:highlight>
                <a:uLnTx/>
                <a:uFillTx/>
                <a:latin typeface="Calibri  "/>
                <a:ea typeface="+mn-ea"/>
                <a:cs typeface="+mn-cs"/>
              </a:rPr>
              <a:t>Questions:</a:t>
            </a:r>
            <a:br>
              <a:rPr kumimoji="0" lang="en-US" sz="2000" b="0" i="0" u="none" strike="noStrike" kern="1200" cap="none" spc="0" normalizeH="0" baseline="0" noProof="0">
                <a:ln>
                  <a:noFill/>
                </a:ln>
                <a:solidFill>
                  <a:srgbClr val="000000"/>
                </a:solidFill>
                <a:effectLst/>
                <a:highlight>
                  <a:srgbClr val="FFFFFF"/>
                </a:highlight>
                <a:uLnTx/>
                <a:uFillTx/>
                <a:latin typeface="Calibri  "/>
                <a:ea typeface="+mn-ea"/>
                <a:cs typeface="+mn-cs"/>
              </a:rPr>
            </a:br>
            <a:r>
              <a:rPr kumimoji="0" lang="en-US" sz="2000" b="0" i="0" u="none" strike="noStrike" kern="1200" cap="none" spc="0" normalizeH="0" baseline="0" noProof="0">
                <a:ln>
                  <a:noFill/>
                </a:ln>
                <a:solidFill>
                  <a:srgbClr val="000000"/>
                </a:solidFill>
                <a:effectLst/>
                <a:highlight>
                  <a:srgbClr val="FFFFFF"/>
                </a:highlight>
                <a:uLnTx/>
                <a:uFillTx/>
                <a:latin typeface="Calibri  "/>
                <a:ea typeface="+mn-ea"/>
                <a:cs typeface="+mn-cs"/>
              </a:rPr>
              <a:t>      Email </a:t>
            </a:r>
            <a:r>
              <a:rPr kumimoji="0" lang="en-US" sz="2000" b="0" i="0" u="sng" strike="noStrike" kern="1200" cap="none" spc="0" normalizeH="0" baseline="0" noProof="0">
                <a:ln>
                  <a:noFill/>
                </a:ln>
                <a:solidFill>
                  <a:srgbClr val="007C89"/>
                </a:solidFill>
                <a:effectLst/>
                <a:highlight>
                  <a:srgbClr val="FFFFFF"/>
                </a:highlight>
                <a:uLnTx/>
                <a:uFillTx/>
                <a:latin typeface="Calibri  "/>
                <a:ea typeface="+mn-ea"/>
                <a:cs typeface="+mn-cs"/>
                <a:hlinkClick r:id="rId3"/>
              </a:rPr>
              <a:t>NCIRquestions@dhhs.nc.gov</a:t>
            </a:r>
            <a:r>
              <a:rPr kumimoji="0" lang="en-US" sz="2000" b="0" i="0" u="none" strike="noStrike" kern="1200" cap="none" spc="0" normalizeH="0" baseline="0" noProof="0">
                <a:ln>
                  <a:noFill/>
                </a:ln>
                <a:solidFill>
                  <a:srgbClr val="000000"/>
                </a:solidFill>
                <a:effectLst/>
                <a:highlight>
                  <a:srgbClr val="FFFFFF"/>
                </a:highlight>
                <a:uLnTx/>
                <a:uFillTx/>
                <a:latin typeface="Calibri  "/>
                <a:ea typeface="+mn-ea"/>
                <a:cs typeface="+mn-cs"/>
              </a:rPr>
              <a:t>.</a:t>
            </a:r>
            <a:endParaRPr kumimoji="0" lang="en-US" sz="2000" b="0" i="0" u="none" strike="noStrike" kern="1200" cap="none" spc="0" normalizeH="0" baseline="0" noProof="0">
              <a:ln>
                <a:noFill/>
              </a:ln>
              <a:solidFill>
                <a:srgbClr val="757575"/>
              </a:solidFill>
              <a:effectLst/>
              <a:highlight>
                <a:srgbClr val="FFFFFF"/>
              </a:highlight>
              <a:uLnTx/>
              <a:uFillTx/>
              <a:latin typeface="Calibri  "/>
              <a:ea typeface="+mn-ea"/>
              <a:cs typeface="+mn-cs"/>
            </a:endParaRPr>
          </a:p>
        </p:txBody>
      </p:sp>
      <p:pic>
        <p:nvPicPr>
          <p:cNvPr id="5" name="Graphic 4" descr="Megaphone1 outline">
            <a:extLst>
              <a:ext uri="{FF2B5EF4-FFF2-40B4-BE49-F238E27FC236}">
                <a16:creationId xmlns:a16="http://schemas.microsoft.com/office/drawing/2014/main" id="{C99741DC-065C-9267-46DD-1EF156F8FD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73868" y="1059522"/>
            <a:ext cx="1222131" cy="1222131"/>
          </a:xfrm>
          <a:prstGeom prst="rect">
            <a:avLst/>
          </a:prstGeom>
        </p:spPr>
      </p:pic>
      <p:grpSp>
        <p:nvGrpSpPr>
          <p:cNvPr id="8" name="Group 7">
            <a:extLst>
              <a:ext uri="{FF2B5EF4-FFF2-40B4-BE49-F238E27FC236}">
                <a16:creationId xmlns:a16="http://schemas.microsoft.com/office/drawing/2014/main" id="{6AB75A90-98FD-CB44-3CDF-026312B24E21}"/>
              </a:ext>
            </a:extLst>
          </p:cNvPr>
          <p:cNvGrpSpPr/>
          <p:nvPr/>
        </p:nvGrpSpPr>
        <p:grpSpPr>
          <a:xfrm>
            <a:off x="6299131" y="1374306"/>
            <a:ext cx="5391265" cy="3982885"/>
            <a:chOff x="6506308" y="2037822"/>
            <a:chExt cx="5161693" cy="2298405"/>
          </a:xfrm>
        </p:grpSpPr>
        <p:sp>
          <p:nvSpPr>
            <p:cNvPr id="9" name="Freeform: Shape 8">
              <a:extLst>
                <a:ext uri="{FF2B5EF4-FFF2-40B4-BE49-F238E27FC236}">
                  <a16:creationId xmlns:a16="http://schemas.microsoft.com/office/drawing/2014/main" id="{B466AE53-A0AE-3597-3A47-0ECB2957CAE0}"/>
                </a:ext>
              </a:extLst>
            </p:cNvPr>
            <p:cNvSpPr/>
            <p:nvPr/>
          </p:nvSpPr>
          <p:spPr>
            <a:xfrm>
              <a:off x="6506308" y="2037822"/>
              <a:ext cx="5161690" cy="341950"/>
            </a:xfrm>
            <a:custGeom>
              <a:avLst/>
              <a:gdLst>
                <a:gd name="connsiteX0" fmla="*/ 0 w 5307622"/>
                <a:gd name="connsiteY0" fmla="*/ 0 h 1008000"/>
                <a:gd name="connsiteX1" fmla="*/ 5307622 w 5307622"/>
                <a:gd name="connsiteY1" fmla="*/ 0 h 1008000"/>
                <a:gd name="connsiteX2" fmla="*/ 5307622 w 5307622"/>
                <a:gd name="connsiteY2" fmla="*/ 1008000 h 1008000"/>
                <a:gd name="connsiteX3" fmla="*/ 0 w 5307622"/>
                <a:gd name="connsiteY3" fmla="*/ 1008000 h 1008000"/>
                <a:gd name="connsiteX4" fmla="*/ 0 w 5307622"/>
                <a:gd name="connsiteY4" fmla="*/ 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7622" h="1008000">
                  <a:moveTo>
                    <a:pt x="0" y="0"/>
                  </a:moveTo>
                  <a:lnTo>
                    <a:pt x="5307622" y="0"/>
                  </a:lnTo>
                  <a:lnTo>
                    <a:pt x="5307622" y="1008000"/>
                  </a:lnTo>
                  <a:lnTo>
                    <a:pt x="0" y="10080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marL="0" marR="0" lvl="0" indent="0" algn="ctr" defTabSz="622300" rtl="0" eaLnBrk="1" fontAlgn="auto" latinLnBrk="0" hangingPunct="1">
                <a:lnSpc>
                  <a:spcPct val="90000"/>
                </a:lnSpc>
                <a:spcBef>
                  <a:spcPct val="0"/>
                </a:spcBef>
                <a:spcAft>
                  <a:spcPts val="600"/>
                </a:spcAft>
                <a:buClrTx/>
                <a:buSzTx/>
                <a:buFontTx/>
                <a:buNone/>
                <a:tabLst/>
                <a:defRPr/>
              </a:pPr>
              <a:r>
                <a:rPr kumimoji="0" lang="en-US" sz="2000" b="1" i="0" u="none" strike="noStrike" kern="1200" cap="none" spc="0" normalizeH="0" baseline="0" noProof="0">
                  <a:ln>
                    <a:noFill/>
                  </a:ln>
                  <a:solidFill>
                    <a:schemeClr val="tx1"/>
                  </a:solidFill>
                  <a:effectLst/>
                  <a:uLnTx/>
                  <a:uFillTx/>
                  <a:latin typeface="Calibri  "/>
                </a:rPr>
                <a:t>What to Know:</a:t>
              </a:r>
              <a:endParaRPr kumimoji="0" lang="en-US" sz="2000" b="0" i="0" u="none" strike="noStrike" kern="1200" cap="none" spc="0" normalizeH="0" baseline="0" noProof="0">
                <a:ln>
                  <a:noFill/>
                </a:ln>
                <a:solidFill>
                  <a:schemeClr val="tx1"/>
                </a:solidFill>
                <a:effectLst/>
                <a:uLnTx/>
                <a:uFillTx/>
                <a:latin typeface="Calibri  "/>
              </a:endParaRPr>
            </a:p>
          </p:txBody>
        </p:sp>
        <p:sp>
          <p:nvSpPr>
            <p:cNvPr id="10" name="Freeform: Shape 9">
              <a:extLst>
                <a:ext uri="{FF2B5EF4-FFF2-40B4-BE49-F238E27FC236}">
                  <a16:creationId xmlns:a16="http://schemas.microsoft.com/office/drawing/2014/main" id="{7581F220-BC4C-2733-865D-BAFB8AD2EB10}"/>
                </a:ext>
              </a:extLst>
            </p:cNvPr>
            <p:cNvSpPr/>
            <p:nvPr/>
          </p:nvSpPr>
          <p:spPr>
            <a:xfrm>
              <a:off x="6506308" y="2379771"/>
              <a:ext cx="5161693" cy="1956456"/>
            </a:xfrm>
            <a:custGeom>
              <a:avLst/>
              <a:gdLst>
                <a:gd name="connsiteX0" fmla="*/ 0 w 5307622"/>
                <a:gd name="connsiteY0" fmla="*/ 0 h 1969537"/>
                <a:gd name="connsiteX1" fmla="*/ 5307622 w 5307622"/>
                <a:gd name="connsiteY1" fmla="*/ 0 h 1969537"/>
                <a:gd name="connsiteX2" fmla="*/ 5307622 w 5307622"/>
                <a:gd name="connsiteY2" fmla="*/ 1969537 h 1969537"/>
                <a:gd name="connsiteX3" fmla="*/ 0 w 5307622"/>
                <a:gd name="connsiteY3" fmla="*/ 1969537 h 1969537"/>
                <a:gd name="connsiteX4" fmla="*/ 0 w 5307622"/>
                <a:gd name="connsiteY4" fmla="*/ 0 h 196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7622" h="1969537">
                  <a:moveTo>
                    <a:pt x="0" y="0"/>
                  </a:moveTo>
                  <a:lnTo>
                    <a:pt x="5307622" y="0"/>
                  </a:lnTo>
                  <a:lnTo>
                    <a:pt x="5307622" y="1969537"/>
                  </a:lnTo>
                  <a:lnTo>
                    <a:pt x="0" y="1969537"/>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90000"/>
                </a:lnSpc>
                <a:spcBef>
                  <a:spcPct val="0"/>
                </a:spcBef>
                <a:spcAft>
                  <a:spcPts val="600"/>
                </a:spcAft>
                <a:buClrTx/>
                <a:buSzTx/>
                <a:buFontTx/>
                <a:buChar char="•"/>
                <a:tabLst/>
                <a:defRPr/>
              </a:pPr>
              <a:r>
                <a:rPr kumimoji="0" lang="en-US" sz="2000" b="0" i="0" u="none" strike="noStrike" kern="1200" cap="none" spc="0" normalizeH="0" baseline="0" noProof="0">
                  <a:ln>
                    <a:noFill/>
                  </a:ln>
                  <a:solidFill>
                    <a:prstClr val="black">
                      <a:hueOff val="0"/>
                      <a:satOff val="0"/>
                      <a:lumOff val="0"/>
                      <a:alphaOff val="0"/>
                    </a:prstClr>
                  </a:solidFill>
                  <a:effectLst/>
                  <a:uLnTx/>
                  <a:uFillTx/>
                  <a:latin typeface="Calibri  "/>
                </a:rPr>
                <a:t> Target launch date is summer of 2025. </a:t>
              </a:r>
              <a:br>
                <a:rPr kumimoji="0" lang="en-US" sz="2000" b="0" i="0" u="none" strike="noStrike" kern="1200" cap="none" spc="0" normalizeH="0" baseline="0" noProof="0">
                  <a:ln>
                    <a:noFill/>
                  </a:ln>
                  <a:solidFill>
                    <a:prstClr val="black">
                      <a:hueOff val="0"/>
                      <a:satOff val="0"/>
                      <a:lumOff val="0"/>
                      <a:alphaOff val="0"/>
                    </a:prstClr>
                  </a:solidFill>
                  <a:effectLst/>
                  <a:uLnTx/>
                  <a:uFillTx/>
                  <a:latin typeface="Calibri  "/>
                </a:rPr>
              </a:br>
              <a:endParaRPr kumimoji="0" lang="en-US" sz="2000" b="0" i="0" u="none" strike="noStrike" kern="1200" cap="none" spc="0" normalizeH="0" baseline="0" noProof="0">
                <a:ln>
                  <a:noFill/>
                </a:ln>
                <a:solidFill>
                  <a:prstClr val="black">
                    <a:hueOff val="0"/>
                    <a:satOff val="0"/>
                    <a:lumOff val="0"/>
                    <a:alphaOff val="0"/>
                  </a:prstClr>
                </a:solidFill>
                <a:effectLst/>
                <a:uLnTx/>
                <a:uFillTx/>
                <a:latin typeface="Calibri  "/>
              </a:endParaRPr>
            </a:p>
            <a:p>
              <a:pPr marL="114300" marR="0" lvl="1" indent="-114300" algn="l" defTabSz="622300" rtl="0" eaLnBrk="1" fontAlgn="auto" latinLnBrk="0" hangingPunct="1">
                <a:lnSpc>
                  <a:spcPct val="90000"/>
                </a:lnSpc>
                <a:spcBef>
                  <a:spcPct val="0"/>
                </a:spcBef>
                <a:spcAft>
                  <a:spcPts val="600"/>
                </a:spcAft>
                <a:buClrTx/>
                <a:buSzTx/>
                <a:buFontTx/>
                <a:buChar char="•"/>
                <a:tabLst/>
                <a:defRPr/>
              </a:pPr>
              <a:r>
                <a:rPr kumimoji="0" lang="en-US" sz="2000" b="0" i="0" u="none" strike="noStrike" kern="1200" cap="none" spc="0" normalizeH="0" baseline="0" noProof="0">
                  <a:ln>
                    <a:noFill/>
                  </a:ln>
                  <a:solidFill>
                    <a:prstClr val="black">
                      <a:hueOff val="0"/>
                      <a:satOff val="0"/>
                      <a:lumOff val="0"/>
                      <a:alphaOff val="0"/>
                    </a:prstClr>
                  </a:solidFill>
                  <a:effectLst/>
                  <a:uLnTx/>
                  <a:uFillTx/>
                  <a:latin typeface="Calibri  "/>
                </a:rPr>
                <a:t> Providers will be contacted with more details.</a:t>
              </a:r>
              <a:br>
                <a:rPr kumimoji="0" lang="en-US" sz="2000" b="0" i="0" u="none" strike="noStrike" kern="1200" cap="none" spc="0" normalizeH="0" baseline="0" noProof="0">
                  <a:ln>
                    <a:noFill/>
                  </a:ln>
                  <a:solidFill>
                    <a:prstClr val="black">
                      <a:hueOff val="0"/>
                      <a:satOff val="0"/>
                      <a:lumOff val="0"/>
                      <a:alphaOff val="0"/>
                    </a:prstClr>
                  </a:solidFill>
                  <a:effectLst/>
                  <a:uLnTx/>
                  <a:uFillTx/>
                  <a:latin typeface="Calibri  "/>
                </a:rPr>
              </a:br>
              <a:endParaRPr kumimoji="0" lang="en-US" sz="2000" b="0" i="0" u="none" strike="noStrike" kern="1200" cap="none" spc="0" normalizeH="0" baseline="0" noProof="0">
                <a:ln>
                  <a:noFill/>
                </a:ln>
                <a:solidFill>
                  <a:prstClr val="black">
                    <a:hueOff val="0"/>
                    <a:satOff val="0"/>
                    <a:lumOff val="0"/>
                    <a:alphaOff val="0"/>
                  </a:prstClr>
                </a:solidFill>
                <a:effectLst/>
                <a:uLnTx/>
                <a:uFillTx/>
                <a:latin typeface="Calibri  "/>
              </a:endParaRPr>
            </a:p>
            <a:p>
              <a:pPr marL="114300" marR="0" lvl="1" indent="-114300" algn="l" defTabSz="622300" rtl="0" eaLnBrk="1" fontAlgn="auto" latinLnBrk="0" hangingPunct="1">
                <a:lnSpc>
                  <a:spcPct val="90000"/>
                </a:lnSpc>
                <a:spcBef>
                  <a:spcPct val="0"/>
                </a:spcBef>
                <a:spcAft>
                  <a:spcPts val="600"/>
                </a:spcAft>
                <a:buClrTx/>
                <a:buSzTx/>
                <a:buFontTx/>
                <a:buChar char="•"/>
                <a:tabLst/>
                <a:defRPr/>
              </a:pPr>
              <a:r>
                <a:rPr kumimoji="0" lang="en-US" sz="2000" b="0" i="0" u="none" strike="noStrike" kern="1200" cap="none" spc="0" normalizeH="0" baseline="0" noProof="0">
                  <a:ln>
                    <a:noFill/>
                  </a:ln>
                  <a:solidFill>
                    <a:prstClr val="black">
                      <a:hueOff val="0"/>
                      <a:satOff val="0"/>
                      <a:lumOff val="0"/>
                      <a:alphaOff val="0"/>
                    </a:prstClr>
                  </a:solidFill>
                  <a:effectLst/>
                  <a:uLnTx/>
                  <a:uFillTx/>
                  <a:latin typeface="Calibri  "/>
                </a:rPr>
                <a:t>  More information as available: </a:t>
              </a:r>
              <a:r>
                <a:rPr kumimoji="0" lang="en-US" sz="2000" b="0" i="0" u="sng" strike="noStrike" kern="1200" cap="none" spc="0" normalizeH="0" baseline="0" noProof="0">
                  <a:ln>
                    <a:noFill/>
                  </a:ln>
                  <a:solidFill>
                    <a:prstClr val="black">
                      <a:hueOff val="0"/>
                      <a:satOff val="0"/>
                      <a:lumOff val="0"/>
                      <a:alphaOff val="0"/>
                    </a:prstClr>
                  </a:solidFill>
                  <a:effectLst/>
                  <a:uLnTx/>
                  <a:uFillTx/>
                  <a:latin typeface="Calibri  "/>
                  <a:hlinkClick r:id="rId6"/>
                </a:rPr>
                <a:t>New NCIR website</a:t>
              </a:r>
              <a:r>
                <a:rPr kumimoji="0" lang="en-US" sz="2000" b="0" i="0" u="none" strike="noStrike" kern="1200" cap="none" spc="0" normalizeH="0" baseline="0" noProof="0">
                  <a:ln>
                    <a:noFill/>
                  </a:ln>
                  <a:solidFill>
                    <a:prstClr val="black">
                      <a:hueOff val="0"/>
                      <a:satOff val="0"/>
                      <a:lumOff val="0"/>
                      <a:alphaOff val="0"/>
                    </a:prstClr>
                  </a:solidFill>
                  <a:effectLst/>
                  <a:uLnTx/>
                  <a:uFillTx/>
                  <a:latin typeface="Calibri  "/>
                </a:rPr>
                <a:t>.</a:t>
              </a:r>
              <a:br>
                <a:rPr kumimoji="0" lang="en-US" sz="2000" b="0" i="0" u="none" strike="noStrike" kern="1200" cap="none" spc="0" normalizeH="0" baseline="0" noProof="0">
                  <a:ln>
                    <a:noFill/>
                  </a:ln>
                  <a:solidFill>
                    <a:prstClr val="black">
                      <a:hueOff val="0"/>
                      <a:satOff val="0"/>
                      <a:lumOff val="0"/>
                      <a:alphaOff val="0"/>
                    </a:prstClr>
                  </a:solidFill>
                  <a:effectLst/>
                  <a:uLnTx/>
                  <a:uFillTx/>
                  <a:latin typeface="Calibri  "/>
                </a:rPr>
              </a:br>
              <a:r>
                <a:rPr kumimoji="0" lang="en-US" sz="2000" b="0" i="0" u="none" strike="noStrike" kern="1200" cap="none" spc="0" normalizeH="0" baseline="0" noProof="0">
                  <a:ln>
                    <a:noFill/>
                  </a:ln>
                  <a:solidFill>
                    <a:prstClr val="black">
                      <a:hueOff val="0"/>
                      <a:satOff val="0"/>
                      <a:lumOff val="0"/>
                      <a:alphaOff val="0"/>
                    </a:prstClr>
                  </a:solidFill>
                  <a:effectLst/>
                  <a:uLnTx/>
                  <a:uFillTx/>
                  <a:latin typeface="Calibri  "/>
                </a:rPr>
                <a:t> </a:t>
              </a:r>
            </a:p>
            <a:p>
              <a:pPr marL="114300" marR="0" lvl="1" indent="-114300" algn="l" defTabSz="622300" rtl="0" eaLnBrk="1" fontAlgn="auto" latinLnBrk="0" hangingPunct="1">
                <a:lnSpc>
                  <a:spcPct val="90000"/>
                </a:lnSpc>
                <a:spcBef>
                  <a:spcPct val="0"/>
                </a:spcBef>
                <a:spcAft>
                  <a:spcPts val="600"/>
                </a:spcAft>
                <a:buClrTx/>
                <a:buSzTx/>
                <a:buFontTx/>
                <a:buChar char="•"/>
                <a:tabLst/>
                <a:defRPr/>
              </a:pPr>
              <a:r>
                <a:rPr kumimoji="0" lang="en-US" sz="2000" b="0" i="0" u="none" strike="noStrike" kern="1200" cap="none" spc="0" normalizeH="0" baseline="0" noProof="0">
                  <a:ln>
                    <a:noFill/>
                  </a:ln>
                  <a:solidFill>
                    <a:prstClr val="black">
                      <a:hueOff val="0"/>
                      <a:satOff val="0"/>
                      <a:lumOff val="0"/>
                      <a:alphaOff val="0"/>
                    </a:prstClr>
                  </a:solidFill>
                  <a:effectLst/>
                  <a:uLnTx/>
                  <a:uFillTx/>
                  <a:latin typeface="Calibri  "/>
                </a:rPr>
                <a:t> No action is required currently. </a:t>
              </a:r>
            </a:p>
          </p:txBody>
        </p:sp>
      </p:grpSp>
      <p:sp>
        <p:nvSpPr>
          <p:cNvPr id="11" name="Title 10">
            <a:extLst>
              <a:ext uri="{FF2B5EF4-FFF2-40B4-BE49-F238E27FC236}">
                <a16:creationId xmlns:a16="http://schemas.microsoft.com/office/drawing/2014/main" id="{FAF01849-F79A-0D03-2704-C6E3658034A5}"/>
              </a:ext>
            </a:extLst>
          </p:cNvPr>
          <p:cNvSpPr>
            <a:spLocks noGrp="1"/>
          </p:cNvSpPr>
          <p:nvPr>
            <p:ph type="title"/>
          </p:nvPr>
        </p:nvSpPr>
        <p:spPr/>
        <p:txBody>
          <a:bodyPr/>
          <a:lstStyle/>
          <a:p>
            <a:r>
              <a:rPr lang="en-US" sz="2800">
                <a:solidFill>
                  <a:schemeClr val="tx1"/>
                </a:solidFill>
              </a:rPr>
              <a:t>New NCIR Coming in 2025</a:t>
            </a:r>
          </a:p>
        </p:txBody>
      </p:sp>
      <p:pic>
        <p:nvPicPr>
          <p:cNvPr id="2" name="Graphic 1" descr="Envelope with solid fill">
            <a:extLst>
              <a:ext uri="{FF2B5EF4-FFF2-40B4-BE49-F238E27FC236}">
                <a16:creationId xmlns:a16="http://schemas.microsoft.com/office/drawing/2014/main" id="{C42DECCA-5552-1126-A6DA-CC9479B1D8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32691" y="5745991"/>
            <a:ext cx="666440" cy="666440"/>
          </a:xfrm>
          <a:prstGeom prst="rect">
            <a:avLst/>
          </a:prstGeom>
        </p:spPr>
      </p:pic>
      <p:sp>
        <p:nvSpPr>
          <p:cNvPr id="4" name="TextBox 3">
            <a:extLst>
              <a:ext uri="{FF2B5EF4-FFF2-40B4-BE49-F238E27FC236}">
                <a16:creationId xmlns:a16="http://schemas.microsoft.com/office/drawing/2014/main" id="{58561276-2412-E33C-0454-1E2AC494EFE4}"/>
              </a:ext>
            </a:extLst>
          </p:cNvPr>
          <p:cNvSpPr txBox="1"/>
          <p:nvPr/>
        </p:nvSpPr>
        <p:spPr>
          <a:xfrm>
            <a:off x="6299131" y="5729343"/>
            <a:ext cx="554368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highlight>
                  <a:srgbClr val="FFFFFF"/>
                </a:highlight>
                <a:uLnTx/>
                <a:uFillTx/>
                <a:latin typeface="Calibri  "/>
                <a:ea typeface="+mn-ea"/>
                <a:cs typeface="+mn-cs"/>
              </a:rPr>
              <a:t>Please see the NCDHHS </a:t>
            </a:r>
            <a:r>
              <a:rPr lang="en-US" sz="2000">
                <a:solidFill>
                  <a:srgbClr val="000000"/>
                </a:solidFill>
                <a:highlight>
                  <a:srgbClr val="FFFFFF"/>
                </a:highlight>
                <a:latin typeface="Calibri  "/>
                <a:hlinkClick r:id="rId9"/>
              </a:rPr>
              <a:t>communication</a:t>
            </a:r>
            <a:r>
              <a:rPr kumimoji="0" lang="en-US" sz="2000" b="0" i="0" u="none" strike="noStrike" kern="1200" cap="none" spc="0" normalizeH="0" baseline="0" noProof="0">
                <a:ln>
                  <a:noFill/>
                </a:ln>
                <a:solidFill>
                  <a:srgbClr val="000000"/>
                </a:solidFill>
                <a:effectLst/>
                <a:highlight>
                  <a:srgbClr val="FFFFFF"/>
                </a:highlight>
                <a:uLnTx/>
                <a:uFillTx/>
                <a:latin typeface="Calibri  "/>
                <a:ea typeface="+mn-ea"/>
                <a:cs typeface="+mn-cs"/>
              </a:rPr>
              <a:t> sent May 31, 2024.</a:t>
            </a:r>
            <a:endParaRPr kumimoji="0" lang="en-US" sz="20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2511947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 name="THINKCELLPRESENTATIONDONOTDELETE" val="&lt;?xml version=&quot;1.0&quot; encoding=&quot;UTF-16&quot; standalone=&quot;yes&quot;?&gt;&lt;root reqver=&quot;25060&quot;&gt;&lt;version val=&quot;2834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9Rq0ak3iFp03i6sBO.L3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uQcC725TbWxo2Xgn2AdzrA"/>
</p:tagLst>
</file>

<file path=ppt/tags/tag14.xml><?xml version="1.0" encoding="utf-8"?>
<p:tagLst xmlns:a="http://schemas.openxmlformats.org/drawingml/2006/main" xmlns:r="http://schemas.openxmlformats.org/officeDocument/2006/relationships" xmlns:p="http://schemas.openxmlformats.org/presentationml/2006/main">
  <p:tag name="IMAGESHAPEINCORNER_" val="Yes"/>
  <p:tag name="IMAGESHAPEINFO_" val="{&quot;imgSize&quot;:{&quot;Height&quot;:73.0,&quot;Width&quot;:110.0},&quot;ImageInset&quot;:0.0,&quot;BorderColor&quot;:16777215,&quot;FillOwner&quot;:false,&quot;OwnerInset&quot;:0.0}"/>
</p:tagLst>
</file>

<file path=ppt/tags/tag15.xml><?xml version="1.0" encoding="utf-8"?>
<p:tagLst xmlns:a="http://schemas.openxmlformats.org/drawingml/2006/main" xmlns:r="http://schemas.openxmlformats.org/officeDocument/2006/relationships" xmlns:p="http://schemas.openxmlformats.org/presentationml/2006/main">
  <p:tag name="EYCUSTOMTRACKER" val="T"/>
</p:tagLst>
</file>

<file path=ppt/tags/tag16.xml><?xml version="1.0" encoding="utf-8"?>
<p:tagLst xmlns:a="http://schemas.openxmlformats.org/drawingml/2006/main" xmlns:r="http://schemas.openxmlformats.org/officeDocument/2006/relationships" xmlns:p="http://schemas.openxmlformats.org/presentationml/2006/main">
  <p:tag name="EYCUSTOMTRACKER" val="T"/>
</p:tagLst>
</file>

<file path=ppt/tags/tag17.xml><?xml version="1.0" encoding="utf-8"?>
<p:tagLst xmlns:a="http://schemas.openxmlformats.org/drawingml/2006/main" xmlns:r="http://schemas.openxmlformats.org/officeDocument/2006/relationships" xmlns:p="http://schemas.openxmlformats.org/presentationml/2006/main">
  <p:tag name="EYCUSTOMTRACKER" val="T"/>
</p:tagLst>
</file>

<file path=ppt/tags/tag18.xml><?xml version="1.0" encoding="utf-8"?>
<p:tagLst xmlns:a="http://schemas.openxmlformats.org/drawingml/2006/main" xmlns:r="http://schemas.openxmlformats.org/officeDocument/2006/relationships" xmlns:p="http://schemas.openxmlformats.org/presentationml/2006/main">
  <p:tag name="EYCUSTOMTRACKER" val="T"/>
</p:tagLst>
</file>

<file path=ppt/tags/tag19.xml><?xml version="1.0" encoding="utf-8"?>
<p:tagLst xmlns:a="http://schemas.openxmlformats.org/drawingml/2006/main" xmlns:r="http://schemas.openxmlformats.org/officeDocument/2006/relationships" xmlns:p="http://schemas.openxmlformats.org/presentationml/2006/main">
  <p:tag name="EYCUSTOMTRACKER" val="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YCUSTOMTRACKER" val="T"/>
</p:tagLst>
</file>

<file path=ppt/tags/tag21.xml><?xml version="1.0" encoding="utf-8"?>
<p:tagLst xmlns:a="http://schemas.openxmlformats.org/drawingml/2006/main" xmlns:r="http://schemas.openxmlformats.org/officeDocument/2006/relationships" xmlns:p="http://schemas.openxmlformats.org/presentationml/2006/main">
  <p:tag name="EYCUSTOMTRACKER" val="T"/>
</p:tagLst>
</file>

<file path=ppt/tags/tag22.xml><?xml version="1.0" encoding="utf-8"?>
<p:tagLst xmlns:a="http://schemas.openxmlformats.org/drawingml/2006/main" xmlns:r="http://schemas.openxmlformats.org/officeDocument/2006/relationships" xmlns:p="http://schemas.openxmlformats.org/presentationml/2006/main">
  <p:tag name="EYCUSTOMTRACKER" val="T"/>
</p:tagLst>
</file>

<file path=ppt/tags/tag23.xml><?xml version="1.0" encoding="utf-8"?>
<p:tagLst xmlns:a="http://schemas.openxmlformats.org/drawingml/2006/main" xmlns:r="http://schemas.openxmlformats.org/officeDocument/2006/relationships" xmlns:p="http://schemas.openxmlformats.org/presentationml/2006/main">
  <p:tag name="EYCUSTOMTRACKER" val="T"/>
</p:tagLst>
</file>

<file path=ppt/tags/tag24.xml><?xml version="1.0" encoding="utf-8"?>
<p:tagLst xmlns:a="http://schemas.openxmlformats.org/drawingml/2006/main" xmlns:r="http://schemas.openxmlformats.org/officeDocument/2006/relationships" xmlns:p="http://schemas.openxmlformats.org/presentationml/2006/main">
  <p:tag name="EYCUSTOMTRACKER" val="T"/>
</p:tagLst>
</file>

<file path=ppt/tags/tag25.xml><?xml version="1.0" encoding="utf-8"?>
<p:tagLst xmlns:a="http://schemas.openxmlformats.org/drawingml/2006/main" xmlns:r="http://schemas.openxmlformats.org/officeDocument/2006/relationships" xmlns:p="http://schemas.openxmlformats.org/presentationml/2006/main">
  <p:tag name="EYCUSTOMTRACKER" val="T"/>
</p:tagLst>
</file>

<file path=ppt/tags/tag26.xml><?xml version="1.0" encoding="utf-8"?>
<p:tagLst xmlns:a="http://schemas.openxmlformats.org/drawingml/2006/main" xmlns:r="http://schemas.openxmlformats.org/officeDocument/2006/relationships" xmlns:p="http://schemas.openxmlformats.org/presentationml/2006/main">
  <p:tag name="EYCUSTOMTRACKER" val="T"/>
</p:tagLst>
</file>

<file path=ppt/tags/tag27.xml><?xml version="1.0" encoding="utf-8"?>
<p:tagLst xmlns:a="http://schemas.openxmlformats.org/drawingml/2006/main" xmlns:r="http://schemas.openxmlformats.org/officeDocument/2006/relationships" xmlns:p="http://schemas.openxmlformats.org/presentationml/2006/main">
  <p:tag name="EYCUSTOMTRACKER" val="T"/>
</p:tagLst>
</file>

<file path=ppt/tags/tag28.xml><?xml version="1.0" encoding="utf-8"?>
<p:tagLst xmlns:a="http://schemas.openxmlformats.org/drawingml/2006/main" xmlns:r="http://schemas.openxmlformats.org/officeDocument/2006/relationships" xmlns:p="http://schemas.openxmlformats.org/presentationml/2006/main">
  <p:tag name="EYCUSTOMTRACKER" val="T"/>
</p:tagLst>
</file>

<file path=ppt/tags/tag29.xml><?xml version="1.0" encoding="utf-8"?>
<p:tagLst xmlns:a="http://schemas.openxmlformats.org/drawingml/2006/main" xmlns:r="http://schemas.openxmlformats.org/officeDocument/2006/relationships" xmlns:p="http://schemas.openxmlformats.org/presentationml/2006/main">
  <p:tag name="EYCUSTOMTRACKER" val="T"/>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30.xml><?xml version="1.0" encoding="utf-8"?>
<p:tagLst xmlns:a="http://schemas.openxmlformats.org/drawingml/2006/main" xmlns:r="http://schemas.openxmlformats.org/officeDocument/2006/relationships" xmlns:p="http://schemas.openxmlformats.org/presentationml/2006/main">
  <p:tag name="EYCUSTOMTRACKER" val="T"/>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uQcC725TbWxo2Xgn2AdzrA"/>
</p:tagLst>
</file>

<file path=ppt/tags/tag41.xml><?xml version="1.0" encoding="utf-8"?>
<p:tagLst xmlns:a="http://schemas.openxmlformats.org/drawingml/2006/main" xmlns:r="http://schemas.openxmlformats.org/officeDocument/2006/relationships" xmlns:p="http://schemas.openxmlformats.org/presentationml/2006/main">
  <p:tag name="IMAGESHAPEINCORNER_" val="Yes"/>
  <p:tag name="IMAGESHAPEINFO_" val="{&quot;imgSize&quot;:{&quot;Height&quot;:73.0,&quot;Width&quot;:110.0},&quot;ImageInset&quot;:0.0,&quot;BorderColor&quot;:16777215,&quot;FillOwner&quot;:false,&quot;OwnerInset&quot;:0.0}"/>
</p:tagLst>
</file>

<file path=ppt/tags/tag42.xml><?xml version="1.0" encoding="utf-8"?>
<p:tagLst xmlns:a="http://schemas.openxmlformats.org/drawingml/2006/main" xmlns:r="http://schemas.openxmlformats.org/officeDocument/2006/relationships" xmlns:p="http://schemas.openxmlformats.org/presentationml/2006/main">
  <p:tag name="EYCUSTOMTRACKER" val="T"/>
</p:tagLst>
</file>

<file path=ppt/tags/tag43.xml><?xml version="1.0" encoding="utf-8"?>
<p:tagLst xmlns:a="http://schemas.openxmlformats.org/drawingml/2006/main" xmlns:r="http://schemas.openxmlformats.org/officeDocument/2006/relationships" xmlns:p="http://schemas.openxmlformats.org/presentationml/2006/main">
  <p:tag name="EYCUSTOMTRACKER" val="T"/>
</p:tagLst>
</file>

<file path=ppt/tags/tag44.xml><?xml version="1.0" encoding="utf-8"?>
<p:tagLst xmlns:a="http://schemas.openxmlformats.org/drawingml/2006/main" xmlns:r="http://schemas.openxmlformats.org/officeDocument/2006/relationships" xmlns:p="http://schemas.openxmlformats.org/presentationml/2006/main">
  <p:tag name="EYCUSTOMTRACKER" val="T"/>
</p:tagLst>
</file>

<file path=ppt/tags/tag45.xml><?xml version="1.0" encoding="utf-8"?>
<p:tagLst xmlns:a="http://schemas.openxmlformats.org/drawingml/2006/main" xmlns:r="http://schemas.openxmlformats.org/officeDocument/2006/relationships" xmlns:p="http://schemas.openxmlformats.org/presentationml/2006/main">
  <p:tag name="EYCUSTOMTRACKER" val="T"/>
</p:tagLst>
</file>

<file path=ppt/tags/tag46.xml><?xml version="1.0" encoding="utf-8"?>
<p:tagLst xmlns:a="http://schemas.openxmlformats.org/drawingml/2006/main" xmlns:r="http://schemas.openxmlformats.org/officeDocument/2006/relationships" xmlns:p="http://schemas.openxmlformats.org/presentationml/2006/main">
  <p:tag name="EYCUSTOMTRACKER" val="T"/>
</p:tagLst>
</file>

<file path=ppt/tags/tag47.xml><?xml version="1.0" encoding="utf-8"?>
<p:tagLst xmlns:a="http://schemas.openxmlformats.org/drawingml/2006/main" xmlns:r="http://schemas.openxmlformats.org/officeDocument/2006/relationships" xmlns:p="http://schemas.openxmlformats.org/presentationml/2006/main">
  <p:tag name="EYCUSTOMTRACKER" val="T"/>
</p:tagLst>
</file>

<file path=ppt/tags/tag48.xml><?xml version="1.0" encoding="utf-8"?>
<p:tagLst xmlns:a="http://schemas.openxmlformats.org/drawingml/2006/main" xmlns:r="http://schemas.openxmlformats.org/officeDocument/2006/relationships" xmlns:p="http://schemas.openxmlformats.org/presentationml/2006/main">
  <p:tag name="EYCUSTOMTRACKER" val="T"/>
</p:tagLst>
</file>

<file path=ppt/tags/tag49.xml><?xml version="1.0" encoding="utf-8"?>
<p:tagLst xmlns:a="http://schemas.openxmlformats.org/drawingml/2006/main" xmlns:r="http://schemas.openxmlformats.org/officeDocument/2006/relationships" xmlns:p="http://schemas.openxmlformats.org/presentationml/2006/main">
  <p:tag name="EYCUSTOMTRACKER" val="T"/>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50.xml><?xml version="1.0" encoding="utf-8"?>
<p:tagLst xmlns:a="http://schemas.openxmlformats.org/drawingml/2006/main" xmlns:r="http://schemas.openxmlformats.org/officeDocument/2006/relationships" xmlns:p="http://schemas.openxmlformats.org/presentationml/2006/main">
  <p:tag name="EYCUSTOMTRACKER" val="T"/>
</p:tagLst>
</file>

<file path=ppt/tags/tag51.xml><?xml version="1.0" encoding="utf-8"?>
<p:tagLst xmlns:a="http://schemas.openxmlformats.org/drawingml/2006/main" xmlns:r="http://schemas.openxmlformats.org/officeDocument/2006/relationships" xmlns:p="http://schemas.openxmlformats.org/presentationml/2006/main">
  <p:tag name="EYCUSTOMTRACKER" val="T"/>
</p:tagLst>
</file>

<file path=ppt/tags/tag52.xml><?xml version="1.0" encoding="utf-8"?>
<p:tagLst xmlns:a="http://schemas.openxmlformats.org/drawingml/2006/main" xmlns:r="http://schemas.openxmlformats.org/officeDocument/2006/relationships" xmlns:p="http://schemas.openxmlformats.org/presentationml/2006/main">
  <p:tag name="EYCUSTOMTRACKER" val="T"/>
</p:tagLst>
</file>

<file path=ppt/tags/tag53.xml><?xml version="1.0" encoding="utf-8"?>
<p:tagLst xmlns:a="http://schemas.openxmlformats.org/drawingml/2006/main" xmlns:r="http://schemas.openxmlformats.org/officeDocument/2006/relationships" xmlns:p="http://schemas.openxmlformats.org/presentationml/2006/main">
  <p:tag name="EYCUSTOMTRACKER" val="T"/>
</p:tagLst>
</file>

<file path=ppt/tags/tag54.xml><?xml version="1.0" encoding="utf-8"?>
<p:tagLst xmlns:a="http://schemas.openxmlformats.org/drawingml/2006/main" xmlns:r="http://schemas.openxmlformats.org/officeDocument/2006/relationships" xmlns:p="http://schemas.openxmlformats.org/presentationml/2006/main">
  <p:tag name="EYCUSTOMTRACKER" val="T"/>
</p:tagLst>
</file>

<file path=ppt/tags/tag55.xml><?xml version="1.0" encoding="utf-8"?>
<p:tagLst xmlns:a="http://schemas.openxmlformats.org/drawingml/2006/main" xmlns:r="http://schemas.openxmlformats.org/officeDocument/2006/relationships" xmlns:p="http://schemas.openxmlformats.org/presentationml/2006/main">
  <p:tag name="EYCUSTOMTRACKER" val="T"/>
</p:tagLst>
</file>

<file path=ppt/tags/tag56.xml><?xml version="1.0" encoding="utf-8"?>
<p:tagLst xmlns:a="http://schemas.openxmlformats.org/drawingml/2006/main" xmlns:r="http://schemas.openxmlformats.org/officeDocument/2006/relationships" xmlns:p="http://schemas.openxmlformats.org/presentationml/2006/main">
  <p:tag name="EYCUSTOMTRACKER" val="T"/>
</p:tagLst>
</file>

<file path=ppt/tags/tag57.xml><?xml version="1.0" encoding="utf-8"?>
<p:tagLst xmlns:a="http://schemas.openxmlformats.org/drawingml/2006/main" xmlns:r="http://schemas.openxmlformats.org/officeDocument/2006/relationships" xmlns:p="http://schemas.openxmlformats.org/presentationml/2006/main">
  <p:tag name="EYCUSTOMTRACKER" val="T"/>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QcC725TbWxo2Xgn2AdzrA"/>
</p:tagLst>
</file>

<file path=ppt/tags/tag62.xml><?xml version="1.0" encoding="utf-8"?>
<p:tagLst xmlns:a="http://schemas.openxmlformats.org/drawingml/2006/main" xmlns:r="http://schemas.openxmlformats.org/officeDocument/2006/relationships" xmlns:p="http://schemas.openxmlformats.org/presentationml/2006/main">
  <p:tag name="IMAGESHAPEINCORNER_" val="Yes"/>
  <p:tag name="IMAGESHAPEINFO_" val="{&quot;imgSize&quot;:{&quot;Height&quot;:73.0,&quot;Width&quot;:110.0},&quot;ImageInset&quot;:0.0,&quot;BorderColor&quot;:16777215,&quot;FillOwner&quot;:false,&quot;OwnerInset&quot;:0.0}"/>
</p:tagLst>
</file>

<file path=ppt/tags/tag63.xml><?xml version="1.0" encoding="utf-8"?>
<p:tagLst xmlns:a="http://schemas.openxmlformats.org/drawingml/2006/main" xmlns:r="http://schemas.openxmlformats.org/officeDocument/2006/relationships" xmlns:p="http://schemas.openxmlformats.org/presentationml/2006/main">
  <p:tag name="EYCUSTOMTRACKER" val="T"/>
</p:tagLst>
</file>

<file path=ppt/tags/tag64.xml><?xml version="1.0" encoding="utf-8"?>
<p:tagLst xmlns:a="http://schemas.openxmlformats.org/drawingml/2006/main" xmlns:r="http://schemas.openxmlformats.org/officeDocument/2006/relationships" xmlns:p="http://schemas.openxmlformats.org/presentationml/2006/main">
  <p:tag name="EYCUSTOMTRACKER" val="T"/>
</p:tagLst>
</file>

<file path=ppt/tags/tag65.xml><?xml version="1.0" encoding="utf-8"?>
<p:tagLst xmlns:a="http://schemas.openxmlformats.org/drawingml/2006/main" xmlns:r="http://schemas.openxmlformats.org/officeDocument/2006/relationships" xmlns:p="http://schemas.openxmlformats.org/presentationml/2006/main">
  <p:tag name="EYCUSTOMTRACKER" val="T"/>
</p:tagLst>
</file>

<file path=ppt/tags/tag66.xml><?xml version="1.0" encoding="utf-8"?>
<p:tagLst xmlns:a="http://schemas.openxmlformats.org/drawingml/2006/main" xmlns:r="http://schemas.openxmlformats.org/officeDocument/2006/relationships" xmlns:p="http://schemas.openxmlformats.org/presentationml/2006/main">
  <p:tag name="EYCUSTOMTRACKER" val="T"/>
</p:tagLst>
</file>

<file path=ppt/tags/tag67.xml><?xml version="1.0" encoding="utf-8"?>
<p:tagLst xmlns:a="http://schemas.openxmlformats.org/drawingml/2006/main" xmlns:r="http://schemas.openxmlformats.org/officeDocument/2006/relationships" xmlns:p="http://schemas.openxmlformats.org/presentationml/2006/main">
  <p:tag name="EYCUSTOMTRACKER" val="T"/>
</p:tagLst>
</file>

<file path=ppt/tags/tag68.xml><?xml version="1.0" encoding="utf-8"?>
<p:tagLst xmlns:a="http://schemas.openxmlformats.org/drawingml/2006/main" xmlns:r="http://schemas.openxmlformats.org/officeDocument/2006/relationships" xmlns:p="http://schemas.openxmlformats.org/presentationml/2006/main">
  <p:tag name="EYCUSTOMTRACKER" val="T"/>
</p:tagLst>
</file>

<file path=ppt/tags/tag69.xml><?xml version="1.0" encoding="utf-8"?>
<p:tagLst xmlns:a="http://schemas.openxmlformats.org/drawingml/2006/main" xmlns:r="http://schemas.openxmlformats.org/officeDocument/2006/relationships" xmlns:p="http://schemas.openxmlformats.org/presentationml/2006/main">
  <p:tag name="EYCUSTOMTRACKER" val="T"/>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70.xml><?xml version="1.0" encoding="utf-8"?>
<p:tagLst xmlns:a="http://schemas.openxmlformats.org/drawingml/2006/main" xmlns:r="http://schemas.openxmlformats.org/officeDocument/2006/relationships" xmlns:p="http://schemas.openxmlformats.org/presentationml/2006/main">
  <p:tag name="EYCUSTOMTRACKER" val="T"/>
</p:tagLst>
</file>

<file path=ppt/tags/tag71.xml><?xml version="1.0" encoding="utf-8"?>
<p:tagLst xmlns:a="http://schemas.openxmlformats.org/drawingml/2006/main" xmlns:r="http://schemas.openxmlformats.org/officeDocument/2006/relationships" xmlns:p="http://schemas.openxmlformats.org/presentationml/2006/main">
  <p:tag name="EYCUSTOMTRACKER" val="T"/>
</p:tagLst>
</file>

<file path=ppt/tags/tag72.xml><?xml version="1.0" encoding="utf-8"?>
<p:tagLst xmlns:a="http://schemas.openxmlformats.org/drawingml/2006/main" xmlns:r="http://schemas.openxmlformats.org/officeDocument/2006/relationships" xmlns:p="http://schemas.openxmlformats.org/presentationml/2006/main">
  <p:tag name="EYCUSTOMTRACKER" val="T"/>
</p:tagLst>
</file>

<file path=ppt/tags/tag73.xml><?xml version="1.0" encoding="utf-8"?>
<p:tagLst xmlns:a="http://schemas.openxmlformats.org/drawingml/2006/main" xmlns:r="http://schemas.openxmlformats.org/officeDocument/2006/relationships" xmlns:p="http://schemas.openxmlformats.org/presentationml/2006/main">
  <p:tag name="EYCUSTOMTRACKER" val="T"/>
</p:tagLst>
</file>

<file path=ppt/tags/tag74.xml><?xml version="1.0" encoding="utf-8"?>
<p:tagLst xmlns:a="http://schemas.openxmlformats.org/drawingml/2006/main" xmlns:r="http://schemas.openxmlformats.org/officeDocument/2006/relationships" xmlns:p="http://schemas.openxmlformats.org/presentationml/2006/main">
  <p:tag name="EYCUSTOMTRACKER" val="T"/>
</p:tagLst>
</file>

<file path=ppt/tags/tag75.xml><?xml version="1.0" encoding="utf-8"?>
<p:tagLst xmlns:a="http://schemas.openxmlformats.org/drawingml/2006/main" xmlns:r="http://schemas.openxmlformats.org/officeDocument/2006/relationships" xmlns:p="http://schemas.openxmlformats.org/presentationml/2006/main">
  <p:tag name="EYCUSTOMTRACKER" val="T"/>
</p:tagLst>
</file>

<file path=ppt/tags/tag76.xml><?xml version="1.0" encoding="utf-8"?>
<p:tagLst xmlns:a="http://schemas.openxmlformats.org/drawingml/2006/main" xmlns:r="http://schemas.openxmlformats.org/officeDocument/2006/relationships" xmlns:p="http://schemas.openxmlformats.org/presentationml/2006/main">
  <p:tag name="EYCUSTOMTRACKER" val="T"/>
</p:tagLst>
</file>

<file path=ppt/tags/tag77.xml><?xml version="1.0" encoding="utf-8"?>
<p:tagLst xmlns:a="http://schemas.openxmlformats.org/drawingml/2006/main" xmlns:r="http://schemas.openxmlformats.org/officeDocument/2006/relationships" xmlns:p="http://schemas.openxmlformats.org/presentationml/2006/main">
  <p:tag name="EYCUSTOMTRACKER" val="T"/>
</p:tagLst>
</file>

<file path=ppt/tags/tag78.xml><?xml version="1.0" encoding="utf-8"?>
<p:tagLst xmlns:a="http://schemas.openxmlformats.org/drawingml/2006/main" xmlns:r="http://schemas.openxmlformats.org/officeDocument/2006/relationships" xmlns:p="http://schemas.openxmlformats.org/presentationml/2006/main">
  <p:tag name="EYCUSTOMTRACKER" val="T"/>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uQcC725TbWxo2Xgn2AdzrA"/>
</p:tagLst>
</file>

<file path=ppt/tags/tag83.xml><?xml version="1.0" encoding="utf-8"?>
<p:tagLst xmlns:a="http://schemas.openxmlformats.org/drawingml/2006/main" xmlns:r="http://schemas.openxmlformats.org/officeDocument/2006/relationships" xmlns:p="http://schemas.openxmlformats.org/presentationml/2006/main">
  <p:tag name="IMAGESHAPEINCORNER_" val="Yes"/>
  <p:tag name="IMAGESHAPEINFO_" val="{&quot;imgSize&quot;:{&quot;Height&quot;:73.0,&quot;Width&quot;:110.0},&quot;ImageInset&quot;:0.0,&quot;BorderColor&quot;:16777215,&quot;FillOwner&quot;:false,&quot;OwnerInset&quot;:0.0}"/>
</p:tagLst>
</file>

<file path=ppt/tags/tag84.xml><?xml version="1.0" encoding="utf-8"?>
<p:tagLst xmlns:a="http://schemas.openxmlformats.org/drawingml/2006/main" xmlns:r="http://schemas.openxmlformats.org/officeDocument/2006/relationships" xmlns:p="http://schemas.openxmlformats.org/presentationml/2006/main">
  <p:tag name="EYCUSTOMTRACKER" val="T"/>
</p:tagLst>
</file>

<file path=ppt/tags/tag85.xml><?xml version="1.0" encoding="utf-8"?>
<p:tagLst xmlns:a="http://schemas.openxmlformats.org/drawingml/2006/main" xmlns:r="http://schemas.openxmlformats.org/officeDocument/2006/relationships" xmlns:p="http://schemas.openxmlformats.org/presentationml/2006/main">
  <p:tag name="EYCUSTOMTRACKER" val="T"/>
</p:tagLst>
</file>

<file path=ppt/tags/tag86.xml><?xml version="1.0" encoding="utf-8"?>
<p:tagLst xmlns:a="http://schemas.openxmlformats.org/drawingml/2006/main" xmlns:r="http://schemas.openxmlformats.org/officeDocument/2006/relationships" xmlns:p="http://schemas.openxmlformats.org/presentationml/2006/main">
  <p:tag name="EYCUSTOMTRACKER" val="T"/>
</p:tagLst>
</file>

<file path=ppt/tags/tag87.xml><?xml version="1.0" encoding="utf-8"?>
<p:tagLst xmlns:a="http://schemas.openxmlformats.org/drawingml/2006/main" xmlns:r="http://schemas.openxmlformats.org/officeDocument/2006/relationships" xmlns:p="http://schemas.openxmlformats.org/presentationml/2006/main">
  <p:tag name="EYCUSTOMTRACKER" val="T"/>
</p:tagLst>
</file>

<file path=ppt/tags/tag88.xml><?xml version="1.0" encoding="utf-8"?>
<p:tagLst xmlns:a="http://schemas.openxmlformats.org/drawingml/2006/main" xmlns:r="http://schemas.openxmlformats.org/officeDocument/2006/relationships" xmlns:p="http://schemas.openxmlformats.org/presentationml/2006/main">
  <p:tag name="EYCUSTOMTRACKER" val="T"/>
</p:tagLst>
</file>

<file path=ppt/tags/tag89.xml><?xml version="1.0" encoding="utf-8"?>
<p:tagLst xmlns:a="http://schemas.openxmlformats.org/drawingml/2006/main" xmlns:r="http://schemas.openxmlformats.org/officeDocument/2006/relationships" xmlns:p="http://schemas.openxmlformats.org/presentationml/2006/main">
  <p:tag name="EYCUSTOMTRACKER" val="T"/>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90.xml><?xml version="1.0" encoding="utf-8"?>
<p:tagLst xmlns:a="http://schemas.openxmlformats.org/drawingml/2006/main" xmlns:r="http://schemas.openxmlformats.org/officeDocument/2006/relationships" xmlns:p="http://schemas.openxmlformats.org/presentationml/2006/main">
  <p:tag name="EYCUSTOMTRACKER" val="T"/>
</p:tagLst>
</file>

<file path=ppt/tags/tag91.xml><?xml version="1.0" encoding="utf-8"?>
<p:tagLst xmlns:a="http://schemas.openxmlformats.org/drawingml/2006/main" xmlns:r="http://schemas.openxmlformats.org/officeDocument/2006/relationships" xmlns:p="http://schemas.openxmlformats.org/presentationml/2006/main">
  <p:tag name="EYCUSTOMTRACKER" val="T"/>
</p:tagLst>
</file>

<file path=ppt/tags/tag92.xml><?xml version="1.0" encoding="utf-8"?>
<p:tagLst xmlns:a="http://schemas.openxmlformats.org/drawingml/2006/main" xmlns:r="http://schemas.openxmlformats.org/officeDocument/2006/relationships" xmlns:p="http://schemas.openxmlformats.org/presentationml/2006/main">
  <p:tag name="EYCUSTOMTRACKER" val="T"/>
</p:tagLst>
</file>

<file path=ppt/tags/tag93.xml><?xml version="1.0" encoding="utf-8"?>
<p:tagLst xmlns:a="http://schemas.openxmlformats.org/drawingml/2006/main" xmlns:r="http://schemas.openxmlformats.org/officeDocument/2006/relationships" xmlns:p="http://schemas.openxmlformats.org/presentationml/2006/main">
  <p:tag name="EYCUSTOMTRACKER" val="T"/>
</p:tagLst>
</file>

<file path=ppt/tags/tag94.xml><?xml version="1.0" encoding="utf-8"?>
<p:tagLst xmlns:a="http://schemas.openxmlformats.org/drawingml/2006/main" xmlns:r="http://schemas.openxmlformats.org/officeDocument/2006/relationships" xmlns:p="http://schemas.openxmlformats.org/presentationml/2006/main">
  <p:tag name="EYCUSTOMTRACKER" val="T"/>
</p:tagLst>
</file>

<file path=ppt/tags/tag95.xml><?xml version="1.0" encoding="utf-8"?>
<p:tagLst xmlns:a="http://schemas.openxmlformats.org/drawingml/2006/main" xmlns:r="http://schemas.openxmlformats.org/officeDocument/2006/relationships" xmlns:p="http://schemas.openxmlformats.org/presentationml/2006/main">
  <p:tag name="EYCUSTOMTRACKER" val="T"/>
</p:tagLst>
</file>

<file path=ppt/tags/tag96.xml><?xml version="1.0" encoding="utf-8"?>
<p:tagLst xmlns:a="http://schemas.openxmlformats.org/drawingml/2006/main" xmlns:r="http://schemas.openxmlformats.org/officeDocument/2006/relationships" xmlns:p="http://schemas.openxmlformats.org/presentationml/2006/main">
  <p:tag name="EYCUSTOMTRACKER" val="T"/>
</p:tagLst>
</file>

<file path=ppt/tags/tag97.xml><?xml version="1.0" encoding="utf-8"?>
<p:tagLst xmlns:a="http://schemas.openxmlformats.org/drawingml/2006/main" xmlns:r="http://schemas.openxmlformats.org/officeDocument/2006/relationships" xmlns:p="http://schemas.openxmlformats.org/presentationml/2006/main">
  <p:tag name="EYCUSTOMTRACKER" val="T"/>
</p:tagLst>
</file>

<file path=ppt/tags/tag98.xml><?xml version="1.0" encoding="utf-8"?>
<p:tagLst xmlns:a="http://schemas.openxmlformats.org/drawingml/2006/main" xmlns:r="http://schemas.openxmlformats.org/officeDocument/2006/relationships" xmlns:p="http://schemas.openxmlformats.org/presentationml/2006/main">
  <p:tag name="EYCUSTOMTRACKER" val="T"/>
</p:tagLst>
</file>

<file path=ppt/tags/tag99.xml><?xml version="1.0" encoding="utf-8"?>
<p:tagLst xmlns:a="http://schemas.openxmlformats.org/drawingml/2006/main" xmlns:r="http://schemas.openxmlformats.org/officeDocument/2006/relationships" xmlns:p="http://schemas.openxmlformats.org/presentationml/2006/main">
  <p:tag name="EYCUSTOMTRACKER" val="T"/>
</p:tagLst>
</file>

<file path=ppt/theme/theme1.xml><?xml version="1.0" encoding="utf-8"?>
<a:theme xmlns:a="http://schemas.openxmlformats.org/drawingml/2006/main" name="3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Secondary">
  <a:themeElements>
    <a:clrScheme name="Custom 14">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12">
      <a:majorFont>
        <a:latin typeface="Sagona Book"/>
        <a:ea typeface=""/>
        <a:cs typeface=""/>
      </a:majorFont>
      <a:minorFont>
        <a:latin typeface="Quire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vidPosters_Secondary_Win32_LH_v2.potx" id="{5E945037-7603-4E40-8757-993710505227}" vid="{E482F595-9108-45A1-8FFF-91B3711E2056}"/>
    </a:ext>
  </a:extLst>
</a:theme>
</file>

<file path=ppt/theme/theme13.xml><?xml version="1.0" encoding="utf-8"?>
<a:theme xmlns:a="http://schemas.openxmlformats.org/drawingml/2006/main" name="6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7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3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22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24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2_NCDHHS Theme1">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DHHS Theme1" id="{E9DAAD66-2F57-4B74-B441-62DEC02A232A}" vid="{C6150496-9CBD-48BF-98F6-4C047DFAE4A6}"/>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9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0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1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9_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65F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64FC5C5F341D48ACC1CF44A948E6FE" ma:contentTypeVersion="12" ma:contentTypeDescription="Create a new document." ma:contentTypeScope="" ma:versionID="c1926f95839959b796d9056e0ec14c84">
  <xsd:schema xmlns:xsd="http://www.w3.org/2001/XMLSchema" xmlns:xs="http://www.w3.org/2001/XMLSchema" xmlns:p="http://schemas.microsoft.com/office/2006/metadata/properties" xmlns:ns3="f912d9be-e6f1-477a-8597-5b0595fd060e" xmlns:ns4="6b000a1e-1906-427a-9156-e5d830232dbf" targetNamespace="http://schemas.microsoft.com/office/2006/metadata/properties" ma:root="true" ma:fieldsID="bca77b027423f5d31d7045e9336b3bfd" ns3:_="" ns4:_="">
    <xsd:import namespace="f912d9be-e6f1-477a-8597-5b0595fd060e"/>
    <xsd:import namespace="6b000a1e-1906-427a-9156-e5d830232db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12d9be-e6f1-477a-8597-5b0595fd06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000a1e-1906-427a-9156-e5d830232d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f912d9be-e6f1-477a-8597-5b0595fd060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89E94E-BF11-437A-B6DA-9F811ABA2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12d9be-e6f1-477a-8597-5b0595fd060e"/>
    <ds:schemaRef ds:uri="6b000a1e-1906-427a-9156-e5d830232d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93D5BF-FE8E-4070-BC2B-46F8FEE94BF0}">
  <ds:schemaRefs>
    <ds:schemaRef ds:uri="http://purl.org/dc/elements/1.1/"/>
    <ds:schemaRef ds:uri="f912d9be-e6f1-477a-8597-5b0595fd060e"/>
    <ds:schemaRef ds:uri="http://schemas.microsoft.com/office/infopath/2007/PartnerControls"/>
    <ds:schemaRef ds:uri="http://schemas.openxmlformats.org/package/2006/metadata/core-properties"/>
    <ds:schemaRef ds:uri="http://purl.org/dc/dcmitype/"/>
    <ds:schemaRef ds:uri="http://www.w3.org/XML/1998/namespace"/>
    <ds:schemaRef ds:uri="http://schemas.microsoft.com/office/2006/documentManagement/types"/>
    <ds:schemaRef ds:uri="6b000a1e-1906-427a-9156-e5d830232dbf"/>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75AA61D5-ACCB-4D7C-818C-627DA9F46A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LHD Webinar (Sept. 12)</Template>
  <TotalTime>13572</TotalTime>
  <Words>3972</Words>
  <Application>Microsoft Office PowerPoint</Application>
  <PresentationFormat>Widescreen</PresentationFormat>
  <Paragraphs>480</Paragraphs>
  <Slides>39</Slides>
  <Notes>24</Notes>
  <HiddenSlides>0</HiddenSlides>
  <MMClips>0</MMClips>
  <ScaleCrop>false</ScaleCrop>
  <HeadingPairs>
    <vt:vector size="8" baseType="variant">
      <vt:variant>
        <vt:lpstr>Fonts Used</vt:lpstr>
      </vt:variant>
      <vt:variant>
        <vt:i4>18</vt:i4>
      </vt:variant>
      <vt:variant>
        <vt:lpstr>Theme</vt:lpstr>
      </vt:variant>
      <vt:variant>
        <vt:i4>18</vt:i4>
      </vt:variant>
      <vt:variant>
        <vt:lpstr>Embedded OLE Servers</vt:lpstr>
      </vt:variant>
      <vt:variant>
        <vt:i4>1</vt:i4>
      </vt:variant>
      <vt:variant>
        <vt:lpstr>Slide Titles</vt:lpstr>
      </vt:variant>
      <vt:variant>
        <vt:i4>39</vt:i4>
      </vt:variant>
    </vt:vector>
  </HeadingPairs>
  <TitlesOfParts>
    <vt:vector size="76" baseType="lpstr">
      <vt:lpstr>Aptos</vt:lpstr>
      <vt:lpstr>Arial</vt:lpstr>
      <vt:lpstr>Calibri</vt:lpstr>
      <vt:lpstr>Calibri  </vt:lpstr>
      <vt:lpstr>Calibri Light</vt:lpstr>
      <vt:lpstr>Century Gothic</vt:lpstr>
      <vt:lpstr>EYInterstate</vt:lpstr>
      <vt:lpstr>Franklin Gothic Book</vt:lpstr>
      <vt:lpstr>Franklin Gothic Demi Cond</vt:lpstr>
      <vt:lpstr>Franklin Gothic Medium</vt:lpstr>
      <vt:lpstr>Franklin Gothic Medium Cond</vt:lpstr>
      <vt:lpstr>Gotham Bold</vt:lpstr>
      <vt:lpstr>Montserrat</vt:lpstr>
      <vt:lpstr>Nunito</vt:lpstr>
      <vt:lpstr>Quire Sans</vt:lpstr>
      <vt:lpstr>Sagona Book</vt:lpstr>
      <vt:lpstr>Wingdings</vt:lpstr>
      <vt:lpstr>Wingdings 3</vt:lpstr>
      <vt:lpstr>3_Office Theme</vt:lpstr>
      <vt:lpstr>Office Theme</vt:lpstr>
      <vt:lpstr>4_Office Theme</vt:lpstr>
      <vt:lpstr>12_Office Theme</vt:lpstr>
      <vt:lpstr>9_Office Theme</vt:lpstr>
      <vt:lpstr>20_Office Theme</vt:lpstr>
      <vt:lpstr>11_Office Theme</vt:lpstr>
      <vt:lpstr>19_Office Theme</vt:lpstr>
      <vt:lpstr>1_Office Theme</vt:lpstr>
      <vt:lpstr>2_Office Theme</vt:lpstr>
      <vt:lpstr>21_Office Theme</vt:lpstr>
      <vt:lpstr>1_Secondary</vt:lpstr>
      <vt:lpstr>6_Office Theme</vt:lpstr>
      <vt:lpstr>7_Office Theme</vt:lpstr>
      <vt:lpstr>23_Office Theme</vt:lpstr>
      <vt:lpstr>22_Office Theme</vt:lpstr>
      <vt:lpstr>24_Office Theme</vt:lpstr>
      <vt:lpstr>2_NCDHHS Theme1</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Today’s agenda</vt:lpstr>
      <vt:lpstr>New NCIR Coming in 2025</vt:lpstr>
      <vt:lpstr>New Tool: Kindergarten Immunization Dashboard</vt:lpstr>
      <vt:lpstr>PowerPoint Presentation</vt:lpstr>
      <vt:lpstr>PowerPoint Presentation</vt:lpstr>
      <vt:lpstr>PowerPoint Presentation</vt:lpstr>
      <vt:lpstr>New ACIP Recommendations</vt:lpstr>
      <vt:lpstr>Overview: New ACIP Recommendations for RSV and Pneumococcal</vt:lpstr>
      <vt:lpstr>Flu ACIP Recommendations</vt:lpstr>
      <vt:lpstr>RSV ACIP Recommendations</vt:lpstr>
      <vt:lpstr>PowerPoint Presentation</vt:lpstr>
      <vt:lpstr>COVID-19 Vaccine Updates</vt:lpstr>
      <vt:lpstr> New Refrigerated Pfizer 12+ COVID-19 Vaccine Packing List Information</vt:lpstr>
      <vt:lpstr>PowerPoint Presentation</vt:lpstr>
      <vt:lpstr>PowerPoint Presentation</vt:lpstr>
      <vt:lpstr>New Product Update</vt:lpstr>
      <vt:lpstr>PowerPoint Presentation</vt:lpstr>
      <vt:lpstr>Mpox Updates</vt:lpstr>
      <vt:lpstr>Mpox Updates</vt:lpstr>
      <vt:lpstr>Guidance for Vaccine Hesitancy</vt:lpstr>
      <vt:lpstr>Commercialization of JYNNEOS Vaccine</vt:lpstr>
      <vt:lpstr> Provider Training Available</vt:lpstr>
      <vt:lpstr>PowerPoint Presentation</vt:lpstr>
      <vt:lpstr>PowerPoint Presentation</vt:lpstr>
      <vt:lpstr>PAXCESS provides affordable access to Paxlovid for ALL patients</vt:lpstr>
      <vt:lpstr>Free at-home COVID Test kits remain available for order in HPOP</vt:lpstr>
      <vt:lpstr>Hpop update – account validation requirements</vt:lpstr>
      <vt:lpstr>ASPR Releases Pandemic influenza response preparedness and response strategy</vt:lpstr>
      <vt:lpstr>Current Avian Influenza (HPAI) H5N1 MCM guidance</vt:lpstr>
      <vt:lpstr>PowerPoint Presentation</vt:lpstr>
      <vt:lpstr>PowerPoint Presentation</vt:lpstr>
      <vt:lpstr>Q&amp;A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Fisher, Rodger A</dc:creator>
  <cp:lastModifiedBy>Fisher, Rodger A</cp:lastModifiedBy>
  <cp:revision>10</cp:revision>
  <dcterms:created xsi:type="dcterms:W3CDTF">2023-09-12T16:53:01Z</dcterms:created>
  <dcterms:modified xsi:type="dcterms:W3CDTF">2024-07-09T19:23:19Z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0x010100D864FC5C5F341D48ACC1CF44A948E6FE</vt:lpwstr>
  </property>
  <property fmtid="{D5CDD505-2E9C-101B-9397-08002B2CF9AE}" pid="3" name="MediaServiceImageTags">
    <vt:lpwstr/>
  </property>
</Properties>
</file>