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BF2C8B8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9" r:id="rId5"/>
    <p:sldId id="258" r:id="rId6"/>
    <p:sldId id="256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92C136-BF6D-2339-234D-44C6F24B8C9F}" name="Gaetz, Kim A" initials="GA" userId="S::kim.gaetz@dhhs.nc.gov::f67b0537-5422-43a5-a4ff-0bc808fb26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12BBA-741B-073E-A7C2-DA4223DBC649}" v="3" dt="2023-03-07T22:29:26.520"/>
    <p1510:client id="{A11A92C8-A3D8-4173-AD05-2FCA3EDC9A63}" v="27" dt="2023-03-07T22:31:33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omments/modernComment_101_BF2C8B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7B9563-0772-4849-9373-DB50175A99BA}" authorId="{6292C136-BF6D-2339-234D-44C6F24B8C9F}" created="2023-03-07T22:28:55.551">
    <pc:sldMkLst xmlns:pc="http://schemas.microsoft.com/office/powerpoint/2013/main/command">
      <pc:docMk/>
      <pc:sldMk cId="3207367556" sldId="257"/>
    </pc:sldMkLst>
    <p188:replyLst>
      <p188:reply id="{D85B889E-71E6-442D-903B-8200968F004C}" authorId="{6292C136-BF6D-2339-234D-44C6F24B8C9F}" created="2023-03-07T22:29:26.520">
        <p188:txBody>
          <a:bodyPr/>
          <a:lstStyle/>
          <a:p>
            <a:r>
              <a:rPr lang="en-US"/>
              <a:t>I think it's ready for prime time :)</a:t>
            </a:r>
          </a:p>
        </p188:txBody>
      </p188:reply>
    </p188:replyLst>
    <p188:txBody>
      <a:bodyPr/>
      <a:lstStyle/>
      <a:p>
        <a:r>
          <a:rPr lang="en-US"/>
          <a:t>I like it [@Scott, Francena M] ! Nice work!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D1397-399B-4A8D-803C-A4AE44747B2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C92D-83C6-472C-9D59-BA3BA19A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2022NCEHPTOGCrew_FKKR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92D-83C6-472C-9D59-BA3BA19AE2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1D51-7CEC-6897-34AB-33DD22358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34D2C-9229-8733-AC3E-D724F1AAC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31BF-5423-07B9-C07F-FF0D6DB0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AE719-9A42-7678-A52A-AB59371E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A24E0-7F1A-01A2-6F26-E091C07C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ED80-4C56-45F1-7034-E1C92492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7A559-0106-B3CF-4EB3-0A687191D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A0A4F-C06E-7748-2866-5D7CB4CC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C2F9C-9C88-8368-5CD3-7FA7EF7B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467A-C80D-337A-D559-24A426FD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4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38249-7D53-CA8B-2D06-A31F12260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90A73-9825-76FA-0895-9DDB5BA22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2814F-659F-3BED-05D9-6EFA24D4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857B6-9017-8B9A-6F6F-4DCF52E8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9E16-18F4-B317-0647-A5DBC699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1DFA-A220-A7EF-DFD3-18B484D4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294C-0A79-D755-753B-6EB03D3D0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82F5-03CF-5715-EF19-C5F1178B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CED1C-90E8-22C9-D747-6F851B7B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1225D-BF9C-748A-AF8F-3074ED1A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17FD-95B2-CEF8-6FAC-905A6CA8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BFF1A-4231-AD7D-B37D-BD10DB4FD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E380B-0860-CEC0-676E-B5C47578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CA24-1353-D460-1668-3D59208A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03BC3-B4FF-BB94-74D4-70FF545B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2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EF04-C40C-5783-04B4-BD021C8D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43AF-FE56-A098-28BD-725E7BA39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07B5F-A945-C701-2ADF-34C94A357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03462-8C68-03BE-C9B5-5F9153DB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BED8-9DDA-7363-4B2A-BF07839C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99425-38C2-6C37-8045-3FD1BEFB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3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988B-5A35-DDAD-B46D-896B61CF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E18E5-C948-9BBC-932E-EDA8BB98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7D16B-E8C9-DDD5-D027-8B31E89D3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22038-CEDD-25F2-8CE8-188F74C42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40E49-1DCD-860D-0F8B-CED6E7B8C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9E1AF-139F-BC2D-2327-3E611EAC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4C4A7-987F-2161-3FFA-70C5B33F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DEAF5-3E4B-609C-BB8A-46EF268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810D-AB80-5CEF-FA95-19639A01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56712-4AF1-D7E3-A22C-F8428B6D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541E0-5837-F4D5-277A-0F381A10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D0C62-350E-D246-098E-0B6553FD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F0E70-041E-28A8-3E4D-C5FA6788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FA341-CBDE-DF3D-9003-5FD4ED30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49EED-D016-C48B-B702-357B46D7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A2FE-33AF-953A-0DAF-464EDF35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3F06A-0FA0-1635-4450-E2914F3D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9AF4A-420A-0CA5-625B-500CDCF95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12CFA-58E9-8316-F641-A46535DB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896AD-D8CB-1FC3-1B54-19002963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BA101-04A5-242A-BBFC-B58F683C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97E0-E859-598F-7310-4C8B70EA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2F366-46DA-64AB-5C59-011DCC5C3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602A5-1200-33B3-209C-2D9606CA7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73F95-DCDF-03CB-A189-48BAD0E3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C9F7D-FECA-591B-7739-53F0D1EA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5C2B-47EC-CD7E-6D98-BA858940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94F66-4084-C6EA-03F5-DF0F43F2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E88C-2877-3015-0069-9DF464E7D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EBE13-DBF9-6FFD-7850-0ECFFABEE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9273-1E7F-4C91-A490-8E207560553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79F6-171C-1D27-D630-B20DF841F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2CB55-362A-DAC3-2B54-DA6702813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9D53-390A-47AD-8C97-425E169B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BF2C8B8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E44693-6858-7A08-70E3-51CA71D5C534}"/>
              </a:ext>
            </a:extLst>
          </p:cNvPr>
          <p:cNvGrpSpPr/>
          <p:nvPr/>
        </p:nvGrpSpPr>
        <p:grpSpPr>
          <a:xfrm>
            <a:off x="287559" y="804332"/>
            <a:ext cx="11795143" cy="5983817"/>
            <a:chOff x="287559" y="804332"/>
            <a:chExt cx="11795143" cy="5983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DBB6E1-5513-A5B2-27A9-8E80950A7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44" t="10254" r="10278"/>
            <a:stretch/>
          </p:blipFill>
          <p:spPr>
            <a:xfrm>
              <a:off x="287559" y="804332"/>
              <a:ext cx="10092266" cy="59838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E5433F-9370-EA66-CAD0-47FF3F7D4601}"/>
                </a:ext>
              </a:extLst>
            </p:cNvPr>
            <p:cNvSpPr txBox="1"/>
            <p:nvPr/>
          </p:nvSpPr>
          <p:spPr>
            <a:xfrm>
              <a:off x="10553161" y="2204565"/>
              <a:ext cx="1529541" cy="507831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1. Select this arrow and select Open in Map Viewer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B29315-C59A-E25D-6807-4F8460779F0E}"/>
                </a:ext>
              </a:extLst>
            </p:cNvPr>
            <p:cNvSpPr/>
            <p:nvPr/>
          </p:nvSpPr>
          <p:spPr>
            <a:xfrm>
              <a:off x="9605510" y="1647612"/>
              <a:ext cx="482138" cy="340822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5B63DC-F94C-2634-6EF9-C10A343275C3}"/>
                </a:ext>
              </a:extLst>
            </p:cNvPr>
            <p:cNvCxnSpPr/>
            <p:nvPr/>
          </p:nvCxnSpPr>
          <p:spPr>
            <a:xfrm>
              <a:off x="10087648" y="1988434"/>
              <a:ext cx="465513" cy="216131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81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0467EFF-5585-61A4-C391-CD55AC399076}"/>
              </a:ext>
            </a:extLst>
          </p:cNvPr>
          <p:cNvGrpSpPr/>
          <p:nvPr/>
        </p:nvGrpSpPr>
        <p:grpSpPr>
          <a:xfrm>
            <a:off x="1083732" y="448177"/>
            <a:ext cx="10447867" cy="5894439"/>
            <a:chOff x="1083732" y="448177"/>
            <a:chExt cx="10447867" cy="58944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576FF0-B3E8-EA47-9283-9F5A50381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683"/>
            <a:stretch/>
          </p:blipFill>
          <p:spPr>
            <a:xfrm>
              <a:off x="1083732" y="1410715"/>
              <a:ext cx="10447867" cy="493190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20F1C0-E345-5190-8D08-3AB7E52227F0}"/>
                </a:ext>
              </a:extLst>
            </p:cNvPr>
            <p:cNvGrpSpPr/>
            <p:nvPr/>
          </p:nvGrpSpPr>
          <p:grpSpPr>
            <a:xfrm>
              <a:off x="3695159" y="448177"/>
              <a:ext cx="3780906" cy="3631524"/>
              <a:chOff x="3695159" y="448177"/>
              <a:chExt cx="3780906" cy="363152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352BE-3EAD-45C0-2C79-159384F320EF}"/>
                  </a:ext>
                </a:extLst>
              </p:cNvPr>
              <p:cNvSpPr txBox="1"/>
              <p:nvPr/>
            </p:nvSpPr>
            <p:spPr>
              <a:xfrm>
                <a:off x="3695159" y="448177"/>
                <a:ext cx="1765840" cy="369332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>
                    <a:latin typeface="Arial" panose="020B0604020202020204" pitchFamily="34" charset="0"/>
                    <a:cs typeface="Arial" panose="020B0604020202020204" pitchFamily="34" charset="0"/>
                  </a:rPr>
                  <a:t>1. If you see this pop-up, please select this option.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DF521-64FE-8B6B-04CD-87D6D107CB29}"/>
                  </a:ext>
                </a:extLst>
              </p:cNvPr>
              <p:cNvSpPr/>
              <p:nvPr/>
            </p:nvSpPr>
            <p:spPr>
              <a:xfrm>
                <a:off x="6248399" y="3738879"/>
                <a:ext cx="1227666" cy="340822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4D8BF07-59F5-E09A-126D-EED0FD17FC45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4578079" y="817509"/>
                <a:ext cx="1670320" cy="292137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5989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0970F02-9644-7A34-89FC-7948808D23C1}"/>
              </a:ext>
            </a:extLst>
          </p:cNvPr>
          <p:cNvGrpSpPr/>
          <p:nvPr/>
        </p:nvGrpSpPr>
        <p:grpSpPr>
          <a:xfrm>
            <a:off x="224443" y="598516"/>
            <a:ext cx="10393208" cy="5030264"/>
            <a:chOff x="224443" y="598516"/>
            <a:chExt cx="10393208" cy="50302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4B4DB8-DB09-799D-A192-88756B703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327"/>
            <a:stretch/>
          </p:blipFill>
          <p:spPr>
            <a:xfrm>
              <a:off x="360218" y="598516"/>
              <a:ext cx="10257433" cy="503026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FB02405-BBCC-6527-1746-64966B265B0E}"/>
                </a:ext>
              </a:extLst>
            </p:cNvPr>
            <p:cNvGrpSpPr/>
            <p:nvPr/>
          </p:nvGrpSpPr>
          <p:grpSpPr>
            <a:xfrm>
              <a:off x="224443" y="1097279"/>
              <a:ext cx="2477192" cy="926285"/>
              <a:chOff x="124691" y="1878676"/>
              <a:chExt cx="2477192" cy="92628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1DC131-6AE3-8D67-4211-80AEF046D726}"/>
                  </a:ext>
                </a:extLst>
              </p:cNvPr>
              <p:cNvSpPr txBox="1"/>
              <p:nvPr/>
            </p:nvSpPr>
            <p:spPr>
              <a:xfrm>
                <a:off x="1072342" y="2435629"/>
                <a:ext cx="1529541" cy="369332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>
                    <a:latin typeface="Arial" panose="020B0604020202020204" pitchFamily="34" charset="0"/>
                    <a:cs typeface="Arial" panose="020B0604020202020204" pitchFamily="34" charset="0"/>
                  </a:rPr>
                  <a:t>1. Select here to see the layers of the map.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438849-ECB5-2118-761F-ED34FBFAE2E0}"/>
                  </a:ext>
                </a:extLst>
              </p:cNvPr>
              <p:cNvSpPr/>
              <p:nvPr/>
            </p:nvSpPr>
            <p:spPr>
              <a:xfrm>
                <a:off x="124691" y="1878676"/>
                <a:ext cx="482138" cy="340822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FE813F6-3892-35E4-5B62-A149E5D3745E}"/>
                  </a:ext>
                </a:extLst>
              </p:cNvPr>
              <p:cNvCxnSpPr/>
              <p:nvPr/>
            </p:nvCxnSpPr>
            <p:spPr>
              <a:xfrm>
                <a:off x="606829" y="2219498"/>
                <a:ext cx="465513" cy="216131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535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859D29-7D1A-BE10-7004-DB635D9378D3}"/>
              </a:ext>
            </a:extLst>
          </p:cNvPr>
          <p:cNvGrpSpPr/>
          <p:nvPr/>
        </p:nvGrpSpPr>
        <p:grpSpPr>
          <a:xfrm>
            <a:off x="0" y="287021"/>
            <a:ext cx="12192000" cy="6461589"/>
            <a:chOff x="0" y="287021"/>
            <a:chExt cx="12192000" cy="646158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0C95F5-AEBF-7680-1AAF-F5159BDB77A2}"/>
                </a:ext>
              </a:extLst>
            </p:cNvPr>
            <p:cNvGrpSpPr/>
            <p:nvPr/>
          </p:nvGrpSpPr>
          <p:grpSpPr>
            <a:xfrm>
              <a:off x="0" y="287021"/>
              <a:ext cx="12192000" cy="5953758"/>
              <a:chOff x="0" y="287021"/>
              <a:chExt cx="12192000" cy="59537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F9DBC5-1D6B-9F8E-D5FB-16228A5243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0466"/>
              <a:stretch/>
            </p:blipFill>
            <p:spPr>
              <a:xfrm>
                <a:off x="1140849" y="829733"/>
                <a:ext cx="11051151" cy="5411046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815F074-206F-E4EF-8D05-A2446AF4E48D}"/>
                  </a:ext>
                </a:extLst>
              </p:cNvPr>
              <p:cNvGrpSpPr/>
              <p:nvPr/>
            </p:nvGrpSpPr>
            <p:grpSpPr>
              <a:xfrm>
                <a:off x="0" y="287021"/>
                <a:ext cx="3440355" cy="2330524"/>
                <a:chOff x="0" y="287021"/>
                <a:chExt cx="3440355" cy="2330524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7CECBD0-14B0-23B6-8E26-ED419145327A}"/>
                    </a:ext>
                  </a:extLst>
                </p:cNvPr>
                <p:cNvSpPr txBox="1"/>
                <p:nvPr/>
              </p:nvSpPr>
              <p:spPr>
                <a:xfrm>
                  <a:off x="0" y="287021"/>
                  <a:ext cx="1529541" cy="507831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>
                      <a:latin typeface="Arial" panose="020B0604020202020204" pitchFamily="34" charset="0"/>
                      <a:cs typeface="Arial" panose="020B0604020202020204" pitchFamily="34" charset="0"/>
                    </a:rPr>
                    <a:t>2. Select the arrow to show layers and click the eye to turn them on/off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2AAEA6A-2668-F4C6-15AB-44CCF5DBD9AD}"/>
                    </a:ext>
                  </a:extLst>
                </p:cNvPr>
                <p:cNvSpPr/>
                <p:nvPr/>
              </p:nvSpPr>
              <p:spPr>
                <a:xfrm>
                  <a:off x="1430867" y="2306957"/>
                  <a:ext cx="333357" cy="310588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FFE375E-60AF-CC00-BC0E-BD830D146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0" y="794852"/>
                  <a:ext cx="1430867" cy="1512104"/>
                </a:xfrm>
                <a:prstGeom prst="line">
                  <a:avLst/>
                </a:prstGeom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B7F408E-3E13-2C31-5F72-ECC3E2287487}"/>
                    </a:ext>
                  </a:extLst>
                </p:cNvPr>
                <p:cNvSpPr/>
                <p:nvPr/>
              </p:nvSpPr>
              <p:spPr>
                <a:xfrm>
                  <a:off x="3106998" y="2306956"/>
                  <a:ext cx="333357" cy="300039"/>
                </a:xfrm>
                <a:prstGeom prst="rect">
                  <a:avLst/>
                </a:prstGeom>
                <a:noFill/>
                <a:ln>
                  <a:solidFill>
                    <a:srgbClr val="8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7C8DFE0-762F-5F17-C6D8-B7125C37E6B8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H="1" flipV="1">
                  <a:off x="1529541" y="287021"/>
                  <a:ext cx="1744136" cy="2019935"/>
                </a:xfrm>
                <a:prstGeom prst="line">
                  <a:avLst/>
                </a:prstGeom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E84F33-5355-CB7F-DD29-53D8D87F7978}"/>
                </a:ext>
              </a:extLst>
            </p:cNvPr>
            <p:cNvSpPr txBox="1"/>
            <p:nvPr/>
          </p:nvSpPr>
          <p:spPr>
            <a:xfrm>
              <a:off x="8830887" y="6240779"/>
              <a:ext cx="1529541" cy="507831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3. Select the magnifying glass to search for an address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84BF9D-B6FE-E6A0-C6EC-8452829D4094}"/>
                </a:ext>
              </a:extLst>
            </p:cNvPr>
            <p:cNvSpPr/>
            <p:nvPr/>
          </p:nvSpPr>
          <p:spPr>
            <a:xfrm>
              <a:off x="11572125" y="4907852"/>
              <a:ext cx="333357" cy="300039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F59E8A-B41B-7E37-81EC-2C06881A8585}"/>
                </a:ext>
              </a:extLst>
            </p:cNvPr>
            <p:cNvCxnSpPr>
              <a:cxnSpLocks/>
              <a:stCxn id="3" idx="1"/>
              <a:endCxn id="2" idx="3"/>
            </p:cNvCxnSpPr>
            <p:nvPr/>
          </p:nvCxnSpPr>
          <p:spPr>
            <a:xfrm flipH="1">
              <a:off x="10360428" y="5057872"/>
              <a:ext cx="1211697" cy="1436823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3675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41343e-b1ab-4a22-bc82-54324471fa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10E37D1A03E40986C1ED4453F75FB" ma:contentTypeVersion="8" ma:contentTypeDescription="Create a new document." ma:contentTypeScope="" ma:versionID="5c136fa580731ddf17131bf4e5ca43e4">
  <xsd:schema xmlns:xsd="http://www.w3.org/2001/XMLSchema" xmlns:xs="http://www.w3.org/2001/XMLSchema" xmlns:p="http://schemas.microsoft.com/office/2006/metadata/properties" xmlns:ns3="27b3a519-8c50-4f9e-b4b9-a0a0e334e581" xmlns:ns4="7741343e-b1ab-4a22-bc82-54324471fa5c" targetNamespace="http://schemas.microsoft.com/office/2006/metadata/properties" ma:root="true" ma:fieldsID="149a869f95853db33954e588b6d1a77c" ns3:_="" ns4:_="">
    <xsd:import namespace="27b3a519-8c50-4f9e-b4b9-a0a0e334e581"/>
    <xsd:import namespace="7741343e-b1ab-4a22-bc82-54324471fa5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3a519-8c50-4f9e-b4b9-a0a0e334e5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1343e-b1ab-4a22-bc82-54324471f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B55D04-4EF9-48C6-B8EE-F4E47EF903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C190B-2652-46D2-949D-26BF38E99FA1}">
  <ds:schemaRefs>
    <ds:schemaRef ds:uri="27b3a519-8c50-4f9e-b4b9-a0a0e334e581"/>
    <ds:schemaRef ds:uri="7741343e-b1ab-4a22-bc82-54324471fa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BD59DA-C7B1-4B4C-BA57-AE282731F183}">
  <ds:schemaRefs>
    <ds:schemaRef ds:uri="27b3a519-8c50-4f9e-b4b9-a0a0e334e581"/>
    <ds:schemaRef ds:uri="7741343e-b1ab-4a22-bc82-54324471fa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Francena M</dc:creator>
  <cp:revision>2</cp:revision>
  <dcterms:created xsi:type="dcterms:W3CDTF">2023-03-07T21:36:36Z</dcterms:created>
  <dcterms:modified xsi:type="dcterms:W3CDTF">2023-03-08T20:49:39Z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0x010100A1B10E37D1A03E40986C1ED4453F75FB</vt:lpwstr>
  </property>
</Properties>
</file>