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18"/>
  </p:notesMasterIdLst>
  <p:sldIdLst>
    <p:sldId id="257" r:id="rId3"/>
    <p:sldId id="284" r:id="rId4"/>
    <p:sldId id="258" r:id="rId5"/>
    <p:sldId id="259" r:id="rId6"/>
    <p:sldId id="260" r:id="rId7"/>
    <p:sldId id="261" r:id="rId8"/>
    <p:sldId id="262" r:id="rId9"/>
    <p:sldId id="285" r:id="rId10"/>
    <p:sldId id="286" r:id="rId11"/>
    <p:sldId id="287" r:id="rId12"/>
    <p:sldId id="288" r:id="rId13"/>
    <p:sldId id="289" r:id="rId14"/>
    <p:sldId id="290" r:id="rId15"/>
    <p:sldId id="306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667BA-5F26-4EE6-A1B7-49A9D2E39C6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CFA-9988-4710-9247-4FEB9B87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0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153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453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86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7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16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837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6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9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5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3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5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CFA-9988-4710-9247-4FEB9B8716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6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6306" y="2552700"/>
            <a:ext cx="2365494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1285"/>
            <a:ext cx="1529651" cy="17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9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7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6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9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5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7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7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66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b="1" i="0" u="none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F497D"/>
                </a:solidFill>
              </a:rPr>
              <a:t>North Carolina DHHS						</a:t>
            </a:r>
            <a:r>
              <a:rPr lang="en-US" sz="1000" baseline="0" dirty="0">
                <a:solidFill>
                  <a:srgbClr val="1F497D"/>
                </a:solidFill>
              </a:rPr>
              <a:t>                                                                                              </a:t>
            </a:r>
            <a:r>
              <a:rPr lang="en-US" sz="1000" dirty="0">
                <a:solidFill>
                  <a:srgbClr val="1F497D"/>
                </a:solidFill>
              </a:rPr>
              <a:t>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3675235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89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3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>
                <a:solidFill>
                  <a:srgbClr val="1F497D"/>
                </a:solidFill>
              </a:rPr>
              <a:pPr/>
              <a:t>‹#›</a:t>
            </a:fld>
            <a:endParaRPr lang="en-US" sz="9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4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 baseline="0">
                <a:solidFill>
                  <a:schemeClr val="bg1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F497D"/>
                </a:solidFill>
              </a:rPr>
              <a:t>North Carolina DHHS						</a:t>
            </a:r>
            <a:r>
              <a:rPr lang="en-US" sz="1000" baseline="0" dirty="0">
                <a:solidFill>
                  <a:srgbClr val="1F497D"/>
                </a:solidFill>
              </a:rPr>
              <a:t>               </a:t>
            </a:r>
            <a:r>
              <a:rPr lang="en-US" sz="1000" dirty="0">
                <a:solidFill>
                  <a:srgbClr val="1F497D"/>
                </a:solidFill>
              </a:rPr>
              <a:t>HIV/STD/Hepatitis</a:t>
            </a:r>
            <a:r>
              <a:rPr lang="en-US" sz="1000" baseline="0" dirty="0">
                <a:solidFill>
                  <a:srgbClr val="1F497D"/>
                </a:solidFill>
              </a:rPr>
              <a:t> </a:t>
            </a:r>
            <a:r>
              <a:rPr lang="en-US" sz="1000" dirty="0">
                <a:solidFill>
                  <a:srgbClr val="1F497D"/>
                </a:solidFill>
              </a:rPr>
              <a:t>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2123385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56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409754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56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14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80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6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12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8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63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60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6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6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16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05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37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7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8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21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68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57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8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71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17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>
                <a:solidFill>
                  <a:srgbClr val="1F497D"/>
                </a:solidFill>
              </a:rPr>
              <a:pPr/>
              <a:t>‹#›</a:t>
            </a:fld>
            <a:endParaRPr lang="en-US" sz="9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24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95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7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5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1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667000"/>
            <a:ext cx="6291708" cy="713497"/>
          </a:xfrm>
        </p:spPr>
        <p:txBody>
          <a:bodyPr>
            <a:no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Hepatitis C Epidemiology </a:t>
            </a:r>
            <a:b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 North Carolina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3684" y="3733800"/>
            <a:ext cx="5385869" cy="799289"/>
          </a:xfrm>
        </p:spPr>
        <p:txBody>
          <a:bodyPr>
            <a:no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October 2018</a:t>
            </a:r>
          </a:p>
          <a:p>
            <a:r>
              <a:rPr lang="en-US" sz="1000" dirty="0">
                <a:latin typeface="Calibri" panose="020F0502020204030204" pitchFamily="34" charset="0"/>
              </a:rPr>
              <a:t>North Carolina Division of Public Health/Epidemiology Section/Communicable Disease Branch</a:t>
            </a:r>
          </a:p>
          <a:p>
            <a:r>
              <a:rPr lang="en-US" sz="1000" dirty="0">
                <a:latin typeface="Calibri" panose="020F0502020204030204" pitchFamily="34" charset="0"/>
              </a:rPr>
              <a:t>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216568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875" y="609600"/>
            <a:ext cx="8858250" cy="894952"/>
          </a:xfrm>
        </p:spPr>
        <p:txBody>
          <a:bodyPr>
            <a:normAutofit/>
          </a:bodyPr>
          <a:lstStyle/>
          <a:p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CHRONIC HEPATITIS C (HCV)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 Carolina DHHS							    HIV/STD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293568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6F9DAF-7B19-435F-9D45-965DFE1A1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" y="-81272"/>
            <a:ext cx="8339769" cy="6569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1A510A-BD11-4036-9CD6-FCCABF241DE8}"/>
              </a:ext>
            </a:extLst>
          </p:cNvPr>
          <p:cNvSpPr txBox="1"/>
          <p:nvPr/>
        </p:nvSpPr>
        <p:spPr>
          <a:xfrm>
            <a:off x="1841904" y="1858488"/>
            <a:ext cx="169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N=21,757</a:t>
            </a:r>
          </a:p>
        </p:txBody>
      </p:sp>
    </p:spTree>
    <p:extLst>
      <p:ext uri="{BB962C8B-B14F-4D97-AF65-F5344CB8AC3E}">
        <p14:creationId xmlns:p14="http://schemas.microsoft.com/office/powerpoint/2010/main" val="72093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12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888731-B591-4FB0-A04E-D53DE5E6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17" y="69058"/>
            <a:ext cx="8218152" cy="62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64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13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B8112B-9682-42B8-8ACE-09A5F5EAE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55" y="5978637"/>
            <a:ext cx="7132938" cy="304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20F2A-2D2C-45E9-8C8E-D25515637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15" y="69058"/>
            <a:ext cx="8132769" cy="1341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A6F83A-F6A2-4EA2-A791-5C1B3F096E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2"/>
          <a:stretch/>
        </p:blipFill>
        <p:spPr>
          <a:xfrm>
            <a:off x="231355" y="1277244"/>
            <a:ext cx="8132770" cy="45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52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875" y="609600"/>
            <a:ext cx="8858250" cy="894952"/>
          </a:xfrm>
        </p:spPr>
        <p:txBody>
          <a:bodyPr>
            <a:normAutofit/>
          </a:bodyPr>
          <a:lstStyle/>
          <a:p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VIRAL HEPATITIS C AND CO-MORBIDITIES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 Carolina DHHS							    HIV/STD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63297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15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3288C-8A59-4F74-B571-126D44AC6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28" y="5865"/>
            <a:ext cx="7888908" cy="1208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C1FF2-1AC6-4441-9A2A-D66C6988D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046" y="948862"/>
            <a:ext cx="6309907" cy="5145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BE9F69-3E4B-4F8C-975E-9854F7722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" y="6184996"/>
            <a:ext cx="6643171" cy="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9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875" y="609600"/>
            <a:ext cx="8858250" cy="894952"/>
          </a:xfrm>
        </p:spPr>
        <p:txBody>
          <a:bodyPr>
            <a:normAutofit/>
          </a:bodyPr>
          <a:lstStyle/>
          <a:p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ACUTE HEPATITIS C (HCV)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 Carolina DHHS							    HIV/STD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131108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3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515E5C-E70B-41AA-B14B-737A473FF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69058"/>
            <a:ext cx="7888908" cy="1341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5057A5-4370-4CCD-A26A-B2CA2D820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9" y="1178802"/>
            <a:ext cx="8437595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4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152C22-9D73-4464-84DB-8EC41CEA7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15" y="0"/>
            <a:ext cx="7888908" cy="1341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6E389F-8233-44F5-B2C4-A6706798F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23" y="973873"/>
            <a:ext cx="8687553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5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14BD4F-9140-42E1-9181-2186AAC26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6" y="1022429"/>
            <a:ext cx="8516850" cy="5297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11144F-77AD-4086-8E7F-B7C0B5C16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46" y="0"/>
            <a:ext cx="788890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6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6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255FA5-1DAE-4109-B280-9EFE24C4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69058"/>
            <a:ext cx="7888908" cy="1341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E4BFFF-69E6-4BA2-8933-7C7D16D4B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4791"/>
            <a:ext cx="8730229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7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71F586-F579-45CF-9297-60DE17AFC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" y="1169177"/>
            <a:ext cx="8846063" cy="5224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1D7EA1-663B-4992-B18D-6F5DD8DB9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16" y="0"/>
            <a:ext cx="788890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8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99C-DFA6-4682-8103-7891D2A0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69058"/>
            <a:ext cx="7888908" cy="1341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4588FE-DEA4-46A2-B5A0-45CEA347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46" y="1097243"/>
            <a:ext cx="8303472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7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9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5BB992-7917-4720-93AD-572A861A7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6" y="69058"/>
            <a:ext cx="851685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0946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83</Words>
  <Application>Microsoft Office PowerPoint</Application>
  <PresentationFormat>On-screen Show (4:3)</PresentationFormat>
  <Paragraphs>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Times New Roman</vt:lpstr>
      <vt:lpstr>2_Office Theme</vt:lpstr>
      <vt:lpstr>3_Office Theme</vt:lpstr>
      <vt:lpstr>Hepatitis C Epidemiology  in North Carolina 2017</vt:lpstr>
      <vt:lpstr>ACUTE HEPATITIS C (HCV)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CHRONIC HEPATITIS C (HCV)</vt:lpstr>
      <vt:lpstr>PowerPoint Presentation</vt:lpstr>
      <vt:lpstr>PowerPoint Presentation</vt:lpstr>
      <vt:lpstr>PowerPoint Presentation</vt:lpstr>
      <vt:lpstr>VIRAL HEPATITIS C AND CO-MORBIDITIES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Syphilis (Primary, Secondary, and Early Latent) Epidemiology in North Carolina 2016</dc:title>
  <dc:creator>Adams, Nicole</dc:creator>
  <cp:lastModifiedBy>Adams, Nicole</cp:lastModifiedBy>
  <cp:revision>28</cp:revision>
  <dcterms:created xsi:type="dcterms:W3CDTF">2017-08-16T13:03:39Z</dcterms:created>
  <dcterms:modified xsi:type="dcterms:W3CDTF">2018-12-11T14:22:05Z</dcterms:modified>
</cp:coreProperties>
</file>